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5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0" dirty="0" smtClean="0"/>
              <a:t>Κωνσταντινίδου Αγγελίνα</a:t>
            </a:r>
          </a:p>
          <a:p>
            <a:r>
              <a:rPr lang="el-GR" b="0" dirty="0" smtClean="0"/>
              <a:t>RN, MSc, ΤΕΠ ΓΝΘ Παπαγεωργίου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752600"/>
          </a:xfrm>
        </p:spPr>
        <p:txBody>
          <a:bodyPr>
            <a:noAutofit/>
          </a:bodyPr>
          <a:lstStyle/>
          <a:p>
            <a:r>
              <a:rPr lang="el-GR" sz="2400" b="1" dirty="0" smtClean="0"/>
              <a:t>Ορισμοί &amp; Εννοιολογικό πλαίσιο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Ο όρος νοσηλευτής…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sz="2800" dirty="0" smtClean="0"/>
              <a:t>Προέρχεται </a:t>
            </a:r>
            <a:r>
              <a:rPr lang="el-GR" sz="2800" dirty="0" smtClean="0"/>
              <a:t>από τη λατινική λέξη </a:t>
            </a:r>
            <a:r>
              <a:rPr lang="el-GR" sz="2800" dirty="0" err="1" smtClean="0"/>
              <a:t>Nutrix</a:t>
            </a:r>
            <a:r>
              <a:rPr lang="el-GR" sz="2800" dirty="0" smtClean="0"/>
              <a:t> που σημαίνει </a:t>
            </a:r>
            <a:r>
              <a:rPr lang="el-GR" sz="2800" dirty="0" smtClean="0"/>
              <a:t>τρέφω. </a:t>
            </a: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Νοσηλευτής </a:t>
            </a:r>
            <a:r>
              <a:rPr lang="el-GR" sz="2800" dirty="0" smtClean="0"/>
              <a:t>= άτομο που φροντίζει, προάγει, και προστατεύει και είναι προετοιμασμένο να παρέχει φροντίδα στους αρρώστους , στους τραυματίες και τους </a:t>
            </a:r>
            <a:r>
              <a:rPr lang="el-GR" sz="2800" dirty="0" smtClean="0"/>
              <a:t>ηλικιωμένους</a:t>
            </a:r>
          </a:p>
          <a:p>
            <a:pPr>
              <a:buNone/>
            </a:pPr>
            <a:endParaRPr lang="el-GR" sz="2800" dirty="0" smtClean="0"/>
          </a:p>
          <a:p>
            <a:pPr algn="ctr"/>
            <a:r>
              <a:rPr lang="el-GR" sz="2800" i="1" dirty="0" smtClean="0"/>
              <a:t>Τέχνη </a:t>
            </a:r>
            <a:r>
              <a:rPr lang="el-GR" sz="2800" i="1" dirty="0" smtClean="0"/>
              <a:t>;……..</a:t>
            </a:r>
            <a:r>
              <a:rPr lang="el-GR" sz="2800" i="1" dirty="0" smtClean="0"/>
              <a:t>αρχαιότατη</a:t>
            </a:r>
          </a:p>
          <a:p>
            <a:pPr algn="ctr"/>
            <a:r>
              <a:rPr lang="el-GR" sz="2800" i="1" dirty="0" smtClean="0"/>
              <a:t>Επάγγελμα</a:t>
            </a:r>
            <a:r>
              <a:rPr lang="el-GR" sz="2800" i="1" dirty="0" smtClean="0"/>
              <a:t>;………… 19ος </a:t>
            </a:r>
            <a:r>
              <a:rPr lang="el-GR" sz="2800" i="1" dirty="0" smtClean="0"/>
              <a:t>αιώνας</a:t>
            </a:r>
          </a:p>
          <a:p>
            <a:pPr algn="ctr"/>
            <a:r>
              <a:rPr lang="el-GR" sz="2800" i="1" dirty="0" smtClean="0"/>
              <a:t>Επιστήμη</a:t>
            </a:r>
            <a:r>
              <a:rPr lang="el-GR" sz="2800" i="1" dirty="0" smtClean="0"/>
              <a:t>;………….20ος </a:t>
            </a:r>
            <a:r>
              <a:rPr lang="el-GR" sz="2800" i="1" dirty="0" smtClean="0"/>
              <a:t>αιώνας</a:t>
            </a:r>
          </a:p>
          <a:p>
            <a:pPr algn="ctr"/>
            <a:r>
              <a:rPr lang="el-GR" sz="2800" i="1" dirty="0" smtClean="0"/>
              <a:t>Λειτούργημα</a:t>
            </a:r>
            <a:r>
              <a:rPr lang="el-GR" sz="2800" i="1" dirty="0" smtClean="0"/>
              <a:t>;</a:t>
            </a:r>
            <a:br>
              <a:rPr lang="el-GR" sz="2800" i="1" dirty="0" smtClean="0"/>
            </a:br>
            <a:endParaRPr lang="el-GR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Ο όρος </a:t>
            </a:r>
            <a:r>
              <a:rPr lang="el-GR" sz="3200" dirty="0" smtClean="0"/>
              <a:t>Νοσηλευτική…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 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Επιστήμη της μοναδικής ανθρώπινης ύπαρξης (Rogers,1970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 Η Επιστήμη που παρατηρεί, ταξινομεί και συσχετίζει τις διαδικασίες με τις οποίες τα άτομα επηρεάζουν θετικά την κατάσταση της υγείας τους (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Roy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1984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l-GR" sz="2000" dirty="0" err="1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H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ενέργεια που σκοπεύει να επιφέρει επιθυμητές καταστάσεις στα άτομα και το περιβάλλον τους (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Orem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1985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 Οι νοσηλευτές αναπτύσσουν και εκτελούν δραστηριότητες οι οποίες προάγουν και διατηρούν την υγεία ενώ παράλληλα εμποδίζουν την ασθένεια (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Salvage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1993)</a:t>
            </a:r>
          </a:p>
          <a:p>
            <a:pPr>
              <a:buNone/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Νοσηλευτική Φροντίδα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Ανθρώπινη Επιστήμη </a:t>
            </a:r>
            <a:r>
              <a:rPr lang="el-GR" dirty="0" smtClean="0"/>
              <a:t>ατόμων </a:t>
            </a:r>
            <a:r>
              <a:rPr lang="el-GR" dirty="0" smtClean="0"/>
              <a:t>και </a:t>
            </a:r>
            <a:r>
              <a:rPr lang="el-GR" dirty="0" smtClean="0"/>
              <a:t>ανθρώπινων </a:t>
            </a:r>
            <a:r>
              <a:rPr lang="el-GR" dirty="0" smtClean="0"/>
              <a:t>εμπειριών , της υγείας, της ασθένειας και της θεραπείας στις οποίες μεσολαβούν επαγγελματικές, επιστημονικές, αισθητικές και ηθικές συναλλαγές ανθρώπινης φροντίδας </a:t>
            </a:r>
            <a:endParaRPr lang="el-G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Στόχος νοσηλευτή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/>
              <a:t>Να </a:t>
            </a:r>
            <a:r>
              <a:rPr lang="el-GR" b="1" dirty="0" smtClean="0"/>
              <a:t>βοηθήσει το άτομο να επιτύχει τη μέγιστη αρμονία στο μυαλό, το σώμα και την ψυχή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 anchor="ctr">
            <a:noAutofit/>
          </a:bodyPr>
          <a:lstStyle/>
          <a:p>
            <a:r>
              <a:rPr lang="el-GR" dirty="0" smtClean="0"/>
              <a:t>Τάσεις που επηρεάζουν το μέλλον της </a:t>
            </a:r>
            <a:r>
              <a:rPr lang="el-GR" dirty="0" smtClean="0"/>
              <a:t>Νοσηλευτικής</a:t>
            </a:r>
            <a:endParaRPr lang="el-GR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>H αλλαγή του συστήματος </a:t>
            </a:r>
            <a:r>
              <a:rPr lang="el-GR" sz="1600" dirty="0" smtClean="0"/>
              <a:t>φροντίδας</a:t>
            </a:r>
            <a:r>
              <a:rPr lang="en-US" sz="1600" dirty="0" smtClean="0"/>
              <a:t> , </a:t>
            </a:r>
            <a:r>
              <a:rPr lang="el-GR" sz="1600" dirty="0" smtClean="0"/>
              <a:t>η στενότητα </a:t>
            </a:r>
            <a:r>
              <a:rPr lang="el-GR" sz="1600" dirty="0" smtClean="0"/>
              <a:t>πόρων, </a:t>
            </a:r>
            <a:r>
              <a:rPr lang="el-GR" sz="1600" dirty="0" smtClean="0"/>
              <a:t>η αξιολόγηση </a:t>
            </a:r>
            <a:r>
              <a:rPr lang="el-GR" sz="1600" dirty="0" smtClean="0"/>
              <a:t>κόστους – </a:t>
            </a:r>
            <a:r>
              <a:rPr lang="el-GR" sz="1600" dirty="0" smtClean="0"/>
              <a:t>αποτελεσματικότητας, οι νέες </a:t>
            </a:r>
            <a:r>
              <a:rPr lang="el-GR" sz="1600" dirty="0" smtClean="0"/>
              <a:t>πολιτικές </a:t>
            </a:r>
            <a:r>
              <a:rPr lang="el-GR" sz="1600" dirty="0" smtClean="0"/>
              <a:t>υγείας</a:t>
            </a:r>
          </a:p>
          <a:p>
            <a:pPr>
              <a:buNone/>
            </a:pPr>
            <a:r>
              <a:rPr lang="el-GR" sz="1600" dirty="0" smtClean="0"/>
              <a:t> </a:t>
            </a:r>
            <a:r>
              <a:rPr lang="el-GR" sz="1600" dirty="0" err="1" smtClean="0"/>
              <a:t>π.χ</a:t>
            </a:r>
            <a:r>
              <a:rPr lang="el-GR" sz="1600" dirty="0" smtClean="0"/>
              <a:t> νοσηλεία στο σπίτι και την κοινότητα – αυτονομία νοσηλευτή, ελεύθερο επάγγελμα, πρωτοβάθμια φροντίδα υγείας</a:t>
            </a:r>
            <a:endParaRPr lang="el-GR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 smtClean="0"/>
              <a:t>Οι ορισμοί είναι χρήσιμοι για: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l-GR" sz="1600" dirty="0" smtClean="0"/>
              <a:t>Τη </a:t>
            </a:r>
            <a:r>
              <a:rPr lang="el-GR" sz="1600" dirty="0" smtClean="0"/>
              <a:t>διατύπωση νομοθεσίας που αφορά τη νοσηλευτική πρακτική </a:t>
            </a:r>
            <a:endParaRPr lang="el-GR" sz="1600" dirty="0" smtClean="0"/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l-GR" sz="1600" dirty="0" smtClean="0"/>
              <a:t>Τη διατύπωση </a:t>
            </a:r>
            <a:r>
              <a:rPr lang="el-GR" sz="1600" dirty="0" smtClean="0"/>
              <a:t>κανόνων και </a:t>
            </a:r>
            <a:r>
              <a:rPr lang="el-GR" sz="1600" dirty="0" smtClean="0"/>
              <a:t>κανονισμών 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l-GR" sz="1600" dirty="0" smtClean="0"/>
              <a:t>Τ</a:t>
            </a:r>
            <a:r>
              <a:rPr lang="el-GR" sz="1600" dirty="0" smtClean="0"/>
              <a:t>ο </a:t>
            </a:r>
            <a:r>
              <a:rPr lang="el-GR" sz="1600" dirty="0" smtClean="0"/>
              <a:t>σχεδιασμό και τον προσανατολισμό της νοσηλευτικής </a:t>
            </a:r>
            <a:r>
              <a:rPr lang="el-GR" sz="1600" dirty="0" smtClean="0"/>
              <a:t>εκπαίδευσης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l-GR" sz="1600" dirty="0" smtClean="0"/>
              <a:t>Τη </a:t>
            </a:r>
            <a:r>
              <a:rPr lang="el-GR" sz="1600" dirty="0" smtClean="0"/>
              <a:t>θέσπιση κριτηρίων για τη μέτρηση της ποιότητας της νοσηλευτικής </a:t>
            </a:r>
            <a:r>
              <a:rPr lang="el-GR" sz="1600" dirty="0" smtClean="0"/>
              <a:t>φροντίδας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l-GR" sz="1600" dirty="0" smtClean="0"/>
              <a:t>Την </a:t>
            </a:r>
            <a:r>
              <a:rPr lang="el-GR" sz="1600" dirty="0" smtClean="0"/>
              <a:t>περιγραφή των θέσεων </a:t>
            </a:r>
            <a:r>
              <a:rPr lang="el-GR" sz="1600" dirty="0" smtClean="0"/>
              <a:t>εργασίας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l-GR" sz="1600" dirty="0" smtClean="0"/>
              <a:t>Την </a:t>
            </a:r>
            <a:r>
              <a:rPr lang="el-GR" sz="1600" dirty="0" smtClean="0"/>
              <a:t>ανάπτυξη συστημάτων παροχής νοσηλευτικής φροντίδας</a:t>
            </a:r>
            <a:br>
              <a:rPr lang="el-GR" sz="1600" dirty="0" smtClean="0"/>
            </a:br>
            <a:endParaRPr lang="el-GR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</TotalTime>
  <Words>145</Words>
  <PresentationFormat>Προβολή στην οθόνη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Δημοτικός</vt:lpstr>
      <vt:lpstr>Ορισμοί &amp; Εννοιολογικό πλαίσιο </vt:lpstr>
      <vt:lpstr>Ο όρος νοσηλευτής…</vt:lpstr>
      <vt:lpstr>Ο όρος Νοσηλευτική…</vt:lpstr>
      <vt:lpstr>Νοσηλευτική Φροντίδα</vt:lpstr>
      <vt:lpstr>Στόχος νοσηλευτή</vt:lpstr>
      <vt:lpstr>Τάσεις που επηρεάζουν το μέλλον της Νοσηλευτικής</vt:lpstr>
      <vt:lpstr>Οι ορισμοί είναι χρήσιμοι για: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Ορισμοί &amp; Εννοιολογικό πλαίσιο </dc:title>
  <dc:creator>Aggelina konstantinidou</dc:creator>
  <cp:lastModifiedBy>Aggelina konstantinidou</cp:lastModifiedBy>
  <cp:revision>3</cp:revision>
  <dcterms:created xsi:type="dcterms:W3CDTF">2024-11-13T10:37:43Z</dcterms:created>
  <dcterms:modified xsi:type="dcterms:W3CDTF">2024-11-13T11:01:58Z</dcterms:modified>
</cp:coreProperties>
</file>