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2870200"/>
            <a:ext cx="88392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0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ΑΠΟΓΡΑΦΗ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95400" y="1854200"/>
            <a:ext cx="10363200" cy="4826000"/>
          </a:xfrm>
        </p:spPr>
        <p:txBody>
          <a:bodyPr/>
          <a:lstStyle/>
          <a:p>
            <a:r>
              <a:rPr lang="el-GR" sz="2800" dirty="0" smtClean="0"/>
              <a:t>Η Απογραφή συνίσταται στη συγκέντρωση στοιχείων από όλες τις στατιστικές μονάδες του πληθυσμού που εξετάζουμε.</a:t>
            </a:r>
          </a:p>
          <a:p>
            <a:r>
              <a:rPr lang="el-GR" sz="2800" dirty="0" smtClean="0"/>
              <a:t>Διακρίνουμε απογραφές γεωργίας εμπορικών και βιομηχανικών επιχειρήσεων </a:t>
            </a:r>
            <a:r>
              <a:rPr lang="el-GR" sz="2800" dirty="0" err="1" smtClean="0"/>
              <a:t>κ.λ.π</a:t>
            </a:r>
            <a:endParaRPr lang="el-GR" sz="2800" dirty="0" smtClean="0"/>
          </a:p>
          <a:p>
            <a:r>
              <a:rPr lang="el-GR" sz="2800" dirty="0" smtClean="0"/>
              <a:t>Ιδιαίτερη σημασία έχει η απογραφή της χώρας η οποία γίνεται κάθε 5 ή 10 χρόνια από τη στατιστική υπηρεσία κάθε χώρας και αποτελεί την κύρια πηγή πληροφοριών ως προς τα δημογραφικά οικονομικά και κοινωνικά δεδομένα μιας χώρας.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978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75525" y="674910"/>
            <a:ext cx="8911687" cy="1280890"/>
          </a:xfrm>
        </p:spPr>
        <p:txBody>
          <a:bodyPr/>
          <a:lstStyle/>
          <a:p>
            <a:pPr algn="ctr"/>
            <a:r>
              <a:rPr lang="el-GR" b="1" dirty="0" smtClean="0"/>
              <a:t>ΜΕΙΟΝΕΚΤΗΜΑΤΑ ΑΠΟΓΡΑΦΩΝ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ΜΕΓΑΛΟ ΚΟΣΤΟΣ</a:t>
            </a:r>
          </a:p>
          <a:p>
            <a:pPr marL="0" indent="0">
              <a:buNone/>
            </a:pPr>
            <a:endParaRPr lang="el-GR" sz="3600" dirty="0" smtClean="0"/>
          </a:p>
          <a:p>
            <a:r>
              <a:rPr lang="el-GR" sz="3600" dirty="0" smtClean="0"/>
              <a:t>ΧΡΗΣΗ ΕΚΤΑΚΤΟΥ ΠΡΟΣΩΠΙΚΟΥ ΜΕ ΑΠΟΤΕΛΕΣΜΑ ΝΑ ΓΙΝΟΝΤΑΙ ΠΟΛΛΑ ΛΑΘΗ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94368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ΔΕΙΓΜΑΤΟΛΗΨΙΑ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540000"/>
            <a:ext cx="8915400" cy="187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9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ΠΛΕΟΝΕΚΤΗΜΑΤΑ ΔΕΙΓΜΑΤΟΛΗΨΙΑΣ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ΜΕΓΑΛΗ ΤΑΧΥΤΗΤΑ</a:t>
            </a:r>
          </a:p>
          <a:p>
            <a:pPr marL="0" indent="0">
              <a:buNone/>
            </a:pPr>
            <a:endParaRPr lang="el-GR" sz="3200" dirty="0" smtClean="0"/>
          </a:p>
          <a:p>
            <a:r>
              <a:rPr lang="el-GR" sz="3200" dirty="0" smtClean="0"/>
              <a:t>ΧΑΜΗΛΟ ΚΟΣΤΟΣ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00920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ΜΕΙΟΝΕΚΤΗΜΑΤΑ ΔΕΙΓΜΑΤΟΛΗΨΙΑΣ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76400" y="2133600"/>
            <a:ext cx="9828212" cy="377762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ΔΥΣΚΟΛΙΑ ΝΑ ΣΥΓΚΕΝΤΡΩΘΕΙ Ο ΑΠΑΙΤΟΥΜΕΝΟΣ ΑΡΙΘΜΟΣ ΣΤΑΤΙΣΤΙΚΩΝ ΜΟΝΑΔΩΝ ΤΟΥ ΔΕΙΓΜΑΤΟΣ</a:t>
            </a:r>
          </a:p>
          <a:p>
            <a:endParaRPr lang="el-GR" sz="2800" dirty="0" smtClean="0"/>
          </a:p>
          <a:p>
            <a:r>
              <a:rPr lang="el-GR" sz="2800" dirty="0" smtClean="0"/>
              <a:t>ΕΛΛΕΙΨΗ ΕΜΠΕΙΡΩΝ ΕΠΙΣΤΗΜΟΝΩΝ ΣΤΟ ΣΧΕΔΙΑΣΜΟ ΚΑΙ ΤΗΝ ΕΚΤΕΛΕΣΗ ΤΗΣ ΔΕΙΓΜΑΤΟΛΗΨΙΑΣ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857807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800" b="1" dirty="0" smtClean="0">
                <a:solidFill>
                  <a:srgbClr val="FF0000"/>
                </a:solidFill>
              </a:rPr>
              <a:t>ΣΑΣ ΕΥΧΑΡΙΣΤΩ</a:t>
            </a:r>
            <a:endParaRPr lang="el-G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9809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108</Words>
  <Application>Microsoft Office PowerPoint</Application>
  <PresentationFormat>Ευρεία οθόνη</PresentationFormat>
  <Paragraphs>18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Θρόισμα</vt:lpstr>
      <vt:lpstr>Παρουσίαση του PowerPoint</vt:lpstr>
      <vt:lpstr>ΑΠΟΓΡΑΦΗ</vt:lpstr>
      <vt:lpstr>ΜΕΙΟΝΕΚΤΗΜΑΤΑ ΑΠΟΓΡΑΦΩΝ</vt:lpstr>
      <vt:lpstr>ΔΕΙΓΜΑΤΟΛΗΨΙΑ</vt:lpstr>
      <vt:lpstr>ΠΛΕΟΝΕΚΤΗΜΑΤΑ ΔΕΙΓΜΑΤΟΛΗΨΙΑΣ</vt:lpstr>
      <vt:lpstr>ΜΕΙΟΝΕΚΤΗΜΑΤΑ ΔΕΙΓΜΑΤΟΛΗΨΙΑΣ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Χρήστης των Windows</cp:lastModifiedBy>
  <cp:revision>6</cp:revision>
  <dcterms:created xsi:type="dcterms:W3CDTF">2022-11-17T10:19:11Z</dcterms:created>
  <dcterms:modified xsi:type="dcterms:W3CDTF">2022-11-19T07:46:45Z</dcterms:modified>
</cp:coreProperties>
</file>