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ΣΑΕΚ  ΣΙΝΔΟΥ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ΕΙΔΙΚΟΤΗΤΑ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ΒΟΗΘΟΣ ΝΟΣΗΛΕΥΤΙΚΗΣ ΓΕΝΙΚΗΣ ΝΟΣΗΛΕΙΑΣ</a:t>
            </a:r>
            <a:b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ΑΠΟΣΤΕΙΡΩΣΗ –ΑΠΟΛΥΜΑΝΣΗ (Θ)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ΕΞΑΜΗΝΟ Γ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l-GR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ΚΕΝΤΡΙΚΗ ΑΠΟΣΤΕΙΡΩΣΗ- ΛΕΙΤΟΥΡΓΙΕΣ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ισηγήτρια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Μαρία Καλομοίρη</a:t>
            </a:r>
          </a:p>
          <a:p>
            <a:pPr algn="ctr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Νοσηλεύτρια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Ειδικότητα Παθολογίας , Νεφρολογική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Εξειδίκευση</a:t>
            </a:r>
          </a:p>
          <a:p>
            <a:pPr>
              <a:buNone/>
            </a:pPr>
            <a:endParaRPr lang="el-GR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766" t="13672" r="17642" b="6250"/>
          <a:stretch>
            <a:fillRect/>
          </a:stretch>
        </p:blipFill>
        <p:spPr bwMode="auto">
          <a:xfrm>
            <a:off x="571472" y="571480"/>
            <a:ext cx="814393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13" t="15625" r="20937" b="6250"/>
          <a:stretch>
            <a:fillRect/>
          </a:stretch>
        </p:blipFill>
        <p:spPr bwMode="auto">
          <a:xfrm>
            <a:off x="500034" y="571480"/>
            <a:ext cx="750099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511" t="15625" r="21486" b="9179"/>
          <a:stretch>
            <a:fillRect/>
          </a:stretch>
        </p:blipFill>
        <p:spPr bwMode="auto">
          <a:xfrm>
            <a:off x="785786" y="642918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13" t="14648" r="21486" b="6250"/>
          <a:stretch>
            <a:fillRect/>
          </a:stretch>
        </p:blipFill>
        <p:spPr bwMode="auto">
          <a:xfrm>
            <a:off x="571472" y="500042"/>
            <a:ext cx="742955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511" t="18554" r="20937" b="5273"/>
          <a:stretch>
            <a:fillRect/>
          </a:stretch>
        </p:blipFill>
        <p:spPr bwMode="auto">
          <a:xfrm>
            <a:off x="928662" y="642918"/>
            <a:ext cx="73581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962" t="17578" r="21486" b="8203"/>
          <a:stretch>
            <a:fillRect/>
          </a:stretch>
        </p:blipFill>
        <p:spPr bwMode="auto">
          <a:xfrm>
            <a:off x="928662" y="285728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Προβολή στην οθόνη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ΣΑΕΚ  ΣΙΝΔΟΥ  ΕΙΔΙΚΟΤΗΤΑ : ΒΟΗΘΟΣ ΝΟΣΗΛΕΥΤΙΚΗΣ ΓΕΝΙΚΗΣ ΝΟΣΗΛΕΙΑΣ ΑΠΟΣΤΕΙΡΩΣΗ –ΑΠΟΛΥΜΑΝΣΗ (Θ) ΕΞΑΜΗΝΟ Γ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ΣΑΕΚ  ΣΙΝΔΟΥ  ΕΙΔΙΚΟΤΗΤΑ : ΒΟΗΘΟΣ ΝΟΣΗΛΕΥΤΙΚΗΣ ΓΕΝΙΚΗΣ ΝΟΣΗΛΕΙΑΣ ΑΠΟΣΤΕΙΡΩΣΗ –ΑΠΟΛΥΜΑΝΣΗ (Θ) ΕΞΑΜΗΝΟ Γ</dc:title>
  <dc:creator>user</dc:creator>
  <cp:lastModifiedBy>user</cp:lastModifiedBy>
  <cp:revision>1</cp:revision>
  <dcterms:created xsi:type="dcterms:W3CDTF">2024-11-25T17:32:08Z</dcterms:created>
  <dcterms:modified xsi:type="dcterms:W3CDTF">2024-11-25T17:40:57Z</dcterms:modified>
</cp:coreProperties>
</file>