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7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1586BC4-04AD-421B-8F1F-2AD14D156C18}" type="datetimeFigureOut">
              <a:rPr lang="el-GR" smtClean="0"/>
              <a:pPr/>
              <a:t>13/11/2024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12D2AB6-6E4D-4D8A-AAB8-DCEFC9E6E42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86BC4-04AD-421B-8F1F-2AD14D156C18}" type="datetimeFigureOut">
              <a:rPr lang="el-GR" smtClean="0"/>
              <a:pPr/>
              <a:t>13/11/2024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D2AB6-6E4D-4D8A-AAB8-DCEFC9E6E42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1586BC4-04AD-421B-8F1F-2AD14D156C18}" type="datetimeFigureOut">
              <a:rPr lang="el-GR" smtClean="0"/>
              <a:pPr/>
              <a:t>13/11/2024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Ορθογώνιο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12D2AB6-6E4D-4D8A-AAB8-DCEFC9E6E42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86BC4-04AD-421B-8F1F-2AD14D156C18}" type="datetimeFigureOut">
              <a:rPr lang="el-GR" smtClean="0"/>
              <a:pPr/>
              <a:t>13/11/2024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12D2AB6-6E4D-4D8A-AAB8-DCEFC9E6E42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86BC4-04AD-421B-8F1F-2AD14D156C18}" type="datetimeFigureOut">
              <a:rPr lang="el-GR" smtClean="0"/>
              <a:pPr/>
              <a:t>13/11/2024</a:t>
            </a:fld>
            <a:endParaRPr lang="el-GR"/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12D2AB6-6E4D-4D8A-AAB8-DCEFC9E6E42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1586BC4-04AD-421B-8F1F-2AD14D156C18}" type="datetimeFigureOut">
              <a:rPr lang="el-GR" smtClean="0"/>
              <a:pPr/>
              <a:t>13/11/2024</a:t>
            </a:fld>
            <a:endParaRPr lang="el-GR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12D2AB6-6E4D-4D8A-AAB8-DCEFC9E6E42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2" name="11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1586BC4-04AD-421B-8F1F-2AD14D156C18}" type="datetimeFigureOut">
              <a:rPr lang="el-GR" smtClean="0"/>
              <a:pPr/>
              <a:t>13/11/2024</a:t>
            </a:fld>
            <a:endParaRPr lang="el-GR"/>
          </a:p>
        </p:txBody>
      </p:sp>
      <p:sp>
        <p:nvSpPr>
          <p:cNvPr id="12" name="11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12D2AB6-6E4D-4D8A-AAB8-DCEFC9E6E42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6" name="15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5" name="1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86BC4-04AD-421B-8F1F-2AD14D156C18}" type="datetimeFigureOut">
              <a:rPr lang="el-GR" smtClean="0"/>
              <a:pPr/>
              <a:t>13/11/2024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12D2AB6-6E4D-4D8A-AAB8-DCEFC9E6E42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86BC4-04AD-421B-8F1F-2AD14D156C18}" type="datetimeFigureOut">
              <a:rPr lang="el-GR" smtClean="0"/>
              <a:pPr/>
              <a:t>13/11/2024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12D2AB6-6E4D-4D8A-AAB8-DCEFC9E6E42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86BC4-04AD-421B-8F1F-2AD14D156C18}" type="datetimeFigureOut">
              <a:rPr lang="el-GR" smtClean="0"/>
              <a:pPr/>
              <a:t>13/11/2024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12D2AB6-6E4D-4D8A-AAB8-DCEFC9E6E42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Ορθογώνιο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1586BC4-04AD-421B-8F1F-2AD14D156C18}" type="datetimeFigureOut">
              <a:rPr lang="el-GR" smtClean="0"/>
              <a:pPr/>
              <a:t>13/11/2024</a:t>
            </a:fld>
            <a:endParaRPr lang="el-GR"/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12D2AB6-6E4D-4D8A-AAB8-DCEFC9E6E42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1586BC4-04AD-421B-8F1F-2AD14D156C18}" type="datetimeFigureOut">
              <a:rPr lang="el-GR" smtClean="0"/>
              <a:pPr/>
              <a:t>13/11/2024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12D2AB6-6E4D-4D8A-AAB8-DCEFC9E6E42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ebmasters.googleblog.com/2009/09/google-does-not-use-keywords-meta-tag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14348" y="2000240"/>
            <a:ext cx="7910538" cy="1828800"/>
          </a:xfrm>
        </p:spPr>
        <p:txBody>
          <a:bodyPr>
            <a:normAutofit/>
          </a:bodyPr>
          <a:lstStyle/>
          <a:p>
            <a:r>
              <a:rPr lang="en-US" b="1" dirty="0" smtClean="0"/>
              <a:t>meta description</a:t>
            </a:r>
            <a:r>
              <a:rPr lang="el-GR" b="1" dirty="0" smtClean="0"/>
              <a:t> (</a:t>
            </a:r>
            <a:r>
              <a:rPr lang="en-US" b="1" dirty="0" smtClean="0"/>
              <a:t>SEO)</a:t>
            </a:r>
            <a:br>
              <a:rPr lang="en-US" b="1" dirty="0" smtClean="0"/>
            </a:b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2438400" y="6172200"/>
            <a:ext cx="6705600" cy="6858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T</a:t>
            </a:r>
            <a:r>
              <a:rPr lang="el-GR" sz="2800" b="1" dirty="0" smtClean="0"/>
              <a:t>ι είναι το </a:t>
            </a:r>
            <a:r>
              <a:rPr lang="el-GR" sz="2800" b="1" dirty="0" err="1" smtClean="0"/>
              <a:t>meta</a:t>
            </a:r>
            <a:r>
              <a:rPr lang="el-GR" sz="2800" b="1" dirty="0" smtClean="0"/>
              <a:t> </a:t>
            </a:r>
            <a:r>
              <a:rPr lang="el-GR" sz="2800" b="1" dirty="0" err="1" smtClean="0"/>
              <a:t>description</a:t>
            </a:r>
            <a:r>
              <a:rPr lang="en-US" sz="2800" b="1" dirty="0" smtClean="0"/>
              <a:t>…</a:t>
            </a:r>
            <a:endParaRPr lang="el-GR" sz="2800" b="1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71472" y="428604"/>
            <a:ext cx="8153400" cy="990600"/>
          </a:xfrm>
        </p:spPr>
        <p:txBody>
          <a:bodyPr>
            <a:noAutofit/>
          </a:bodyPr>
          <a:lstStyle/>
          <a:p>
            <a:r>
              <a:rPr lang="el-GR" sz="3200" b="1" dirty="0" smtClean="0"/>
              <a:t>Πώς το </a:t>
            </a:r>
            <a:r>
              <a:rPr lang="el-GR" sz="3200" b="1" dirty="0" err="1" smtClean="0"/>
              <a:t>meta</a:t>
            </a:r>
            <a:r>
              <a:rPr lang="el-GR" sz="3200" b="1" dirty="0" smtClean="0"/>
              <a:t> </a:t>
            </a:r>
            <a:r>
              <a:rPr lang="el-GR" sz="3200" b="1" dirty="0" err="1" smtClean="0"/>
              <a:t>description</a:t>
            </a:r>
            <a:r>
              <a:rPr lang="el-GR" sz="3200" b="1" dirty="0" smtClean="0"/>
              <a:t> βοηθάει το SEO;</a:t>
            </a:r>
            <a:br>
              <a:rPr lang="el-GR" sz="3200" b="1" dirty="0" smtClean="0"/>
            </a:b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fontAlgn="base"/>
            <a:r>
              <a:rPr lang="el-GR" dirty="0" smtClean="0"/>
              <a:t>Όμως, ένα </a:t>
            </a:r>
            <a:r>
              <a:rPr lang="el-GR" b="1" dirty="0" smtClean="0"/>
              <a:t>καλό </a:t>
            </a:r>
            <a:r>
              <a:rPr lang="el-GR" b="1" dirty="0" err="1" smtClean="0"/>
              <a:t>meta</a:t>
            </a:r>
            <a:r>
              <a:rPr lang="el-GR" b="1" dirty="0" smtClean="0"/>
              <a:t> </a:t>
            </a:r>
            <a:r>
              <a:rPr lang="el-GR" b="1" dirty="0" err="1" smtClean="0"/>
              <a:t>description</a:t>
            </a:r>
            <a:r>
              <a:rPr lang="el-GR" b="1" dirty="0" smtClean="0"/>
              <a:t> μπορεί να αυξήσει το CTR</a:t>
            </a:r>
            <a:r>
              <a:rPr lang="el-GR" dirty="0" smtClean="0"/>
              <a:t> (</a:t>
            </a:r>
            <a:r>
              <a:rPr lang="el-GR" dirty="0" err="1" smtClean="0"/>
              <a:t>click</a:t>
            </a:r>
            <a:r>
              <a:rPr lang="el-GR" dirty="0" smtClean="0"/>
              <a:t>-</a:t>
            </a:r>
            <a:r>
              <a:rPr lang="el-GR" dirty="0" err="1" smtClean="0"/>
              <a:t>through</a:t>
            </a:r>
            <a:r>
              <a:rPr lang="el-GR" dirty="0" smtClean="0"/>
              <a:t>-</a:t>
            </a:r>
            <a:r>
              <a:rPr lang="el-GR" dirty="0" err="1" smtClean="0"/>
              <a:t>rate</a:t>
            </a:r>
            <a:r>
              <a:rPr lang="el-GR" dirty="0" smtClean="0"/>
              <a:t>) σου, δηλαδή τα </a:t>
            </a:r>
            <a:r>
              <a:rPr lang="el-GR" dirty="0" err="1" smtClean="0"/>
              <a:t>clicks</a:t>
            </a:r>
            <a:r>
              <a:rPr lang="el-GR" dirty="0" smtClean="0"/>
              <a:t> που έγιναν στη σελίδα σου προς τον αριθμό της εμφάνισής της στα αποτελέσματα αναζήτησης, το οποίο εκφράζεται σε ποσοστό επί τοις εκατό.</a:t>
            </a:r>
          </a:p>
          <a:p>
            <a:pPr fontAlgn="base"/>
            <a:r>
              <a:rPr lang="el-GR" dirty="0" smtClean="0"/>
              <a:t>Έχοντας υψηλό CTR, βοηθάς την ιστοσελίδα σου να ανέβει θέση στην </a:t>
            </a:r>
            <a:r>
              <a:rPr lang="el-GR" b="1" dirty="0" smtClean="0"/>
              <a:t>κατάταξη των αποτελεσμάτων αναζήτησης</a:t>
            </a:r>
            <a:r>
              <a:rPr lang="el-GR" dirty="0" smtClean="0"/>
              <a:t>, καθώς η </a:t>
            </a:r>
            <a:r>
              <a:rPr lang="el-GR" dirty="0" err="1" smtClean="0"/>
              <a:t>Google</a:t>
            </a:r>
            <a:r>
              <a:rPr lang="el-GR" dirty="0" smtClean="0"/>
              <a:t> καταλαβαίνει ότι παρέχεις ποιοτικό περιεχόμενο στους επισκέπτες του </a:t>
            </a:r>
            <a:r>
              <a:rPr lang="el-GR" dirty="0" err="1" smtClean="0"/>
              <a:t>website</a:t>
            </a:r>
            <a:r>
              <a:rPr lang="el-GR" dirty="0" smtClean="0"/>
              <a:t> σου.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71472" y="428604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l-GR" sz="4000" b="1" dirty="0" smtClean="0"/>
              <a:t>Πώς να γράψεις</a:t>
            </a:r>
            <a:r>
              <a:rPr lang="en-US" sz="4000" b="1" dirty="0" smtClean="0"/>
              <a:t> </a:t>
            </a:r>
            <a:r>
              <a:rPr lang="el-GR" sz="4000" b="1" dirty="0" smtClean="0"/>
              <a:t>ένα </a:t>
            </a:r>
            <a:r>
              <a:rPr lang="el-GR" sz="4000" b="1" dirty="0" err="1" smtClean="0"/>
              <a:t>meta</a:t>
            </a:r>
            <a:r>
              <a:rPr lang="el-GR" sz="4000" b="1" dirty="0" smtClean="0"/>
              <a:t> </a:t>
            </a:r>
            <a:r>
              <a:rPr lang="el-GR" sz="4000" b="1" dirty="0" err="1" smtClean="0"/>
              <a:t>description</a:t>
            </a:r>
            <a:r>
              <a:rPr lang="el-GR" sz="4000" b="1" dirty="0" smtClean="0"/>
              <a:t>;</a:t>
            </a:r>
            <a:r>
              <a:rPr lang="el-GR" b="1" dirty="0" smtClean="0"/>
              <a:t/>
            </a:r>
            <a:br>
              <a:rPr lang="el-GR" b="1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Είναι πολύ σημαντικό να γράψεις ένα </a:t>
            </a:r>
            <a:r>
              <a:rPr lang="el-GR" b="1" dirty="0" smtClean="0"/>
              <a:t>ελκυστικό και περιεκτικό</a:t>
            </a:r>
            <a:r>
              <a:rPr lang="el-GR" dirty="0" smtClean="0"/>
              <a:t> </a:t>
            </a:r>
            <a:r>
              <a:rPr lang="el-GR" b="1" dirty="0" err="1" smtClean="0"/>
              <a:t>meta</a:t>
            </a:r>
            <a:r>
              <a:rPr lang="el-GR" b="1" dirty="0" smtClean="0"/>
              <a:t> </a:t>
            </a:r>
            <a:r>
              <a:rPr lang="el-GR" b="1" dirty="0" err="1" smtClean="0"/>
              <a:t>description</a:t>
            </a:r>
            <a:r>
              <a:rPr lang="el-GR" dirty="0" smtClean="0"/>
              <a:t>, ώστε να προσελκύσεις το ενδιαφέρον του χρήστη και, στη συνέχεια, να τον οδηγήσεις στην ιστοσελίδα σου.</a:t>
            </a:r>
            <a:endParaRPr lang="en-US" dirty="0" smtClean="0"/>
          </a:p>
          <a:p>
            <a:pPr fontAlgn="base">
              <a:buNone/>
            </a:pPr>
            <a:r>
              <a:rPr lang="el-GR" b="1" dirty="0" smtClean="0"/>
              <a:t>Περιεχόμενο</a:t>
            </a:r>
            <a:r>
              <a:rPr lang="en-US" b="1" dirty="0" smtClean="0"/>
              <a:t>:</a:t>
            </a:r>
            <a:endParaRPr lang="el-GR" b="1" dirty="0" smtClean="0"/>
          </a:p>
          <a:p>
            <a:pPr marL="514350" indent="-514350" fontAlgn="base">
              <a:buFont typeface="+mj-lt"/>
              <a:buAutoNum type="arabicPeriod"/>
            </a:pPr>
            <a:r>
              <a:rPr lang="el-GR" dirty="0" smtClean="0"/>
              <a:t>Το πιο σημαντικό κομμάτι στη </a:t>
            </a:r>
            <a:r>
              <a:rPr lang="el-GR" b="1" dirty="0" smtClean="0"/>
              <a:t>δημιουργία</a:t>
            </a:r>
            <a:r>
              <a:rPr lang="el-GR" dirty="0" smtClean="0"/>
              <a:t> ενός </a:t>
            </a:r>
            <a:r>
              <a:rPr lang="el-GR" b="1" dirty="0" err="1" smtClean="0"/>
              <a:t>meta</a:t>
            </a:r>
            <a:r>
              <a:rPr lang="el-GR" b="1" dirty="0" smtClean="0"/>
              <a:t> </a:t>
            </a:r>
            <a:r>
              <a:rPr lang="el-GR" b="1" dirty="0" err="1" smtClean="0"/>
              <a:t>description</a:t>
            </a:r>
            <a:r>
              <a:rPr lang="el-GR" dirty="0" smtClean="0"/>
              <a:t> είναι το κείμενο που περιέχεται σε αυτό.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el-GR" dirty="0" smtClean="0"/>
              <a:t>Είναι το μέσο που βοηθάει την ιστοσελίδα σου να ξεχωρίσει ανάμεσα σε τόσες άλλες σελίδες που εμφανίζονται στα αποτελέσματα των μηχανών αναζήτησης (SERP).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dirty="0" smtClean="0"/>
              <a:t>μερικά </a:t>
            </a:r>
            <a:r>
              <a:rPr lang="el-GR" sz="3200" b="1" dirty="0" err="1" smtClean="0"/>
              <a:t>tips</a:t>
            </a:r>
            <a:r>
              <a:rPr lang="el-GR" sz="3200" b="1" dirty="0" smtClean="0"/>
              <a:t>, </a:t>
            </a:r>
            <a:r>
              <a:rPr lang="el-GR" sz="3200" dirty="0" smtClean="0"/>
              <a:t>που θα σε βοηθήσουν </a:t>
            </a:r>
            <a:r>
              <a:rPr lang="el-GR" sz="3200" b="1" dirty="0" smtClean="0"/>
              <a:t>να γράψεις το δικό σου</a:t>
            </a:r>
            <a:r>
              <a:rPr lang="el-GR" sz="3200" dirty="0" smtClean="0"/>
              <a:t> </a:t>
            </a:r>
            <a:r>
              <a:rPr lang="el-GR" sz="3200" b="1" dirty="0" err="1" smtClean="0"/>
              <a:t>meta</a:t>
            </a:r>
            <a:r>
              <a:rPr lang="el-GR" sz="3200" b="1" dirty="0" smtClean="0"/>
              <a:t> </a:t>
            </a:r>
            <a:r>
              <a:rPr lang="el-GR" sz="3200" b="1" dirty="0" err="1" smtClean="0"/>
              <a:t>description</a:t>
            </a:r>
            <a:r>
              <a:rPr lang="el-GR" sz="3200" b="1" dirty="0" smtClean="0"/>
              <a:t>.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 fontAlgn="base"/>
            <a:r>
              <a:rPr lang="el-GR" dirty="0" smtClean="0"/>
              <a:t>Δημιούργησε ένα </a:t>
            </a:r>
            <a:r>
              <a:rPr lang="el-GR" b="1" dirty="0" smtClean="0"/>
              <a:t>ευανάγνωστο κείμενο</a:t>
            </a:r>
            <a:r>
              <a:rPr lang="el-GR" dirty="0" smtClean="0"/>
              <a:t> και χρησιμοποίησέ το σαν διαφήμιση για την ιστοσελίδα σου. Φρόντισε να είναι ελκυστικό για το χρήστη και σχετικό με </a:t>
            </a:r>
            <a:r>
              <a:rPr lang="el-GR" dirty="0" err="1" smtClean="0"/>
              <a:t>τo</a:t>
            </a:r>
            <a:r>
              <a:rPr lang="el-GR" dirty="0" smtClean="0"/>
              <a:t> </a:t>
            </a:r>
            <a:r>
              <a:rPr lang="el-GR" dirty="0" err="1" smtClean="0"/>
              <a:t>website</a:t>
            </a:r>
            <a:r>
              <a:rPr lang="el-GR" dirty="0" smtClean="0"/>
              <a:t> σου.</a:t>
            </a:r>
          </a:p>
          <a:p>
            <a:pPr marL="514350" indent="-514350" fontAlgn="base"/>
            <a:r>
              <a:rPr lang="el-GR" dirty="0" smtClean="0"/>
              <a:t>Το </a:t>
            </a:r>
            <a:r>
              <a:rPr lang="el-GR" dirty="0" err="1" smtClean="0"/>
              <a:t>meta</a:t>
            </a:r>
            <a:r>
              <a:rPr lang="el-GR" dirty="0" smtClean="0"/>
              <a:t> </a:t>
            </a:r>
            <a:r>
              <a:rPr lang="el-GR" dirty="0" err="1" smtClean="0"/>
              <a:t>description</a:t>
            </a:r>
            <a:r>
              <a:rPr lang="el-GR" dirty="0" smtClean="0"/>
              <a:t> </a:t>
            </a:r>
            <a:r>
              <a:rPr lang="el-GR" b="1" dirty="0" smtClean="0"/>
              <a:t>πρέπει να ταιριάζει με το περιεχόμενο του </a:t>
            </a:r>
            <a:r>
              <a:rPr lang="el-GR" b="1" dirty="0" err="1" smtClean="0"/>
              <a:t>site</a:t>
            </a:r>
            <a:r>
              <a:rPr lang="el-GR" b="1" dirty="0" smtClean="0"/>
              <a:t> σου</a:t>
            </a:r>
            <a:r>
              <a:rPr lang="el-GR" dirty="0" smtClean="0"/>
              <a:t>. </a:t>
            </a:r>
            <a:r>
              <a:rPr lang="el-GR" dirty="0" err="1" smtClean="0"/>
              <a:t>Mη</a:t>
            </a:r>
            <a:r>
              <a:rPr lang="el-GR" dirty="0" smtClean="0"/>
              <a:t> προσπαθήσεις να “ξεγελάσεις” κάποιον για να επισκεφτεί την ιστοσελίδα σου. Αν το περιεχόμενο της σελίδας του </a:t>
            </a:r>
            <a:r>
              <a:rPr lang="el-GR" dirty="0" err="1" smtClean="0"/>
              <a:t>site</a:t>
            </a:r>
            <a:r>
              <a:rPr lang="el-GR" dirty="0" smtClean="0"/>
              <a:t> σου δεν σχετίζεται με το </a:t>
            </a:r>
            <a:r>
              <a:rPr lang="el-GR" dirty="0" err="1" smtClean="0"/>
              <a:t>meta</a:t>
            </a:r>
            <a:r>
              <a:rPr lang="el-GR" dirty="0" smtClean="0"/>
              <a:t> </a:t>
            </a:r>
            <a:r>
              <a:rPr lang="el-GR" dirty="0" err="1" smtClean="0"/>
              <a:t>description</a:t>
            </a:r>
            <a:r>
              <a:rPr lang="el-GR" dirty="0" smtClean="0"/>
              <a:t>, </a:t>
            </a:r>
            <a:r>
              <a:rPr lang="el-GR" b="1" dirty="0" smtClean="0"/>
              <a:t>παράγοντες SEO –</a:t>
            </a:r>
            <a:r>
              <a:rPr lang="el-GR" dirty="0" smtClean="0"/>
              <a:t>όπως ο μέσος χρόνος επίσκεψης ανά σελίδα- θα </a:t>
            </a:r>
            <a:r>
              <a:rPr lang="el-GR" dirty="0" err="1" smtClean="0"/>
              <a:t>επηρεαστoύν</a:t>
            </a:r>
            <a:r>
              <a:rPr lang="el-GR" dirty="0" smtClean="0"/>
              <a:t> αρνητικά. Αυτό θα επηρεάσει την κατάταξη του </a:t>
            </a:r>
            <a:r>
              <a:rPr lang="el-GR" dirty="0" err="1" smtClean="0"/>
              <a:t>site</a:t>
            </a:r>
            <a:r>
              <a:rPr lang="el-GR" dirty="0" smtClean="0"/>
              <a:t> σου.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 smtClean="0"/>
              <a:t>μερικά </a:t>
            </a:r>
            <a:r>
              <a:rPr lang="el-GR" sz="3600" b="1" dirty="0" err="1" smtClean="0"/>
              <a:t>tips</a:t>
            </a:r>
            <a:r>
              <a:rPr lang="el-GR" sz="3600" b="1" dirty="0" smtClean="0"/>
              <a:t>, </a:t>
            </a:r>
            <a:r>
              <a:rPr lang="el-GR" sz="3600" dirty="0" smtClean="0"/>
              <a:t>που θα σε βοηθήσουν </a:t>
            </a:r>
            <a:r>
              <a:rPr lang="el-GR" sz="3600" b="1" dirty="0" smtClean="0"/>
              <a:t>να γράψεις το δικό σου</a:t>
            </a:r>
            <a:r>
              <a:rPr lang="el-GR" sz="3600" dirty="0" smtClean="0"/>
              <a:t> </a:t>
            </a:r>
            <a:r>
              <a:rPr lang="el-GR" sz="3600" b="1" dirty="0" err="1" smtClean="0"/>
              <a:t>meta</a:t>
            </a:r>
            <a:r>
              <a:rPr lang="el-GR" sz="3600" b="1" dirty="0" smtClean="0"/>
              <a:t> </a:t>
            </a:r>
            <a:r>
              <a:rPr lang="el-GR" sz="3600" b="1" dirty="0" err="1" smtClean="0"/>
              <a:t>description</a:t>
            </a:r>
            <a:r>
              <a:rPr lang="el-GR" sz="3600" b="1" dirty="0" smtClean="0"/>
              <a:t>.</a:t>
            </a: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el-GR" dirty="0" smtClean="0"/>
              <a:t>Γράψε </a:t>
            </a:r>
            <a:r>
              <a:rPr lang="el-GR" b="1" dirty="0" err="1" smtClean="0"/>
              <a:t>calls</a:t>
            </a:r>
            <a:r>
              <a:rPr lang="el-GR" b="1" dirty="0" smtClean="0"/>
              <a:t> </a:t>
            </a:r>
            <a:r>
              <a:rPr lang="el-GR" b="1" dirty="0" err="1" smtClean="0"/>
              <a:t>to</a:t>
            </a:r>
            <a:r>
              <a:rPr lang="el-GR" b="1" dirty="0" smtClean="0"/>
              <a:t> </a:t>
            </a:r>
            <a:r>
              <a:rPr lang="el-GR" b="1" dirty="0" err="1" smtClean="0"/>
              <a:t>action</a:t>
            </a:r>
            <a:r>
              <a:rPr lang="el-GR" b="1" dirty="0" smtClean="0"/>
              <a:t> στα </a:t>
            </a:r>
            <a:r>
              <a:rPr lang="el-GR" b="1" dirty="0" err="1" smtClean="0"/>
              <a:t>meta</a:t>
            </a:r>
            <a:r>
              <a:rPr lang="el-GR" b="1" dirty="0" smtClean="0"/>
              <a:t> </a:t>
            </a:r>
            <a:r>
              <a:rPr lang="el-GR" b="1" dirty="0" err="1" smtClean="0"/>
              <a:t>descriptions</a:t>
            </a:r>
            <a:r>
              <a:rPr lang="el-GR" b="1" dirty="0" smtClean="0"/>
              <a:t>, </a:t>
            </a:r>
            <a:r>
              <a:rPr lang="el-GR" dirty="0" smtClean="0"/>
              <a:t>όπως «μάθε περισσότερα κάνοντας κλικ εδώ» ή «δείτε το βίντεο», για να προτρέψεις τους χρήστες να ανοίξουν τη σελίδα σου.</a:t>
            </a:r>
          </a:p>
          <a:p>
            <a:pPr fontAlgn="base"/>
            <a:r>
              <a:rPr lang="el-GR" dirty="0" smtClean="0"/>
              <a:t>Αν έχεις μια επιχείρηση που πουλάει προϊόντα, τότε στο </a:t>
            </a:r>
            <a:r>
              <a:rPr lang="el-GR" dirty="0" err="1" smtClean="0"/>
              <a:t>meta</a:t>
            </a:r>
            <a:r>
              <a:rPr lang="el-GR" dirty="0" smtClean="0"/>
              <a:t> </a:t>
            </a:r>
            <a:r>
              <a:rPr lang="el-GR" dirty="0" err="1" smtClean="0"/>
              <a:t>description</a:t>
            </a:r>
            <a:r>
              <a:rPr lang="el-GR" dirty="0" smtClean="0"/>
              <a:t> της σελίδας του προϊόντος γράψε π.χ. πως αυτό το προϊόν μπορεί να κάνει τη ζωή του χρήστη καλύτερη. </a:t>
            </a:r>
          </a:p>
          <a:p>
            <a:pPr fontAlgn="base"/>
            <a:r>
              <a:rPr lang="el-GR" dirty="0" smtClean="0"/>
              <a:t>Στο </a:t>
            </a:r>
            <a:r>
              <a:rPr lang="el-GR" b="1" dirty="0" err="1" smtClean="0"/>
              <a:t>meta</a:t>
            </a:r>
            <a:r>
              <a:rPr lang="el-GR" b="1" dirty="0" smtClean="0"/>
              <a:t> </a:t>
            </a:r>
            <a:r>
              <a:rPr lang="el-GR" b="1" dirty="0" err="1" smtClean="0"/>
              <a:t>description</a:t>
            </a:r>
            <a:r>
              <a:rPr lang="el-GR" b="1" dirty="0" smtClean="0"/>
              <a:t> </a:t>
            </a:r>
            <a:r>
              <a:rPr lang="el-GR" dirty="0" smtClean="0"/>
              <a:t>της </a:t>
            </a:r>
            <a:r>
              <a:rPr lang="el-GR" b="1" dirty="0" smtClean="0"/>
              <a:t>αρχικής σελίδας του </a:t>
            </a:r>
            <a:r>
              <a:rPr lang="el-GR" b="1" dirty="0" err="1" smtClean="0"/>
              <a:t>site</a:t>
            </a:r>
            <a:r>
              <a:rPr lang="el-GR" b="1" dirty="0" smtClean="0"/>
              <a:t> σου</a:t>
            </a:r>
            <a:r>
              <a:rPr lang="el-GR" dirty="0" smtClean="0"/>
              <a:t> γράψε με ποιο τρόπο το </a:t>
            </a:r>
            <a:r>
              <a:rPr lang="el-GR" dirty="0" err="1" smtClean="0"/>
              <a:t>brand</a:t>
            </a:r>
            <a:r>
              <a:rPr lang="el-GR" dirty="0" smtClean="0"/>
              <a:t> σου μπορεί να ικανοποιήσει τις ανάγκες και τα θέλω του χρήστη.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 smtClean="0"/>
              <a:t>μερικά </a:t>
            </a:r>
            <a:r>
              <a:rPr lang="el-GR" sz="3600" b="1" dirty="0" err="1" smtClean="0"/>
              <a:t>tips</a:t>
            </a:r>
            <a:r>
              <a:rPr lang="el-GR" sz="3600" b="1" dirty="0" smtClean="0"/>
              <a:t>, </a:t>
            </a:r>
            <a:r>
              <a:rPr lang="el-GR" sz="3600" dirty="0" smtClean="0"/>
              <a:t>που θα σε βοηθήσουν </a:t>
            </a:r>
            <a:r>
              <a:rPr lang="el-GR" sz="3600" b="1" dirty="0" smtClean="0"/>
              <a:t>να γράψεις το δικό σου</a:t>
            </a:r>
            <a:r>
              <a:rPr lang="el-GR" sz="3600" dirty="0" smtClean="0"/>
              <a:t> </a:t>
            </a:r>
            <a:r>
              <a:rPr lang="el-GR" sz="3600" b="1" dirty="0" err="1" smtClean="0"/>
              <a:t>meta</a:t>
            </a:r>
            <a:r>
              <a:rPr lang="el-GR" sz="3600" b="1" dirty="0" smtClean="0"/>
              <a:t> </a:t>
            </a:r>
            <a:r>
              <a:rPr lang="el-GR" sz="3600" b="1" dirty="0" err="1" smtClean="0"/>
              <a:t>description</a:t>
            </a:r>
            <a:r>
              <a:rPr lang="el-GR" sz="3600" b="1" dirty="0" smtClean="0"/>
              <a:t>.</a:t>
            </a: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el-GR" dirty="0" smtClean="0"/>
              <a:t>Προσπάθησε να βάλεις όλες τις σημαντικές πληροφορίες, όπως και τα βασικά σου </a:t>
            </a:r>
            <a:r>
              <a:rPr lang="el-GR" b="1" dirty="0" err="1" smtClean="0"/>
              <a:t>keywords</a:t>
            </a:r>
            <a:r>
              <a:rPr lang="el-GR" b="1" dirty="0" smtClean="0"/>
              <a:t> στην αρχή του </a:t>
            </a:r>
            <a:r>
              <a:rPr lang="el-GR" b="1" dirty="0" err="1" smtClean="0"/>
              <a:t>meta</a:t>
            </a:r>
            <a:r>
              <a:rPr lang="el-GR" b="1" dirty="0" smtClean="0"/>
              <a:t> </a:t>
            </a:r>
            <a:r>
              <a:rPr lang="el-GR" b="1" dirty="0" err="1" smtClean="0"/>
              <a:t>description</a:t>
            </a:r>
            <a:r>
              <a:rPr lang="el-GR" dirty="0" smtClean="0"/>
              <a:t>. Με αυτόν τον τρόπο θα εξασφαλίσεις ότι θα εμφανιστούν, ακόμα και αν η μηχανή αναζήτησης δεν μπορεί να εμφανίσει -λόγω μεγέθους ή συσκευής- ολόκληρο το </a:t>
            </a:r>
            <a:r>
              <a:rPr lang="el-GR" dirty="0" err="1" smtClean="0"/>
              <a:t>meta</a:t>
            </a:r>
            <a:r>
              <a:rPr lang="el-GR" dirty="0" smtClean="0"/>
              <a:t> </a:t>
            </a:r>
            <a:r>
              <a:rPr lang="el-GR" dirty="0" err="1" smtClean="0"/>
              <a:t>description</a:t>
            </a:r>
            <a:r>
              <a:rPr lang="el-GR" dirty="0" smtClean="0"/>
              <a:t>.</a:t>
            </a:r>
          </a:p>
          <a:p>
            <a:pPr fontAlgn="base"/>
            <a:r>
              <a:rPr lang="el-GR" dirty="0" smtClean="0"/>
              <a:t>Χρησιμοποίησε το </a:t>
            </a:r>
            <a:r>
              <a:rPr lang="el-GR" b="1" dirty="0" smtClean="0"/>
              <a:t>ύφος γραφής του </a:t>
            </a:r>
            <a:r>
              <a:rPr lang="el-GR" b="1" dirty="0" err="1" smtClean="0"/>
              <a:t>brand</a:t>
            </a:r>
            <a:r>
              <a:rPr lang="el-GR" b="1" dirty="0" smtClean="0"/>
              <a:t> σου</a:t>
            </a:r>
            <a:r>
              <a:rPr lang="el-GR" dirty="0" smtClean="0"/>
              <a:t>.</a:t>
            </a:r>
          </a:p>
          <a:p>
            <a:pPr fontAlgn="base"/>
            <a:r>
              <a:rPr lang="el-GR" dirty="0" smtClean="0"/>
              <a:t>Προτίμησε την </a:t>
            </a:r>
            <a:r>
              <a:rPr lang="el-GR" b="1" dirty="0" smtClean="0"/>
              <a:t>ενεργητική φωνή</a:t>
            </a:r>
            <a:r>
              <a:rPr lang="el-GR" dirty="0" smtClean="0"/>
              <a:t>.</a:t>
            </a:r>
          </a:p>
          <a:p>
            <a:pPr fontAlgn="base"/>
            <a:r>
              <a:rPr lang="el-GR" dirty="0" smtClean="0"/>
              <a:t>Δώσε </a:t>
            </a:r>
            <a:r>
              <a:rPr lang="el-GR" b="1" dirty="0" smtClean="0"/>
              <a:t>προσοχή στο μέγεθος </a:t>
            </a:r>
            <a:r>
              <a:rPr lang="el-GR" dirty="0" smtClean="0"/>
              <a:t>του </a:t>
            </a:r>
            <a:r>
              <a:rPr lang="el-GR" dirty="0" err="1" smtClean="0"/>
              <a:t>description</a:t>
            </a:r>
            <a:r>
              <a:rPr lang="el-GR" dirty="0" smtClean="0"/>
              <a:t>.</a:t>
            </a:r>
          </a:p>
          <a:p>
            <a:pPr fontAlgn="base"/>
            <a:endParaRPr lang="el-GR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42910" y="57148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l-GR" sz="4000" b="1" dirty="0" smtClean="0"/>
              <a:t>Επιθυμητό μέγεθος του </a:t>
            </a:r>
            <a:r>
              <a:rPr lang="el-GR" sz="4000" b="1" dirty="0" err="1" smtClean="0"/>
              <a:t>meta</a:t>
            </a:r>
            <a:r>
              <a:rPr lang="el-GR" sz="4000" b="1" dirty="0" smtClean="0"/>
              <a:t> </a:t>
            </a:r>
            <a:r>
              <a:rPr lang="el-GR" sz="4000" b="1" dirty="0" err="1" smtClean="0"/>
              <a:t>description</a:t>
            </a:r>
            <a:r>
              <a:rPr lang="el-GR" b="1" dirty="0" smtClean="0"/>
              <a:t/>
            </a:r>
            <a:br>
              <a:rPr lang="el-GR" b="1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fontAlgn="base"/>
            <a:r>
              <a:rPr lang="el-GR" dirty="0" smtClean="0"/>
              <a:t>Το </a:t>
            </a:r>
            <a:r>
              <a:rPr lang="el-GR" b="1" dirty="0" err="1" smtClean="0"/>
              <a:t>meta</a:t>
            </a:r>
            <a:r>
              <a:rPr lang="el-GR" b="1" dirty="0" smtClean="0"/>
              <a:t> </a:t>
            </a:r>
            <a:r>
              <a:rPr lang="el-GR" b="1" dirty="0" err="1" smtClean="0"/>
              <a:t>description</a:t>
            </a:r>
            <a:r>
              <a:rPr lang="el-GR" dirty="0" smtClean="0"/>
              <a:t> μπορεί να έχει οποιοδήποτε μέγεθος.</a:t>
            </a:r>
          </a:p>
          <a:p>
            <a:pPr fontAlgn="base"/>
            <a:r>
              <a:rPr lang="el-GR" dirty="0" smtClean="0"/>
              <a:t>Όμως η </a:t>
            </a:r>
            <a:r>
              <a:rPr lang="el-GR" dirty="0" err="1" smtClean="0"/>
              <a:t>Google</a:t>
            </a:r>
            <a:r>
              <a:rPr lang="el-GR" dirty="0" smtClean="0"/>
              <a:t> συνήθως</a:t>
            </a:r>
            <a:r>
              <a:rPr lang="el-GR" b="1" dirty="0" smtClean="0"/>
              <a:t> εμφανίζει τους πρώτους 155 χαρακτήρες του, </a:t>
            </a:r>
            <a:r>
              <a:rPr lang="el-GR" dirty="0" smtClean="0"/>
              <a:t>με τα κενά να υπολογίζονται επίσης ως χαρακτήρες.</a:t>
            </a:r>
          </a:p>
          <a:p>
            <a:pPr fontAlgn="base"/>
            <a:r>
              <a:rPr lang="el-GR" dirty="0" smtClean="0"/>
              <a:t>Καλό είναι, λοιπόν, να προσπαθήσεις να γράφεις </a:t>
            </a:r>
            <a:r>
              <a:rPr lang="el-GR" dirty="0" err="1" smtClean="0"/>
              <a:t>descriptions</a:t>
            </a:r>
            <a:r>
              <a:rPr lang="el-GR" dirty="0" smtClean="0"/>
              <a:t> μ’ αυτό το μέγεθος, δίνοντας όμως περισσότερη έμφαση στο περιεχόμενο.</a:t>
            </a:r>
          </a:p>
          <a:p>
            <a:pPr fontAlgn="base"/>
            <a:r>
              <a:rPr lang="el-GR" dirty="0" smtClean="0"/>
              <a:t>Ο πρωταρχικός σου στόχος πρέπει να είναι η εμπεριστατωμένη περιγραφή του </a:t>
            </a:r>
            <a:r>
              <a:rPr lang="el-GR" dirty="0" err="1" smtClean="0"/>
              <a:t>brand</a:t>
            </a:r>
            <a:r>
              <a:rPr lang="el-GR" dirty="0" smtClean="0"/>
              <a:t> σου και η προσέλκυση όσο το δυνατόν περισσότερων επισκεπτών, οπότε μη σου γίνει έμμονη ιδέα το μέγεθος του </a:t>
            </a:r>
            <a:r>
              <a:rPr lang="el-GR" dirty="0" err="1" smtClean="0"/>
              <a:t>description</a:t>
            </a:r>
            <a:r>
              <a:rPr lang="el-GR" dirty="0" smtClean="0"/>
              <a:t>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42910" y="428604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Keywords</a:t>
            </a:r>
            <a:br>
              <a:rPr lang="en-US" b="1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fontAlgn="base"/>
            <a:r>
              <a:rPr lang="el-GR" dirty="0" smtClean="0"/>
              <a:t>Φρόντισε να συμπεριλάβεις στο </a:t>
            </a:r>
            <a:r>
              <a:rPr lang="el-GR" b="1" dirty="0" err="1" smtClean="0"/>
              <a:t>meta</a:t>
            </a:r>
            <a:r>
              <a:rPr lang="el-GR" b="1" dirty="0" smtClean="0"/>
              <a:t> </a:t>
            </a:r>
            <a:r>
              <a:rPr lang="el-GR" b="1" dirty="0" err="1" smtClean="0"/>
              <a:t>description</a:t>
            </a:r>
            <a:r>
              <a:rPr lang="el-GR" dirty="0" smtClean="0"/>
              <a:t> σου όλα τα σημαντικά </a:t>
            </a:r>
            <a:r>
              <a:rPr lang="el-GR" b="1" dirty="0" err="1" smtClean="0"/>
              <a:t>keywords</a:t>
            </a:r>
            <a:r>
              <a:rPr lang="el-GR" b="1" dirty="0" smtClean="0"/>
              <a:t> της ιστοσελίδας σου.</a:t>
            </a:r>
            <a:endParaRPr lang="el-GR" dirty="0" smtClean="0"/>
          </a:p>
          <a:p>
            <a:pPr fontAlgn="base"/>
            <a:r>
              <a:rPr lang="el-GR" dirty="0" smtClean="0"/>
              <a:t>Μην ξεχνάς, σκοπός σου είναι να βοηθήσεις το χρήστη να καταλάβει τι περιέχει το </a:t>
            </a:r>
            <a:r>
              <a:rPr lang="el-GR" dirty="0" err="1" smtClean="0"/>
              <a:t>website</a:t>
            </a:r>
            <a:r>
              <a:rPr lang="el-GR" dirty="0" smtClean="0"/>
              <a:t> σου! </a:t>
            </a:r>
          </a:p>
          <a:p>
            <a:pPr fontAlgn="base"/>
            <a:r>
              <a:rPr lang="el-GR" dirty="0" smtClean="0"/>
              <a:t>Για να αυξήσεις την </a:t>
            </a:r>
            <a:r>
              <a:rPr lang="el-GR" b="1" dirty="0" err="1" smtClean="0"/>
              <a:t>επισκεψιμότητα</a:t>
            </a:r>
            <a:r>
              <a:rPr lang="el-GR" b="1" dirty="0" smtClean="0"/>
              <a:t> του </a:t>
            </a:r>
            <a:r>
              <a:rPr lang="el-GR" b="1" dirty="0" err="1" smtClean="0"/>
              <a:t>site</a:t>
            </a:r>
            <a:r>
              <a:rPr lang="el-GR" b="1" dirty="0" smtClean="0"/>
              <a:t> σου, </a:t>
            </a:r>
            <a:r>
              <a:rPr lang="el-GR" dirty="0" smtClean="0"/>
              <a:t>να θυμάσαι ότι οι μηχανές αναζήτησης εμφανίζουν με </a:t>
            </a:r>
            <a:r>
              <a:rPr lang="el-GR" b="1" dirty="0" err="1" smtClean="0"/>
              <a:t>bold</a:t>
            </a:r>
            <a:r>
              <a:rPr lang="el-GR" dirty="0" smtClean="0"/>
              <a:t> τα </a:t>
            </a:r>
            <a:r>
              <a:rPr lang="el-GR" dirty="0" err="1" smtClean="0"/>
              <a:t>keywords</a:t>
            </a:r>
            <a:r>
              <a:rPr lang="el-GR" dirty="0" smtClean="0"/>
              <a:t> που βρίσκονται μέσα στο </a:t>
            </a:r>
            <a:r>
              <a:rPr lang="el-GR" b="1" dirty="0" err="1" smtClean="0"/>
              <a:t>meta</a:t>
            </a:r>
            <a:r>
              <a:rPr lang="el-GR" b="1" dirty="0" smtClean="0"/>
              <a:t> </a:t>
            </a:r>
            <a:r>
              <a:rPr lang="el-GR" b="1" dirty="0" err="1" smtClean="0"/>
              <a:t>description</a:t>
            </a:r>
            <a:r>
              <a:rPr lang="el-GR" dirty="0" smtClean="0"/>
              <a:t>, όταν αυτά ταιριάζουν μ’ αυτά της αναζήτησης του χρήστη.</a:t>
            </a:r>
          </a:p>
          <a:p>
            <a:pPr fontAlgn="base"/>
            <a:r>
              <a:rPr lang="el-GR" dirty="0" smtClean="0"/>
              <a:t>Το κείμενο με </a:t>
            </a:r>
            <a:r>
              <a:rPr lang="el-GR" b="1" dirty="0" err="1" smtClean="0"/>
              <a:t>bold</a:t>
            </a:r>
            <a:r>
              <a:rPr lang="el-GR" dirty="0" smtClean="0"/>
              <a:t> τραβάει το μάτι του χρήστη, οπότε μπορείς να γράψεις το περιεχόμενο του </a:t>
            </a:r>
            <a:r>
              <a:rPr lang="el-GR" dirty="0" err="1" smtClean="0"/>
              <a:t>description</a:t>
            </a:r>
            <a:r>
              <a:rPr lang="el-GR" dirty="0" smtClean="0"/>
              <a:t> με τέτοιο τρόπο, που να ταιριάζει σε πιθανές συχνές αναζητήσεις.</a:t>
            </a:r>
          </a:p>
          <a:p>
            <a:pPr fontAlgn="base"/>
            <a:endParaRPr lang="el-GR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Π.χ. για την αναζήτηση Χρυσός Οδηγός PPC, ποιο αποτέλεσμα σού τραβάει πρώτο την προσοχή;</a:t>
            </a:r>
            <a:endParaRPr lang="el-GR" sz="2800" dirty="0"/>
          </a:p>
        </p:txBody>
      </p:sp>
      <p:pic>
        <p:nvPicPr>
          <p:cNvPr id="4" name="3 - Θέση περιεχομένου" descr="meta-description-example-serp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071538" y="1600200"/>
            <a:ext cx="7000924" cy="4495800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71472" y="500042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Τι να αποφύγεις</a:t>
            </a:r>
            <a:br>
              <a:rPr lang="el-GR" b="1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b="1" dirty="0" smtClean="0"/>
              <a:t>Τα διπλότυπα </a:t>
            </a:r>
            <a:r>
              <a:rPr lang="el-GR" b="1" dirty="0" err="1" smtClean="0"/>
              <a:t>meta</a:t>
            </a:r>
            <a:r>
              <a:rPr lang="el-GR" dirty="0" smtClean="0"/>
              <a:t> </a:t>
            </a:r>
            <a:r>
              <a:rPr lang="el-GR" b="1" dirty="0" err="1" smtClean="0"/>
              <a:t>description</a:t>
            </a:r>
            <a:r>
              <a:rPr lang="el-GR" b="1" dirty="0" smtClean="0"/>
              <a:t>.</a:t>
            </a:r>
            <a:r>
              <a:rPr lang="el-GR" dirty="0" smtClean="0"/>
              <a:t> Σιγουρέψου ότι κάθε </a:t>
            </a:r>
            <a:r>
              <a:rPr lang="el-GR" dirty="0" err="1" smtClean="0"/>
              <a:t>meta</a:t>
            </a:r>
            <a:r>
              <a:rPr lang="el-GR" dirty="0" smtClean="0"/>
              <a:t> </a:t>
            </a:r>
            <a:r>
              <a:rPr lang="el-GR" dirty="0" err="1" smtClean="0"/>
              <a:t>description</a:t>
            </a:r>
            <a:r>
              <a:rPr lang="el-GR" dirty="0" smtClean="0"/>
              <a:t> στο </a:t>
            </a:r>
            <a:r>
              <a:rPr lang="el-GR" dirty="0" err="1" smtClean="0"/>
              <a:t>site</a:t>
            </a:r>
            <a:r>
              <a:rPr lang="el-GR" dirty="0" smtClean="0"/>
              <a:t> σου είναι μοναδικό. Μη χρησιμοποιείς το ίδιο σε όλες τις σελίδες. </a:t>
            </a:r>
            <a:r>
              <a:rPr lang="el-GR" b="1" dirty="0" smtClean="0"/>
              <a:t>Κάθε σελίδα είναι διαφορετική και πρέπει να έχει το δικό της </a:t>
            </a:r>
            <a:r>
              <a:rPr lang="el-GR" b="1" dirty="0" err="1" smtClean="0"/>
              <a:t>meta</a:t>
            </a:r>
            <a:r>
              <a:rPr lang="el-GR" b="1" dirty="0" smtClean="0"/>
              <a:t> </a:t>
            </a:r>
            <a:r>
              <a:rPr lang="el-GR" b="1" dirty="0" err="1" smtClean="0"/>
              <a:t>description</a:t>
            </a:r>
            <a:r>
              <a:rPr lang="el-GR" dirty="0" smtClean="0"/>
              <a:t>, αλλιώς οι μηχανές αναζήτησης θα αντιλαμβάνονται τις σελίδες με ίδια </a:t>
            </a:r>
            <a:r>
              <a:rPr lang="el-GR" dirty="0" err="1" smtClean="0"/>
              <a:t>descriptions</a:t>
            </a:r>
            <a:r>
              <a:rPr lang="el-GR" dirty="0" smtClean="0"/>
              <a:t> ως μία ή ως ανταγωνιστικές. Αυτό θα έχει επιπτώσεις και στο </a:t>
            </a:r>
            <a:r>
              <a:rPr lang="el-GR" b="1" dirty="0" smtClean="0"/>
              <a:t>SEO της ιστοσελίδας σου! </a:t>
            </a:r>
            <a:endParaRPr lang="el-G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71472" y="357166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Τι να αποφύγεις</a:t>
            </a:r>
            <a:br>
              <a:rPr lang="el-GR" b="1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el-GR" b="1" dirty="0" smtClean="0"/>
              <a:t>Την υπερβολική χρήση </a:t>
            </a:r>
            <a:r>
              <a:rPr lang="el-GR" b="1" dirty="0" err="1" smtClean="0"/>
              <a:t>keywords</a:t>
            </a:r>
            <a:r>
              <a:rPr lang="el-GR" b="1" dirty="0" smtClean="0"/>
              <a:t>.</a:t>
            </a:r>
            <a:r>
              <a:rPr lang="el-GR" dirty="0" smtClean="0"/>
              <a:t> Μπορείς να χρησιμοποιήσεις όσα </a:t>
            </a:r>
            <a:r>
              <a:rPr lang="el-GR" dirty="0" err="1" smtClean="0"/>
              <a:t>keywords</a:t>
            </a:r>
            <a:r>
              <a:rPr lang="el-GR" dirty="0" smtClean="0"/>
              <a:t> θες, αρκεί να είναι σχετικά με την ιστοσελίδα σου. Ωστόσο, σε περίπτωση που το παρακάνεις, η σελίδα σου θα θεωρηθεί </a:t>
            </a:r>
            <a:r>
              <a:rPr lang="el-GR" dirty="0" err="1" smtClean="0"/>
              <a:t>spam</a:t>
            </a:r>
            <a:r>
              <a:rPr lang="el-GR" dirty="0" smtClean="0"/>
              <a:t>, τόσο από τους χρήστες όσο και από τις μηχανές αναζήτησης. Το </a:t>
            </a:r>
            <a:r>
              <a:rPr lang="el-GR" dirty="0" err="1" smtClean="0"/>
              <a:t>keyword</a:t>
            </a:r>
            <a:r>
              <a:rPr lang="el-GR" dirty="0" smtClean="0"/>
              <a:t> </a:t>
            </a:r>
            <a:r>
              <a:rPr lang="el-GR" dirty="0" err="1" smtClean="0"/>
              <a:t>spamming</a:t>
            </a:r>
            <a:r>
              <a:rPr lang="el-GR" dirty="0" smtClean="0"/>
              <a:t> τιμωρείται αυστηρά από τη </a:t>
            </a:r>
            <a:r>
              <a:rPr lang="el-GR" dirty="0" err="1" smtClean="0"/>
              <a:t>Google</a:t>
            </a:r>
            <a:r>
              <a:rPr lang="el-GR" dirty="0" smtClean="0"/>
              <a:t>, καθώς το περιεχόμενο δεν είναι φιλικό προς τους χρήστες.</a:t>
            </a:r>
          </a:p>
          <a:p>
            <a:pPr fontAlgn="base"/>
            <a:r>
              <a:rPr lang="el-GR" dirty="0" smtClean="0"/>
              <a:t>Αφού αναλύσαμε το </a:t>
            </a:r>
            <a:r>
              <a:rPr lang="el-GR" b="1" dirty="0" smtClean="0"/>
              <a:t>πόσο σημαντικά είναι τα</a:t>
            </a:r>
            <a:r>
              <a:rPr lang="el-GR" dirty="0" smtClean="0"/>
              <a:t> </a:t>
            </a:r>
            <a:r>
              <a:rPr lang="el-GR" b="1" dirty="0" err="1" smtClean="0"/>
              <a:t>meta</a:t>
            </a:r>
            <a:r>
              <a:rPr lang="el-GR" b="1" dirty="0" smtClean="0"/>
              <a:t> </a:t>
            </a:r>
            <a:r>
              <a:rPr lang="el-GR" b="1" dirty="0" err="1" smtClean="0"/>
              <a:t>descriptions</a:t>
            </a:r>
            <a:r>
              <a:rPr lang="el-GR" dirty="0" smtClean="0"/>
              <a:t> και πώς μπορείς να τα βελτιστοποιήσεις, σίγουρα θα αναρωτιέσαι αν υπάρχει περίπτωση να μην χρειάζονται!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71472" y="642918"/>
            <a:ext cx="8194576" cy="576282"/>
          </a:xfrm>
        </p:spPr>
        <p:txBody>
          <a:bodyPr>
            <a:noAutofit/>
          </a:bodyPr>
          <a:lstStyle/>
          <a:p>
            <a:r>
              <a:rPr lang="en-US" sz="5400" b="1" dirty="0" smtClean="0"/>
              <a:t>meta description</a:t>
            </a:r>
            <a:r>
              <a:rPr lang="el-GR" sz="5400" b="1" dirty="0" smtClean="0"/>
              <a:t> (</a:t>
            </a:r>
            <a:r>
              <a:rPr lang="en-US" sz="5400" b="1" dirty="0" smtClean="0"/>
              <a:t>SEO)</a:t>
            </a:r>
            <a:br>
              <a:rPr lang="en-US" sz="5400" b="1" dirty="0" smtClean="0"/>
            </a:br>
            <a:endParaRPr lang="el-GR" sz="54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sz="6600" b="1" dirty="0" smtClean="0"/>
          </a:p>
          <a:p>
            <a:pPr>
              <a:buNone/>
            </a:pPr>
            <a:r>
              <a:rPr lang="en-US" sz="6600" b="1" dirty="0" smtClean="0"/>
              <a:t>T</a:t>
            </a:r>
            <a:r>
              <a:rPr lang="el-GR" sz="6600" b="1" dirty="0" smtClean="0"/>
              <a:t>ι είναι το </a:t>
            </a:r>
            <a:r>
              <a:rPr lang="el-GR" sz="6600" b="1" dirty="0" err="1" smtClean="0"/>
              <a:t>meta</a:t>
            </a:r>
            <a:r>
              <a:rPr lang="el-GR" sz="6600" b="1" dirty="0" smtClean="0"/>
              <a:t> </a:t>
            </a:r>
            <a:endParaRPr lang="en-US" sz="6600" b="1" dirty="0" smtClean="0"/>
          </a:p>
          <a:p>
            <a:pPr>
              <a:buNone/>
            </a:pPr>
            <a:r>
              <a:rPr lang="el-GR" sz="6600" b="1" dirty="0" err="1" smtClean="0"/>
              <a:t>description</a:t>
            </a:r>
            <a:r>
              <a:rPr lang="en-US" sz="6600" b="1" dirty="0" smtClean="0"/>
              <a:t>…</a:t>
            </a:r>
            <a:endParaRPr lang="el-GR" sz="6600" b="1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14348" y="500042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Τι να αποφύγεις</a:t>
            </a:r>
            <a:br>
              <a:rPr lang="el-GR" b="1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fontAlgn="base"/>
            <a:r>
              <a:rPr lang="el-GR" dirty="0" smtClean="0"/>
              <a:t>Η απάντηση είναι ότι υπάρχει. Όταν στοχεύεις σε </a:t>
            </a:r>
            <a:r>
              <a:rPr lang="el-GR" dirty="0" err="1" smtClean="0"/>
              <a:t>long</a:t>
            </a:r>
            <a:r>
              <a:rPr lang="el-GR" dirty="0" smtClean="0"/>
              <a:t>-</a:t>
            </a:r>
            <a:r>
              <a:rPr lang="el-GR" dirty="0" err="1" smtClean="0"/>
              <a:t>tail</a:t>
            </a:r>
            <a:r>
              <a:rPr lang="el-GR" dirty="0" smtClean="0"/>
              <a:t> </a:t>
            </a:r>
            <a:r>
              <a:rPr lang="el-GR" dirty="0" err="1" smtClean="0"/>
              <a:t>keywords</a:t>
            </a:r>
            <a:r>
              <a:rPr lang="el-GR" dirty="0" smtClean="0"/>
              <a:t>, δηλαδή όταν θέλεις να έχεις κατάταξη σε μια σελίδα για πάνω από τρία </a:t>
            </a:r>
            <a:r>
              <a:rPr lang="el-GR" dirty="0" err="1" smtClean="0"/>
              <a:t>keywords</a:t>
            </a:r>
            <a:r>
              <a:rPr lang="el-GR" dirty="0" smtClean="0"/>
              <a:t>, δεν χρειάζεται να γράψεις </a:t>
            </a:r>
            <a:r>
              <a:rPr lang="el-GR" dirty="0" err="1" smtClean="0"/>
              <a:t>meta</a:t>
            </a:r>
            <a:r>
              <a:rPr lang="el-GR" dirty="0" smtClean="0"/>
              <a:t> </a:t>
            </a:r>
            <a:r>
              <a:rPr lang="el-GR" dirty="0" err="1" smtClean="0"/>
              <a:t>description</a:t>
            </a:r>
            <a:r>
              <a:rPr lang="el-GR" dirty="0" smtClean="0"/>
              <a:t>.</a:t>
            </a:r>
          </a:p>
          <a:p>
            <a:pPr fontAlgn="base"/>
            <a:r>
              <a:rPr lang="el-GR" dirty="0" smtClean="0"/>
              <a:t>Τα </a:t>
            </a:r>
            <a:r>
              <a:rPr lang="el-GR" dirty="0" err="1" smtClean="0"/>
              <a:t>long</a:t>
            </a:r>
            <a:r>
              <a:rPr lang="el-GR" dirty="0" smtClean="0"/>
              <a:t>-</a:t>
            </a:r>
            <a:r>
              <a:rPr lang="el-GR" dirty="0" err="1" smtClean="0"/>
              <a:t>tail</a:t>
            </a:r>
            <a:r>
              <a:rPr lang="el-GR" dirty="0" smtClean="0"/>
              <a:t> </a:t>
            </a:r>
            <a:r>
              <a:rPr lang="el-GR" dirty="0" err="1" smtClean="0"/>
              <a:t>keywords</a:t>
            </a:r>
            <a:r>
              <a:rPr lang="el-GR" dirty="0" smtClean="0"/>
              <a:t> μπορούν να χρησιμοποιηθούν, όταν μια σελίδα εμπεριέχει πολλά και διαφορετικού είδους προϊόντα ή έχει περιεχόμενο χωρισμένο σε πολλές θεματικές κατηγορίες.</a:t>
            </a:r>
          </a:p>
          <a:p>
            <a:pPr fontAlgn="base"/>
            <a:r>
              <a:rPr lang="el-GR" dirty="0" smtClean="0"/>
              <a:t>Σε περιπτώσεις όπως αυτές, είναι πολύ δύσκολο να γράψεις ένα </a:t>
            </a:r>
            <a:r>
              <a:rPr lang="el-GR" b="1" dirty="0" err="1" smtClean="0"/>
              <a:t>meta</a:t>
            </a:r>
            <a:r>
              <a:rPr lang="el-GR" b="1" dirty="0" smtClean="0"/>
              <a:t> </a:t>
            </a:r>
            <a:r>
              <a:rPr lang="el-GR" b="1" dirty="0" err="1" smtClean="0"/>
              <a:t>description</a:t>
            </a:r>
            <a:r>
              <a:rPr lang="el-GR" dirty="0" smtClean="0"/>
              <a:t> που να περιγράφει επαρκώς το περιεχόμενο της σελίδας. Γι’ αυτό το λόγο, προτείνεται να το αφήσεις για τις μηχανές αναζήτησης.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42910" y="428604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Τι να αποφύγεις</a:t>
            </a:r>
            <a:br>
              <a:rPr lang="el-GR" b="1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el-GR" b="1" dirty="0" smtClean="0"/>
              <a:t>Όταν δεν υπάρχει </a:t>
            </a:r>
            <a:r>
              <a:rPr lang="el-GR" b="1" dirty="0" err="1" smtClean="0"/>
              <a:t>meta</a:t>
            </a:r>
            <a:r>
              <a:rPr lang="el-GR" b="1" dirty="0" smtClean="0"/>
              <a:t> </a:t>
            </a:r>
            <a:r>
              <a:rPr lang="el-GR" b="1" dirty="0" err="1" smtClean="0"/>
              <a:t>description</a:t>
            </a:r>
            <a:r>
              <a:rPr lang="el-GR" dirty="0" smtClean="0"/>
              <a:t>, η μηχανή αναζήτησης βάζει στη θέση αυτή ένα απόσπασμα από το κείμενο της σελίδας, το οποίο περιέχει τα </a:t>
            </a:r>
            <a:r>
              <a:rPr lang="el-GR" dirty="0" err="1" smtClean="0"/>
              <a:t>keywords</a:t>
            </a:r>
            <a:r>
              <a:rPr lang="el-GR" dirty="0" smtClean="0"/>
              <a:t> για τα οποία έγινε η αναζήτηση.</a:t>
            </a:r>
          </a:p>
          <a:p>
            <a:pPr fontAlgn="base"/>
            <a:r>
              <a:rPr lang="el-GR" dirty="0" smtClean="0"/>
              <a:t>Σε κάθε άλλη περίπτωση, </a:t>
            </a:r>
            <a:r>
              <a:rPr lang="el-GR" b="1" dirty="0" smtClean="0"/>
              <a:t>είναι προτιμότερο να γράψεις το δικό σου</a:t>
            </a:r>
            <a:r>
              <a:rPr lang="el-GR" dirty="0" smtClean="0"/>
              <a:t> </a:t>
            </a:r>
            <a:r>
              <a:rPr lang="el-GR" b="1" dirty="0" err="1" smtClean="0"/>
              <a:t>meta</a:t>
            </a:r>
            <a:r>
              <a:rPr lang="el-GR" b="1" dirty="0" smtClean="0"/>
              <a:t> </a:t>
            </a:r>
            <a:r>
              <a:rPr lang="el-GR" b="1" dirty="0" err="1" smtClean="0"/>
              <a:t>description</a:t>
            </a:r>
            <a:r>
              <a:rPr lang="el-GR" b="1" dirty="0" smtClean="0"/>
              <a:t> </a:t>
            </a:r>
            <a:r>
              <a:rPr lang="el-GR" dirty="0" smtClean="0"/>
              <a:t>και να μη το αφήσεις για τις μηχανές αναζήτησης. Κυρίως, για να έχεις όσο το δυνατόν περισσότερο έλεγχο στο τι θα εμφανίσει η εκάστοτε μηχανή αναζήτησης.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71472" y="357166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l-GR" sz="3100" b="1" dirty="0" smtClean="0"/>
              <a:t>Προειδοποίηση: Η μηχανή αναζήτησης μπορεί να μη χρησιμοποιήσει το </a:t>
            </a:r>
            <a:r>
              <a:rPr lang="el-GR" sz="3100" b="1" dirty="0" err="1" smtClean="0"/>
              <a:t>meta</a:t>
            </a:r>
            <a:r>
              <a:rPr lang="el-GR" sz="3100" b="1" dirty="0" smtClean="0"/>
              <a:t> </a:t>
            </a:r>
            <a:r>
              <a:rPr lang="el-GR" sz="3100" b="1" dirty="0" err="1" smtClean="0"/>
              <a:t>description</a:t>
            </a:r>
            <a:r>
              <a:rPr lang="el-GR" sz="3100" b="1" dirty="0" smtClean="0"/>
              <a:t> σου.</a:t>
            </a:r>
            <a:r>
              <a:rPr lang="el-GR" b="1" dirty="0" smtClean="0"/>
              <a:t/>
            </a:r>
            <a:br>
              <a:rPr lang="el-GR" b="1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el-GR" dirty="0" smtClean="0"/>
              <a:t>Δεν υπάρχει τρόπος να γνωρίζεις, αν και πότε μια μηχανή αναζήτησης </a:t>
            </a:r>
            <a:r>
              <a:rPr lang="el-GR" u="sng" dirty="0" smtClean="0"/>
              <a:t>δεν</a:t>
            </a:r>
            <a:r>
              <a:rPr lang="el-GR" dirty="0" smtClean="0"/>
              <a:t> θα χρησιμοποιήσει το </a:t>
            </a:r>
            <a:r>
              <a:rPr lang="el-GR" dirty="0" err="1" smtClean="0"/>
              <a:t>meta</a:t>
            </a:r>
            <a:r>
              <a:rPr lang="el-GR" dirty="0" smtClean="0"/>
              <a:t> </a:t>
            </a:r>
            <a:r>
              <a:rPr lang="el-GR" dirty="0" err="1" smtClean="0"/>
              <a:t>description</a:t>
            </a:r>
            <a:r>
              <a:rPr lang="el-GR" dirty="0" smtClean="0"/>
              <a:t> σου.</a:t>
            </a:r>
          </a:p>
          <a:p>
            <a:pPr fontAlgn="base"/>
            <a:r>
              <a:rPr lang="el-GR" dirty="0" smtClean="0"/>
              <a:t>Εξαρτάται, κυρίως, από την αναζήτηση που θα κάνει ο χρήστης.</a:t>
            </a:r>
          </a:p>
          <a:p>
            <a:pPr fontAlgn="base"/>
            <a:r>
              <a:rPr lang="el-GR" dirty="0" smtClean="0"/>
              <a:t>Συνήθως οι μηχανές αναζήτησης το κάνουν αυτό, όταν θεωρούν πως </a:t>
            </a:r>
            <a:r>
              <a:rPr lang="el-GR" b="1" dirty="0" smtClean="0"/>
              <a:t>το </a:t>
            </a:r>
            <a:r>
              <a:rPr lang="el-GR" b="1" dirty="0" err="1" smtClean="0"/>
              <a:t>meta</a:t>
            </a:r>
            <a:r>
              <a:rPr lang="el-GR" b="1" dirty="0" smtClean="0"/>
              <a:t> </a:t>
            </a:r>
            <a:r>
              <a:rPr lang="el-GR" b="1" dirty="0" err="1" smtClean="0"/>
              <a:t>description</a:t>
            </a:r>
            <a:r>
              <a:rPr lang="el-GR" b="1" dirty="0" smtClean="0"/>
              <a:t> σου δεν απαντά επαρκώς στο ερώτημα του χρήστη</a:t>
            </a:r>
            <a:r>
              <a:rPr lang="el-GR" dirty="0" smtClean="0"/>
              <a:t> και βάζει στη θέση του κάποιο απόσπασμα από το κείμενο της σελίδας που θεωρεί ότι ταιριάζει καλύτερα στην αναζήτησή του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Συνοψίζοντας</a:t>
            </a:r>
            <a:br>
              <a:rPr lang="el-GR" b="1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el-GR" dirty="0" smtClean="0"/>
              <a:t>Τα </a:t>
            </a:r>
            <a:r>
              <a:rPr lang="el-GR" b="1" dirty="0" err="1" smtClean="0"/>
              <a:t>meta</a:t>
            </a:r>
            <a:r>
              <a:rPr lang="el-GR" b="1" dirty="0" smtClean="0"/>
              <a:t> </a:t>
            </a:r>
            <a:r>
              <a:rPr lang="el-GR" b="1" dirty="0" err="1" smtClean="0"/>
              <a:t>descriptions</a:t>
            </a:r>
            <a:r>
              <a:rPr lang="el-GR" dirty="0" smtClean="0"/>
              <a:t> μπορεί να μην επηρεάζουν άμεσα την κατάταξη της ιστοσελίδας σου, όμως προκαλούν τους χρήστες στο να την επισκεφθούν. </a:t>
            </a:r>
          </a:p>
          <a:p>
            <a:pPr fontAlgn="base"/>
            <a:r>
              <a:rPr lang="el-GR" dirty="0" smtClean="0"/>
              <a:t>Είναι σημαντικό, λοιπόν, να ασχοληθείς με την επιμέλεια των </a:t>
            </a:r>
            <a:r>
              <a:rPr lang="el-GR" b="1" dirty="0" err="1" smtClean="0"/>
              <a:t>meta</a:t>
            </a:r>
            <a:r>
              <a:rPr lang="el-GR" b="1" dirty="0" smtClean="0"/>
              <a:t> </a:t>
            </a:r>
            <a:r>
              <a:rPr lang="el-GR" b="1" dirty="0" err="1" smtClean="0"/>
              <a:t>descriptions</a:t>
            </a:r>
            <a:r>
              <a:rPr lang="el-GR" dirty="0" smtClean="0"/>
              <a:t>, για να </a:t>
            </a:r>
            <a:r>
              <a:rPr lang="el-GR" b="1" dirty="0" smtClean="0"/>
              <a:t>βελτιστοποιήσεις το SEO της ιστοσελίδας σου</a:t>
            </a:r>
            <a:r>
              <a:rPr lang="el-GR" dirty="0" smtClean="0"/>
              <a:t>.</a:t>
            </a:r>
          </a:p>
          <a:p>
            <a:pPr fontAlgn="base"/>
            <a:r>
              <a:rPr lang="el-GR" dirty="0" smtClean="0"/>
              <a:t>Οι μηχανές αναζήτησης, βέβαια, εκτιμούν πολύ τις ιστοσελίδες με έξυπνο, προσεγμένο και ποιοτικό περιεχόμενο, γι’ αυτό φρόντισε και τα υπόλοιπα κείμενα της ιστοσελίδας σου, εκτός από τα </a:t>
            </a:r>
            <a:r>
              <a:rPr lang="el-GR" dirty="0" err="1" smtClean="0"/>
              <a:t>descriptions</a:t>
            </a:r>
            <a:r>
              <a:rPr lang="el-GR" dirty="0" smtClean="0"/>
              <a:t>. </a:t>
            </a:r>
          </a:p>
          <a:p>
            <a:endParaRPr lang="en-US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Συνοψίζοντας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el-GR" dirty="0" smtClean="0"/>
              <a:t>Όσο το κείμενό σου είναι χρήσιμο για τους χρήστες και διαθέτει τις πληροφορίες που αναζητούν, το </a:t>
            </a:r>
            <a:r>
              <a:rPr lang="el-GR" b="1" dirty="0" err="1" smtClean="0"/>
              <a:t>website</a:t>
            </a:r>
            <a:r>
              <a:rPr lang="el-GR" b="1" dirty="0" smtClean="0"/>
              <a:t> </a:t>
            </a:r>
            <a:r>
              <a:rPr lang="el-GR" dirty="0" smtClean="0"/>
              <a:t>σου θα λαμβάνει καλή κατάταξη στα αποτελέσματα αναζήτησης.</a:t>
            </a:r>
          </a:p>
          <a:p>
            <a:pPr fontAlgn="base"/>
            <a:r>
              <a:rPr lang="el-GR" dirty="0" smtClean="0"/>
              <a:t>Η βελτιστοποίηση του </a:t>
            </a:r>
            <a:r>
              <a:rPr lang="el-GR" b="1" dirty="0" smtClean="0"/>
              <a:t>SEO</a:t>
            </a:r>
            <a:r>
              <a:rPr lang="el-GR" dirty="0" smtClean="0"/>
              <a:t> </a:t>
            </a:r>
            <a:r>
              <a:rPr lang="el-GR" b="1" dirty="0" smtClean="0"/>
              <a:t>στο </a:t>
            </a:r>
            <a:r>
              <a:rPr lang="el-GR" b="1" dirty="0" err="1" smtClean="0"/>
              <a:t>site</a:t>
            </a:r>
            <a:r>
              <a:rPr lang="el-GR" b="1" dirty="0" smtClean="0"/>
              <a:t> σου</a:t>
            </a:r>
            <a:r>
              <a:rPr lang="el-GR" dirty="0" smtClean="0"/>
              <a:t> χρειάζεται υπομονή, επιμονή και αρκετή δουλειά. Το μόνο που έχεις να κάνεις είναι, απλώς, να ξεκινήσεις.</a:t>
            </a:r>
          </a:p>
          <a:p>
            <a:pPr fontAlgn="base"/>
            <a:r>
              <a:rPr lang="el-GR" dirty="0" smtClean="0"/>
              <a:t>Οι </a:t>
            </a:r>
            <a:r>
              <a:rPr lang="el-GR" b="1" dirty="0" smtClean="0"/>
              <a:t>εξειδικευμένοι σύμβουλοι του Χρυσού Οδηγού</a:t>
            </a:r>
            <a:r>
              <a:rPr lang="el-GR" dirty="0" smtClean="0"/>
              <a:t> μπορούν να σε βοηθήσουν στην επιλογή των κατάλληλων </a:t>
            </a:r>
            <a:r>
              <a:rPr lang="el-GR" b="1" dirty="0" err="1" smtClean="0"/>
              <a:t>meta</a:t>
            </a:r>
            <a:r>
              <a:rPr lang="el-GR" b="1" dirty="0" smtClean="0"/>
              <a:t> </a:t>
            </a:r>
            <a:r>
              <a:rPr lang="el-GR" b="1" dirty="0" err="1" smtClean="0"/>
              <a:t>descriptions</a:t>
            </a:r>
            <a:r>
              <a:rPr lang="el-GR" dirty="0" smtClean="0"/>
              <a:t> για κάθε σελίδα, μέσω των </a:t>
            </a:r>
            <a:r>
              <a:rPr lang="el-GR" b="1" dirty="0" smtClean="0"/>
              <a:t>SEO ενεργειών</a:t>
            </a:r>
            <a:r>
              <a:rPr lang="el-GR" dirty="0" smtClean="0"/>
              <a:t> που περιλαμβάνονται εξ ορισμού στα πακέτα ανάπτυξης νέων ιστοσελίδων.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</a:t>
            </a:r>
            <a:r>
              <a:rPr lang="el-GR" b="1" dirty="0" smtClean="0"/>
              <a:t>ι είναι το </a:t>
            </a:r>
            <a:r>
              <a:rPr lang="el-GR" b="1" dirty="0" err="1" smtClean="0"/>
              <a:t>meta</a:t>
            </a:r>
            <a:r>
              <a:rPr lang="el-GR" b="1" dirty="0" smtClean="0"/>
              <a:t> </a:t>
            </a:r>
            <a:r>
              <a:rPr lang="el-GR" b="1" dirty="0" err="1" smtClean="0"/>
              <a:t>description</a:t>
            </a:r>
            <a:endParaRPr lang="el-GR" b="1" dirty="0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fontAlgn="base">
              <a:buNone/>
            </a:pPr>
            <a:r>
              <a:rPr lang="en-US" b="1" dirty="0" smtClean="0"/>
              <a:t> 	</a:t>
            </a:r>
            <a:r>
              <a:rPr lang="el-GR" b="1" dirty="0" err="1" smtClean="0"/>
              <a:t>Meta</a:t>
            </a:r>
            <a:r>
              <a:rPr lang="el-GR" b="1" dirty="0" smtClean="0"/>
              <a:t> </a:t>
            </a:r>
            <a:r>
              <a:rPr lang="el-GR" b="1" dirty="0" err="1" smtClean="0"/>
              <a:t>Description</a:t>
            </a:r>
            <a:r>
              <a:rPr lang="el-GR" dirty="0" smtClean="0"/>
              <a:t> είναι μια μικρή παράγραφος κειμένου, τοποθετημένη μέσα στον κώδικα HTML μιας ιστοσελίδας, η οποία περιγράφει το περιεχόμενό της.</a:t>
            </a:r>
            <a:endParaRPr lang="en-US" dirty="0" smtClean="0"/>
          </a:p>
          <a:p>
            <a:pPr fontAlgn="base"/>
            <a:endParaRPr lang="el-GR" dirty="0" smtClean="0"/>
          </a:p>
          <a:p>
            <a:pPr fontAlgn="base">
              <a:buNone/>
            </a:pPr>
            <a:r>
              <a:rPr lang="en-US" dirty="0" smtClean="0"/>
              <a:t>	</a:t>
            </a:r>
            <a:r>
              <a:rPr lang="el-GR" dirty="0" smtClean="0"/>
              <a:t>Το </a:t>
            </a:r>
            <a:r>
              <a:rPr lang="el-GR" b="1" dirty="0" err="1" smtClean="0"/>
              <a:t>meta</a:t>
            </a:r>
            <a:r>
              <a:rPr lang="el-GR" b="1" dirty="0" smtClean="0"/>
              <a:t> </a:t>
            </a:r>
            <a:r>
              <a:rPr lang="el-GR" b="1" dirty="0" err="1" smtClean="0"/>
              <a:t>description</a:t>
            </a:r>
            <a:r>
              <a:rPr lang="el-GR" dirty="0" smtClean="0"/>
              <a:t> εμφανίζεται στις σελίδες αποτελεσμάτων των </a:t>
            </a:r>
            <a:r>
              <a:rPr lang="el-GR" b="1" dirty="0" smtClean="0"/>
              <a:t>μηχανών αναζήτησης</a:t>
            </a:r>
            <a:r>
              <a:rPr lang="el-GR" dirty="0" smtClean="0"/>
              <a:t> (</a:t>
            </a:r>
            <a:r>
              <a:rPr lang="el-GR" dirty="0" err="1" smtClean="0"/>
              <a:t>search</a:t>
            </a:r>
            <a:r>
              <a:rPr lang="el-GR" dirty="0" smtClean="0"/>
              <a:t> </a:t>
            </a:r>
            <a:r>
              <a:rPr lang="el-GR" dirty="0" err="1" smtClean="0"/>
              <a:t>engine</a:t>
            </a:r>
            <a:r>
              <a:rPr lang="el-GR" dirty="0" smtClean="0"/>
              <a:t> </a:t>
            </a:r>
            <a:r>
              <a:rPr lang="el-GR" dirty="0" err="1" smtClean="0"/>
              <a:t>results</a:t>
            </a:r>
            <a:r>
              <a:rPr lang="el-GR" dirty="0" smtClean="0"/>
              <a:t> </a:t>
            </a:r>
            <a:r>
              <a:rPr lang="el-GR" dirty="0" err="1" smtClean="0"/>
              <a:t>page</a:t>
            </a:r>
            <a:r>
              <a:rPr lang="el-GR" dirty="0" smtClean="0"/>
              <a:t>-SERP), κάτω από το </a:t>
            </a:r>
            <a:r>
              <a:rPr lang="el-GR" dirty="0" err="1" smtClean="0"/>
              <a:t>page</a:t>
            </a:r>
            <a:r>
              <a:rPr lang="el-GR" dirty="0" smtClean="0"/>
              <a:t> </a:t>
            </a:r>
            <a:r>
              <a:rPr lang="el-GR" dirty="0" err="1" smtClean="0"/>
              <a:t>title</a:t>
            </a:r>
            <a:r>
              <a:rPr lang="el-GR" dirty="0" smtClean="0"/>
              <a:t> και το URL της σελίδας.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</a:t>
            </a:r>
            <a:r>
              <a:rPr lang="el-GR" b="1" dirty="0" smtClean="0"/>
              <a:t>ι είναι το </a:t>
            </a:r>
            <a:r>
              <a:rPr lang="el-GR" b="1" dirty="0" err="1" smtClean="0"/>
              <a:t>meta</a:t>
            </a:r>
            <a:r>
              <a:rPr lang="el-GR" b="1" dirty="0" smtClean="0"/>
              <a:t> </a:t>
            </a:r>
            <a:r>
              <a:rPr lang="el-GR" b="1" dirty="0" err="1" smtClean="0"/>
              <a:t>description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71472" y="1857364"/>
            <a:ext cx="8153400" cy="4495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l-GR" dirty="0" smtClean="0"/>
              <a:t>Χρησιμοποιείται </a:t>
            </a:r>
            <a:r>
              <a:rPr lang="el-GR" b="1" dirty="0" smtClean="0"/>
              <a:t>για να βοηθήσει το χρήστη να</a:t>
            </a:r>
            <a:r>
              <a:rPr lang="en-US" b="1" dirty="0" smtClean="0"/>
              <a:t> </a:t>
            </a:r>
            <a:r>
              <a:rPr lang="el-GR" b="1" dirty="0" smtClean="0"/>
              <a:t>καταλάβει αν τον ενδιαφέρει μια ιστοσελίδα</a:t>
            </a:r>
            <a:r>
              <a:rPr lang="el-GR" dirty="0" smtClean="0"/>
              <a:t> και να αποφασίσει αν θα πατήσει το </a:t>
            </a:r>
            <a:r>
              <a:rPr lang="el-GR" dirty="0" err="1" smtClean="0"/>
              <a:t>link</a:t>
            </a:r>
            <a:r>
              <a:rPr lang="el-GR" dirty="0" smtClean="0"/>
              <a:t> για να μεταφερθεί σ’ αυτήν ή όχι.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</a:t>
            </a:r>
            <a:r>
              <a:rPr lang="el-GR" dirty="0" smtClean="0"/>
              <a:t>Το </a:t>
            </a:r>
            <a:r>
              <a:rPr lang="el-GR" dirty="0" err="1" smtClean="0"/>
              <a:t>meta</a:t>
            </a:r>
            <a:r>
              <a:rPr lang="el-GR" dirty="0" smtClean="0"/>
              <a:t> </a:t>
            </a:r>
            <a:r>
              <a:rPr lang="el-GR" dirty="0" err="1" smtClean="0"/>
              <a:t>description</a:t>
            </a:r>
            <a:r>
              <a:rPr lang="el-GR" dirty="0" smtClean="0"/>
              <a:t> στον κώδικα HTML γράφεται ως ακολούθως: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</a:t>
            </a:r>
            <a:r>
              <a:rPr lang="el-GR" b="1" dirty="0" smtClean="0"/>
              <a:t>ι είναι το </a:t>
            </a:r>
            <a:r>
              <a:rPr lang="el-GR" b="1" dirty="0" err="1" smtClean="0"/>
              <a:t>meta</a:t>
            </a:r>
            <a:r>
              <a:rPr lang="el-GR" b="1" dirty="0" smtClean="0"/>
              <a:t> </a:t>
            </a:r>
            <a:r>
              <a:rPr lang="el-GR" b="1" dirty="0" err="1" smtClean="0"/>
              <a:t>description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fontAlgn="base">
              <a:buNone/>
            </a:pPr>
            <a:r>
              <a:rPr lang="en-US" i="1" dirty="0" smtClean="0"/>
              <a:t>&lt;head&gt;</a:t>
            </a:r>
          </a:p>
          <a:p>
            <a:pPr fontAlgn="base">
              <a:buNone/>
            </a:pPr>
            <a:endParaRPr lang="en-US" i="1" dirty="0" smtClean="0"/>
          </a:p>
          <a:p>
            <a:pPr fontAlgn="base">
              <a:buNone/>
            </a:pPr>
            <a:r>
              <a:rPr lang="en-US" i="1" dirty="0" smtClean="0"/>
              <a:t>&lt;meta name=”description” content=”Here is a precise description of my awesome webpage.”&gt;</a:t>
            </a:r>
          </a:p>
          <a:p>
            <a:pPr fontAlgn="base">
              <a:buNone/>
            </a:pPr>
            <a:endParaRPr lang="en-US" i="1" dirty="0" smtClean="0"/>
          </a:p>
          <a:p>
            <a:pPr fontAlgn="base">
              <a:buNone/>
            </a:pPr>
            <a:r>
              <a:rPr lang="en-US" i="1" dirty="0" smtClean="0"/>
              <a:t>&lt;/head&gt;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42910" y="642918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Ορισμός και χρήση</a:t>
            </a:r>
            <a:br>
              <a:rPr lang="el-GR" b="1" dirty="0" smtClean="0"/>
            </a:b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600199"/>
            <a:ext cx="7286676" cy="4627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</a:t>
            </a:r>
            <a:r>
              <a:rPr lang="el-GR" b="1" dirty="0" smtClean="0"/>
              <a:t>ι είναι το </a:t>
            </a:r>
            <a:r>
              <a:rPr lang="el-GR" b="1" dirty="0" err="1" smtClean="0"/>
              <a:t>meta</a:t>
            </a:r>
            <a:r>
              <a:rPr lang="el-GR" b="1" dirty="0" smtClean="0"/>
              <a:t> </a:t>
            </a:r>
            <a:r>
              <a:rPr lang="el-GR" b="1" dirty="0" err="1" smtClean="0"/>
              <a:t>description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r>
              <a:rPr lang="el-GR" i="1" smtClean="0"/>
              <a:t>Στα </a:t>
            </a:r>
            <a:r>
              <a:rPr lang="el-GR" dirty="0" smtClean="0"/>
              <a:t>αποτελέσματα</a:t>
            </a:r>
            <a:r>
              <a:rPr lang="en-US" dirty="0" smtClean="0"/>
              <a:t> </a:t>
            </a:r>
            <a:r>
              <a:rPr lang="el-GR" dirty="0" smtClean="0"/>
              <a:t>αναζήτησης εμφανίζεται ως</a:t>
            </a:r>
            <a:r>
              <a:rPr lang="en-US" dirty="0" smtClean="0"/>
              <a:t> </a:t>
            </a:r>
            <a:r>
              <a:rPr lang="el-GR" dirty="0" smtClean="0"/>
              <a:t>εξής:</a:t>
            </a:r>
            <a:endParaRPr lang="el-GR" dirty="0"/>
          </a:p>
        </p:txBody>
      </p:sp>
      <p:pic>
        <p:nvPicPr>
          <p:cNvPr id="4" name="3 - Εικόνα" descr="meta-description-tag-exampl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643182"/>
            <a:ext cx="8843300" cy="1597350"/>
          </a:xfrm>
          <a:prstGeom prst="rect">
            <a:avLst/>
          </a:prstGeom>
        </p:spPr>
      </p:pic>
      <p:sp>
        <p:nvSpPr>
          <p:cNvPr id="5" name="4 - Ορθογώνιο"/>
          <p:cNvSpPr/>
          <p:nvPr/>
        </p:nvSpPr>
        <p:spPr>
          <a:xfrm>
            <a:off x="571472" y="4357694"/>
            <a:ext cx="778674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Όπως μπορείς να δεις και στο παραπάνω παράδειγμα, οι λέξεις </a:t>
            </a:r>
            <a:r>
              <a:rPr lang="el-GR" b="1" dirty="0"/>
              <a:t>“κατασκευή ιστοσελίδας”</a:t>
            </a:r>
            <a:r>
              <a:rPr lang="el-GR" dirty="0"/>
              <a:t> εμφανίζονται με </a:t>
            </a:r>
            <a:r>
              <a:rPr lang="el-GR" b="1" dirty="0" err="1"/>
              <a:t>bold</a:t>
            </a:r>
            <a:r>
              <a:rPr lang="el-GR" dirty="0"/>
              <a:t>. Αυτό συμβαίνει επειδή αυτές είναι οι </a:t>
            </a:r>
            <a:r>
              <a:rPr lang="el-GR" b="1" dirty="0"/>
              <a:t>λέξεις-κλειδιά</a:t>
            </a:r>
            <a:r>
              <a:rPr lang="el-GR" dirty="0"/>
              <a:t> που χρησιμοποιήθηκαν κατά την αναζήτηση από το χρήστη.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42910" y="428604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l-GR" sz="3600" b="1" dirty="0" smtClean="0"/>
              <a:t>Γιατί είναι σημαντικό το </a:t>
            </a:r>
            <a:r>
              <a:rPr lang="el-GR" sz="3600" b="1" dirty="0" err="1" smtClean="0"/>
              <a:t>meta</a:t>
            </a:r>
            <a:r>
              <a:rPr lang="el-GR" sz="3600" b="1" dirty="0" smtClean="0"/>
              <a:t> </a:t>
            </a:r>
            <a:r>
              <a:rPr lang="el-GR" sz="3600" b="1" dirty="0" err="1" smtClean="0"/>
              <a:t>description</a:t>
            </a:r>
            <a:r>
              <a:rPr lang="el-GR" sz="3600" b="1" dirty="0" smtClean="0"/>
              <a:t>;</a:t>
            </a:r>
            <a:r>
              <a:rPr lang="el-GR" b="1" dirty="0" smtClean="0"/>
              <a:t/>
            </a:r>
            <a:br>
              <a:rPr lang="el-GR" b="1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 fontAlgn="base">
              <a:buFont typeface="+mj-lt"/>
              <a:buAutoNum type="arabicParenR"/>
            </a:pPr>
            <a:r>
              <a:rPr lang="el-GR" dirty="0" err="1" smtClean="0"/>
              <a:t>To</a:t>
            </a:r>
            <a:r>
              <a:rPr lang="el-GR" b="1" dirty="0" smtClean="0"/>
              <a:t> </a:t>
            </a:r>
            <a:r>
              <a:rPr lang="el-GR" b="1" dirty="0" err="1" smtClean="0"/>
              <a:t>meta</a:t>
            </a:r>
            <a:r>
              <a:rPr lang="el-GR" b="1" dirty="0" smtClean="0"/>
              <a:t> </a:t>
            </a:r>
            <a:r>
              <a:rPr lang="el-GR" b="1" dirty="0" err="1" smtClean="0"/>
              <a:t>description</a:t>
            </a:r>
            <a:r>
              <a:rPr lang="el-GR" dirty="0" smtClean="0"/>
              <a:t> παίζει καθοριστικό ρόλο στην απόφαση του χρήστη να επιλέξει ποιο </a:t>
            </a:r>
            <a:r>
              <a:rPr lang="el-GR" dirty="0" err="1" smtClean="0"/>
              <a:t>site</a:t>
            </a:r>
            <a:r>
              <a:rPr lang="el-GR" dirty="0" smtClean="0"/>
              <a:t> να επισκεφθεί, ανάμεσα σε όλα τα </a:t>
            </a:r>
            <a:r>
              <a:rPr lang="el-GR" dirty="0" err="1" smtClean="0"/>
              <a:t>sites</a:t>
            </a:r>
            <a:r>
              <a:rPr lang="el-GR" dirty="0" smtClean="0"/>
              <a:t> που του εμφανίζονται στα αποτελέσματα αναζήτησης.</a:t>
            </a:r>
          </a:p>
          <a:p>
            <a:pPr marL="514350" indent="-514350" fontAlgn="base">
              <a:buFont typeface="+mj-lt"/>
              <a:buAutoNum type="arabicParenR"/>
            </a:pPr>
            <a:r>
              <a:rPr lang="el-GR" dirty="0" smtClean="0"/>
              <a:t>Αυτό το καταφέρνει, παρέχοντας στο χρήστη </a:t>
            </a:r>
            <a:r>
              <a:rPr lang="el-GR" b="1" dirty="0" err="1" smtClean="0"/>
              <a:t>στοχευμένες</a:t>
            </a:r>
            <a:r>
              <a:rPr lang="el-GR" dirty="0" smtClean="0"/>
              <a:t> </a:t>
            </a:r>
            <a:r>
              <a:rPr lang="el-GR" b="1" dirty="0" smtClean="0"/>
              <a:t>πληροφορίες </a:t>
            </a:r>
            <a:r>
              <a:rPr lang="el-GR" dirty="0" smtClean="0"/>
              <a:t>σχετικά με το </a:t>
            </a:r>
            <a:r>
              <a:rPr lang="el-GR" b="1" dirty="0" smtClean="0"/>
              <a:t>περιεχόμενο μιας ιστοσελίδας.</a:t>
            </a:r>
            <a:r>
              <a:rPr lang="el-GR" dirty="0" smtClean="0"/>
              <a:t> </a:t>
            </a:r>
          </a:p>
          <a:p>
            <a:pPr marL="514350" indent="-514350" fontAlgn="base">
              <a:buFont typeface="+mj-lt"/>
              <a:buAutoNum type="arabicParenR"/>
            </a:pPr>
            <a:r>
              <a:rPr lang="el-GR" dirty="0" smtClean="0"/>
              <a:t>Γι’ αυτό το λόγο, είναι πολύ σημαντικό το </a:t>
            </a:r>
            <a:r>
              <a:rPr lang="el-GR" dirty="0" err="1" smtClean="0"/>
              <a:t>meta</a:t>
            </a:r>
            <a:r>
              <a:rPr lang="el-GR" dirty="0" smtClean="0"/>
              <a:t> </a:t>
            </a:r>
            <a:r>
              <a:rPr lang="el-GR" dirty="0" err="1" smtClean="0"/>
              <a:t>description</a:t>
            </a:r>
            <a:r>
              <a:rPr lang="el-GR" dirty="0" smtClean="0"/>
              <a:t> να είναι </a:t>
            </a:r>
            <a:r>
              <a:rPr lang="el-GR" b="1" dirty="0" smtClean="0"/>
              <a:t>περιγραφικό, ελκυστικό και σχετικό με το </a:t>
            </a:r>
            <a:r>
              <a:rPr lang="el-GR" b="1" dirty="0" err="1" smtClean="0"/>
              <a:t>site</a:t>
            </a:r>
            <a:r>
              <a:rPr lang="el-GR" b="1" dirty="0" smtClean="0"/>
              <a:t> σου,</a:t>
            </a:r>
            <a:r>
              <a:rPr lang="el-GR" dirty="0" smtClean="0"/>
              <a:t> έτσι ώστε ο χρήστης να προτιμήσει να επισκεφθεί τη δική σου ιστοσελίδα! 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14348" y="428604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l-GR" sz="3600" b="1" dirty="0" smtClean="0"/>
              <a:t>Πώς το </a:t>
            </a:r>
            <a:r>
              <a:rPr lang="el-GR" sz="3600" b="1" dirty="0" err="1" smtClean="0"/>
              <a:t>meta</a:t>
            </a:r>
            <a:r>
              <a:rPr lang="el-GR" sz="3600" b="1" dirty="0" smtClean="0"/>
              <a:t> </a:t>
            </a:r>
            <a:r>
              <a:rPr lang="el-GR" sz="3600" b="1" dirty="0" err="1" smtClean="0"/>
              <a:t>description</a:t>
            </a:r>
            <a:r>
              <a:rPr lang="el-GR" sz="3600" b="1" dirty="0" smtClean="0"/>
              <a:t> βοηθάει το SEO;</a:t>
            </a:r>
            <a:r>
              <a:rPr lang="el-GR" b="1" dirty="0" smtClean="0"/>
              <a:t/>
            </a:r>
            <a:br>
              <a:rPr lang="el-GR" b="1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Συνήθως, πολλοί από αυτούς που ασχολούνται με το </a:t>
            </a:r>
            <a:r>
              <a:rPr lang="el-GR" b="1" dirty="0" smtClean="0"/>
              <a:t>SEO </a:t>
            </a:r>
            <a:r>
              <a:rPr lang="el-GR" dirty="0" smtClean="0"/>
              <a:t>έχουν στο μυαλό τους το </a:t>
            </a:r>
            <a:r>
              <a:rPr lang="el-GR" b="1" dirty="0" err="1" smtClean="0"/>
              <a:t>meta</a:t>
            </a:r>
            <a:r>
              <a:rPr lang="el-GR" b="1" dirty="0" smtClean="0"/>
              <a:t> </a:t>
            </a:r>
            <a:r>
              <a:rPr lang="el-GR" b="1" dirty="0" err="1" smtClean="0"/>
              <a:t>description</a:t>
            </a:r>
            <a:r>
              <a:rPr lang="el-GR" dirty="0" smtClean="0"/>
              <a:t> ως </a:t>
            </a:r>
            <a:r>
              <a:rPr lang="el-GR" dirty="0" err="1" smtClean="0"/>
              <a:t>ranking</a:t>
            </a:r>
            <a:r>
              <a:rPr lang="el-GR" dirty="0" smtClean="0"/>
              <a:t> </a:t>
            </a:r>
            <a:r>
              <a:rPr lang="el-GR" dirty="0" err="1" smtClean="0"/>
              <a:t>factor</a:t>
            </a:r>
            <a:r>
              <a:rPr lang="el-GR" dirty="0" smtClean="0"/>
              <a:t>, ενώ στην πραγματικότητα είναι </a:t>
            </a:r>
            <a:r>
              <a:rPr lang="el-GR" dirty="0" err="1" smtClean="0"/>
              <a:t>conversion</a:t>
            </a:r>
            <a:r>
              <a:rPr lang="el-GR" dirty="0" smtClean="0"/>
              <a:t> </a:t>
            </a:r>
            <a:r>
              <a:rPr lang="el-GR" dirty="0" err="1" smtClean="0"/>
              <a:t>factor</a:t>
            </a:r>
            <a:r>
              <a:rPr lang="el-GR" dirty="0" smtClean="0"/>
              <a:t>, δηλαδή </a:t>
            </a:r>
            <a:r>
              <a:rPr lang="el-GR" b="1" dirty="0" smtClean="0"/>
              <a:t>οδηγεί τους χρήστες στο να προβούν σε κάποια πράξη</a:t>
            </a:r>
            <a:r>
              <a:rPr lang="el-GR" dirty="0" smtClean="0"/>
              <a:t> (π.χ. να </a:t>
            </a:r>
            <a:r>
              <a:rPr lang="el-GR" dirty="0" err="1" smtClean="0"/>
              <a:t>κλικάρουν</a:t>
            </a:r>
            <a:r>
              <a:rPr lang="el-GR" dirty="0" smtClean="0"/>
              <a:t>, ώστε να διαβάσουν ένα άρθρο).</a:t>
            </a:r>
            <a:endParaRPr lang="en-US" dirty="0" smtClean="0"/>
          </a:p>
          <a:p>
            <a:r>
              <a:rPr lang="el-GR" dirty="0" smtClean="0"/>
              <a:t>Σύμφωνα με </a:t>
            </a:r>
            <a:r>
              <a:rPr lang="el-GR" dirty="0" smtClean="0">
                <a:hlinkClick r:id="rId2"/>
              </a:rPr>
              <a:t>ανακοίνωσή της το Σεπτέμβριο του 2009, η </a:t>
            </a:r>
            <a:r>
              <a:rPr lang="el-GR" dirty="0" err="1" smtClean="0">
                <a:hlinkClick r:id="rId2"/>
              </a:rPr>
              <a:t>Google</a:t>
            </a:r>
            <a:r>
              <a:rPr lang="el-GR" dirty="0" smtClean="0"/>
              <a:t> δεν χρησιμοποιεί τα </a:t>
            </a:r>
            <a:r>
              <a:rPr lang="el-GR" dirty="0" err="1" smtClean="0"/>
              <a:t>meta</a:t>
            </a:r>
            <a:r>
              <a:rPr lang="el-GR" dirty="0" smtClean="0"/>
              <a:t> </a:t>
            </a:r>
            <a:r>
              <a:rPr lang="el-GR" dirty="0" err="1" smtClean="0"/>
              <a:t>keywords</a:t>
            </a:r>
            <a:r>
              <a:rPr lang="el-GR" dirty="0" smtClean="0"/>
              <a:t> και τα </a:t>
            </a:r>
            <a:r>
              <a:rPr lang="el-GR" dirty="0" err="1" smtClean="0"/>
              <a:t>meta</a:t>
            </a:r>
            <a:r>
              <a:rPr lang="el-GR" dirty="0" smtClean="0"/>
              <a:t> </a:t>
            </a:r>
            <a:r>
              <a:rPr lang="el-GR" dirty="0" err="1" smtClean="0"/>
              <a:t>descriptions</a:t>
            </a:r>
            <a:r>
              <a:rPr lang="el-GR" dirty="0" smtClean="0"/>
              <a:t> στον αλγόριθμο κατάταξης των </a:t>
            </a:r>
            <a:r>
              <a:rPr lang="el-GR" dirty="0" err="1" smtClean="0"/>
              <a:t>sites</a:t>
            </a:r>
            <a:r>
              <a:rPr lang="el-GR" dirty="0" smtClean="0"/>
              <a:t> στα αποτελέσματα αναζήτησης.</a:t>
            </a:r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άμεσος">
  <a:themeElements>
    <a:clrScheme name="Διάμεσος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Διάμεσος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άμεσος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34</TotalTime>
  <Words>318</Words>
  <Application>Microsoft Office PowerPoint</Application>
  <PresentationFormat>Προβολή στην οθόνη (4:3)</PresentationFormat>
  <Paragraphs>86</Paragraphs>
  <Slides>24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24</vt:i4>
      </vt:variant>
    </vt:vector>
  </HeadingPairs>
  <TitlesOfParts>
    <vt:vector size="25" baseType="lpstr">
      <vt:lpstr>Διάμεσος</vt:lpstr>
      <vt:lpstr>meta description (SEO) </vt:lpstr>
      <vt:lpstr>meta description (SEO) </vt:lpstr>
      <vt:lpstr>Tι είναι το meta description</vt:lpstr>
      <vt:lpstr>Tι είναι το meta description</vt:lpstr>
      <vt:lpstr>Tι είναι το meta description</vt:lpstr>
      <vt:lpstr>Ορισμός και χρήση  </vt:lpstr>
      <vt:lpstr>Tι είναι το meta description</vt:lpstr>
      <vt:lpstr>Γιατί είναι σημαντικό το meta description; </vt:lpstr>
      <vt:lpstr>Πώς το meta description βοηθάει το SEO; </vt:lpstr>
      <vt:lpstr>Πώς το meta description βοηθάει το SEO; </vt:lpstr>
      <vt:lpstr>Πώς να γράψεις ένα meta description; </vt:lpstr>
      <vt:lpstr>μερικά tips, που θα σε βοηθήσουν να γράψεις το δικό σου meta description.</vt:lpstr>
      <vt:lpstr>μερικά tips, που θα σε βοηθήσουν να γράψεις το δικό σου meta description.</vt:lpstr>
      <vt:lpstr>μερικά tips, που θα σε βοηθήσουν να γράψεις το δικό σου meta description.</vt:lpstr>
      <vt:lpstr>Επιθυμητό μέγεθος του meta description </vt:lpstr>
      <vt:lpstr>Keywords </vt:lpstr>
      <vt:lpstr>Π.χ. για την αναζήτηση Χρυσός Οδηγός PPC, ποιο αποτέλεσμα σού τραβάει πρώτο την προσοχή;</vt:lpstr>
      <vt:lpstr>Τι να αποφύγεις </vt:lpstr>
      <vt:lpstr>Τι να αποφύγεις </vt:lpstr>
      <vt:lpstr>Τι να αποφύγεις </vt:lpstr>
      <vt:lpstr>Τι να αποφύγεις </vt:lpstr>
      <vt:lpstr>Προειδοποίηση: Η μηχανή αναζήτησης μπορεί να μη χρησιμοποιήσει το meta description σου. </vt:lpstr>
      <vt:lpstr>Συνοψίζοντας </vt:lpstr>
      <vt:lpstr>Συνοψίζοντας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 description (SEO)</dc:title>
  <dc:creator>dell 15-5100</dc:creator>
  <cp:lastModifiedBy>dell 15-5100</cp:lastModifiedBy>
  <cp:revision>5</cp:revision>
  <dcterms:created xsi:type="dcterms:W3CDTF">2024-11-11T18:44:40Z</dcterms:created>
  <dcterms:modified xsi:type="dcterms:W3CDTF">2024-11-13T09:50:43Z</dcterms:modified>
</cp:coreProperties>
</file>