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6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2FBA8D8-307F-4350-AF1B-5BAEBB6F6AF4}" type="datetimeFigureOut">
              <a:rPr lang="el-GR" smtClean="0"/>
              <a:t>20/12/2024</a:t>
            </a:fld>
            <a:endParaRPr lang="el-G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4C65954-B94C-4920-A68B-487102EE86F5}" type="slidenum">
              <a:rPr lang="el-GR" smtClean="0"/>
              <a:t>‹#›</a:t>
            </a:fld>
            <a:endParaRPr lang="el-G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BA8D8-307F-4350-AF1B-5BAEBB6F6AF4}" type="datetimeFigureOut">
              <a:rPr lang="el-GR" smtClean="0"/>
              <a:t>20/12/2024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5954-B94C-4920-A68B-487102EE86F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BA8D8-307F-4350-AF1B-5BAEBB6F6AF4}" type="datetimeFigureOut">
              <a:rPr lang="el-GR" smtClean="0"/>
              <a:t>20/12/2024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5954-B94C-4920-A68B-487102EE86F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BA8D8-307F-4350-AF1B-5BAEBB6F6AF4}" type="datetimeFigureOut">
              <a:rPr lang="el-GR" smtClean="0"/>
              <a:t>20/12/2024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5954-B94C-4920-A68B-487102EE86F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BA8D8-307F-4350-AF1B-5BAEBB6F6AF4}" type="datetimeFigureOut">
              <a:rPr lang="el-GR" smtClean="0"/>
              <a:t>20/12/2024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5954-B94C-4920-A68B-487102EE86F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BA8D8-307F-4350-AF1B-5BAEBB6F6AF4}" type="datetimeFigureOut">
              <a:rPr lang="el-GR" smtClean="0"/>
              <a:t>20/12/2024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5954-B94C-4920-A68B-487102EE86F5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BA8D8-307F-4350-AF1B-5BAEBB6F6AF4}" type="datetimeFigureOut">
              <a:rPr lang="el-GR" smtClean="0"/>
              <a:t>20/12/2024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5954-B94C-4920-A68B-487102EE86F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BA8D8-307F-4350-AF1B-5BAEBB6F6AF4}" type="datetimeFigureOut">
              <a:rPr lang="el-GR" smtClean="0"/>
              <a:t>20/12/2024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5954-B94C-4920-A68B-487102EE86F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BA8D8-307F-4350-AF1B-5BAEBB6F6AF4}" type="datetimeFigureOut">
              <a:rPr lang="el-GR" smtClean="0"/>
              <a:t>20/12/2024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5954-B94C-4920-A68B-487102EE86F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BA8D8-307F-4350-AF1B-5BAEBB6F6AF4}" type="datetimeFigureOut">
              <a:rPr lang="el-GR" smtClean="0"/>
              <a:t>20/12/2024</a:t>
            </a:fld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5954-B94C-4920-A68B-487102EE86F5}" type="slidenum">
              <a:rPr lang="el-GR" smtClean="0"/>
              <a:t>‹#›</a:t>
            </a:fld>
            <a:endParaRPr lang="el-G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BA8D8-307F-4350-AF1B-5BAEBB6F6AF4}" type="datetimeFigureOut">
              <a:rPr lang="el-GR" smtClean="0"/>
              <a:t>20/12/2024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5954-B94C-4920-A68B-487102EE86F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2FBA8D8-307F-4350-AF1B-5BAEBB6F6AF4}" type="datetimeFigureOut">
              <a:rPr lang="el-GR" smtClean="0"/>
              <a:t>20/12/2024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4C65954-B94C-4920-A68B-487102EE86F5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ΤΡΟΦΟΓΝΩΣΙΑ ΚΑΙ ΕΔΕΣΜΑΤΟΛΟΓΙΟ</a:t>
            </a:r>
            <a:endParaRPr lang="el-GR" sz="28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ΑΡΤΥΜΑΤΙΚΕΣ ΥΛΕΣ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10962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ΑΡΤΥΜΑΤΙΚΕΣ ΥΛΕΣ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b="1" dirty="0"/>
              <a:t>Χρήσεις των </a:t>
            </a:r>
            <a:r>
              <a:rPr lang="el-GR" b="1" dirty="0" err="1"/>
              <a:t>αρτυματικών</a:t>
            </a:r>
            <a:r>
              <a:rPr lang="el-GR" b="1" dirty="0"/>
              <a:t> υλών:</a:t>
            </a:r>
          </a:p>
          <a:p>
            <a:pPr>
              <a:buFont typeface="Arial"/>
              <a:buChar char="•"/>
            </a:pPr>
            <a:r>
              <a:rPr lang="el-GR" b="1" dirty="0"/>
              <a:t>Γευστική ενίσχυση</a:t>
            </a:r>
            <a:r>
              <a:rPr lang="el-GR" dirty="0"/>
              <a:t>: Όλες οι </a:t>
            </a:r>
            <a:r>
              <a:rPr lang="el-GR" dirty="0" err="1"/>
              <a:t>αρτυματικές</a:t>
            </a:r>
            <a:r>
              <a:rPr lang="el-GR" dirty="0"/>
              <a:t> ύλες έχουν ως κύριο σκοπό να ενισχύσουν ή να διαφοροποιήσουν τη γεύση των τροφίμων.</a:t>
            </a:r>
          </a:p>
          <a:p>
            <a:pPr>
              <a:buFont typeface="Arial"/>
              <a:buChar char="•"/>
            </a:pPr>
            <a:r>
              <a:rPr lang="el-GR" b="1" dirty="0" err="1"/>
              <a:t>Αναδιευθέτηση</a:t>
            </a:r>
            <a:r>
              <a:rPr lang="el-GR" b="1" dirty="0"/>
              <a:t> γεύσης</a:t>
            </a:r>
            <a:r>
              <a:rPr lang="el-GR" dirty="0"/>
              <a:t>: Συχνά οι </a:t>
            </a:r>
            <a:r>
              <a:rPr lang="el-GR" dirty="0" err="1"/>
              <a:t>αρτυματικές</a:t>
            </a:r>
            <a:r>
              <a:rPr lang="el-GR" dirty="0"/>
              <a:t> ύλες χρησιμοποιούνται για να ισχυροποιήσουν ή να εξισορροπήσουν την γεύση (π.χ. γλυκό-ξινό, αλμυρό-πικάντικο).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7627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ΑΡΤΥΜΑΤΙΚΕΣ ΥΛΕΣ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b="1" dirty="0"/>
              <a:t>Χρήσεις των </a:t>
            </a:r>
            <a:r>
              <a:rPr lang="el-GR" b="1" dirty="0" err="1"/>
              <a:t>αρτυματικών</a:t>
            </a:r>
            <a:r>
              <a:rPr lang="el-GR" b="1" dirty="0"/>
              <a:t> υλών:</a:t>
            </a:r>
          </a:p>
          <a:p>
            <a:r>
              <a:rPr lang="el-GR" b="1" dirty="0"/>
              <a:t>Βελτίωση υφής</a:t>
            </a:r>
            <a:r>
              <a:rPr lang="el-GR" dirty="0"/>
              <a:t>: Ορισμένες </a:t>
            </a:r>
            <a:r>
              <a:rPr lang="el-GR" dirty="0" err="1"/>
              <a:t>αρτυματικές</a:t>
            </a:r>
            <a:r>
              <a:rPr lang="el-GR" dirty="0"/>
              <a:t> ύλες, όπως το </a:t>
            </a:r>
            <a:r>
              <a:rPr lang="el-GR" dirty="0" err="1"/>
              <a:t>γλουταμινικό</a:t>
            </a:r>
            <a:r>
              <a:rPr lang="el-GR" dirty="0"/>
              <a:t> νάτριο, μπορεί να ενισχύσουν τη συνοχή και την αίσθηση της υφής του φαγητού</a:t>
            </a:r>
            <a:r>
              <a:rPr lang="el-GR" dirty="0" smtClean="0"/>
              <a:t>.</a:t>
            </a:r>
          </a:p>
          <a:p>
            <a:r>
              <a:rPr lang="el-GR" b="1" dirty="0" smtClean="0"/>
              <a:t>Διατήρηση </a:t>
            </a:r>
            <a:r>
              <a:rPr lang="el-GR" b="1" dirty="0"/>
              <a:t>και συντήρηση</a:t>
            </a:r>
            <a:r>
              <a:rPr lang="el-GR" dirty="0"/>
              <a:t>: Τα συντηρητικά και τα αντιοξειδωτικά χρησιμοποιούνται για να παρατείνουν τη διάρκεια ζωής των </a:t>
            </a:r>
            <a:r>
              <a:rPr lang="el-GR" err="1"/>
              <a:t>τροφίμων</a:t>
            </a:r>
            <a:r>
              <a:rPr lang="el-GR" smtClean="0"/>
              <a:t>.</a:t>
            </a:r>
          </a:p>
          <a:p>
            <a:r>
              <a:rPr lang="el-GR" b="1" smtClean="0"/>
              <a:t>Οπτική </a:t>
            </a:r>
            <a:r>
              <a:rPr lang="el-GR" b="1" dirty="0"/>
              <a:t>και αισθητική βελτίωση</a:t>
            </a:r>
            <a:r>
              <a:rPr lang="el-GR" dirty="0"/>
              <a:t>: Οι χρωστικές και τα αρώματα χρησιμοποιούνται για να κάνουν τα τρόφιμα πιο ελκυστικά και να προσδώσουν μια ευχάριστη εμφάνιση.</a:t>
            </a:r>
          </a:p>
        </p:txBody>
      </p:sp>
    </p:spTree>
    <p:extLst>
      <p:ext uri="{BB962C8B-B14F-4D97-AF65-F5344CB8AC3E}">
        <p14:creationId xmlns:p14="http://schemas.microsoft.com/office/powerpoint/2010/main" val="1475628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ΑΡΤΥΜΑΤΙΚΕΣ ΥΛΕΣ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</a:t>
            </a:r>
            <a:r>
              <a:rPr lang="el-GR" dirty="0" err="1"/>
              <a:t>αρτυματικές</a:t>
            </a:r>
            <a:r>
              <a:rPr lang="el-GR" dirty="0"/>
              <a:t> ύλες είναι ουσίες που χρησιμοποιούνται για να προσδώσουν γεύση, άρωμα, ή χρώμα στα τρόφιμα. Υπάρχουν διάφοροι τύποι </a:t>
            </a:r>
            <a:r>
              <a:rPr lang="el-GR" dirty="0" err="1"/>
              <a:t>αρτυματικών</a:t>
            </a:r>
            <a:r>
              <a:rPr lang="el-GR" dirty="0"/>
              <a:t> υλών, και μπορεί να είναι φυσικές ή συνθετικές. Χρησιμοποιούνται σε μεγάλη ποικιλία τροφίμων και ποτών, όπως σάλτσες, σούπες, γλυκά, αλμυρά σνακ και άλλα.</a:t>
            </a:r>
          </a:p>
        </p:txBody>
      </p:sp>
    </p:spTree>
    <p:extLst>
      <p:ext uri="{BB962C8B-B14F-4D97-AF65-F5344CB8AC3E}">
        <p14:creationId xmlns:p14="http://schemas.microsoft.com/office/powerpoint/2010/main" val="4052640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ΑΡΤΥΜΑΤΙΚΕΣ ΥΛΕΣ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Αλάτι</a:t>
            </a:r>
            <a:endParaRPr lang="el-GR" dirty="0"/>
          </a:p>
          <a:p>
            <a:pPr>
              <a:buFont typeface="Arial"/>
              <a:buChar char="•"/>
            </a:pPr>
            <a:r>
              <a:rPr lang="el-GR" b="1" dirty="0"/>
              <a:t>Περιγραφή</a:t>
            </a:r>
            <a:r>
              <a:rPr lang="el-GR" dirty="0"/>
              <a:t>: Είναι η πιο κοινή </a:t>
            </a:r>
            <a:r>
              <a:rPr lang="el-GR" dirty="0" err="1"/>
              <a:t>αρτυματική</a:t>
            </a:r>
            <a:r>
              <a:rPr lang="el-GR" dirty="0"/>
              <a:t> ύλη, χρησιμοποιούμενη για να ενισχύσει τη γεύση και να προστεθεί αλμυρή γεύση στα τρόφιμα.</a:t>
            </a:r>
          </a:p>
          <a:p>
            <a:pPr>
              <a:buFont typeface="Arial"/>
              <a:buChar char="•"/>
            </a:pPr>
            <a:r>
              <a:rPr lang="el-GR" b="1" dirty="0"/>
              <a:t>Χρήσεις</a:t>
            </a:r>
            <a:r>
              <a:rPr lang="el-GR" dirty="0"/>
              <a:t>: Σάλτσες, σούπες, μαγειρικά πιάτα, κονσερβοποιημένα τρόφιμα, αλμυρά σνακ.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07234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ΑΡΤΥΜΑΤΙΚΕΣ ΥΛΕΣ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Ζάχαρη</a:t>
            </a:r>
            <a:endParaRPr lang="el-GR" dirty="0"/>
          </a:p>
          <a:p>
            <a:pPr>
              <a:buFont typeface="Arial"/>
              <a:buChar char="•"/>
            </a:pPr>
            <a:r>
              <a:rPr lang="el-GR" b="1" dirty="0"/>
              <a:t>Περιγραφή</a:t>
            </a:r>
            <a:r>
              <a:rPr lang="el-GR" dirty="0"/>
              <a:t>: Χρησιμοποιείται για να προσδώσει γλυκιά γεύση.</a:t>
            </a:r>
          </a:p>
          <a:p>
            <a:pPr>
              <a:buFont typeface="Arial"/>
              <a:buChar char="•"/>
            </a:pPr>
            <a:r>
              <a:rPr lang="el-GR" b="1" dirty="0"/>
              <a:t>Χρήσεις</a:t>
            </a:r>
            <a:r>
              <a:rPr lang="el-GR" dirty="0"/>
              <a:t>: Γλυκά, ποτά, σάλτσες, επιδόρπια, μαρμελάδες, παγωτά.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51973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ΑΡΤΥΜΑΤΙΚΕΣ ΥΛΕΣ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b="1" dirty="0"/>
              <a:t>Μπαχαρικά και βότανα</a:t>
            </a:r>
            <a:endParaRPr lang="el-GR" dirty="0"/>
          </a:p>
          <a:p>
            <a:pPr>
              <a:buFont typeface="Arial"/>
              <a:buChar char="•"/>
            </a:pPr>
            <a:r>
              <a:rPr lang="el-GR" b="1" dirty="0"/>
              <a:t>Περιγραφή</a:t>
            </a:r>
            <a:r>
              <a:rPr lang="el-GR" dirty="0"/>
              <a:t>: Είναι φυσικές ουσίες που προέρχονται από φυτά και χρησιμοποιούνται για να προσδώσουν γεύση, άρωμα ή χρώμα.</a:t>
            </a:r>
          </a:p>
          <a:p>
            <a:pPr>
              <a:buFont typeface="Arial"/>
              <a:buChar char="•"/>
            </a:pPr>
            <a:r>
              <a:rPr lang="el-GR" b="1" dirty="0"/>
              <a:t>Είδη</a:t>
            </a:r>
            <a:r>
              <a:rPr lang="el-GR" dirty="0"/>
              <a:t>: Κανέλα, γαρύφαλλο, μπαχάρι, μαϊντανός, βασιλικός, θυμάρι, σκόρδο, </a:t>
            </a:r>
            <a:r>
              <a:rPr lang="el-GR" dirty="0" err="1"/>
              <a:t>κουρκουμάς</a:t>
            </a:r>
            <a:r>
              <a:rPr lang="el-GR" dirty="0"/>
              <a:t> κ.α.</a:t>
            </a:r>
          </a:p>
          <a:p>
            <a:pPr>
              <a:buFont typeface="Arial"/>
              <a:buChar char="•"/>
            </a:pPr>
            <a:r>
              <a:rPr lang="el-GR" b="1" dirty="0"/>
              <a:t>Χρήσεις</a:t>
            </a:r>
            <a:r>
              <a:rPr lang="el-GR" dirty="0"/>
              <a:t>: Κρέατα, ψάρια, σάλτσες, σούπες, ψητά, γλυκά.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18405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ΑΡΤΥΜΑΤΙΚΕΣ ΥΛΕΣ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Αρωματικά έλαια και εκχυλίσματα</a:t>
            </a:r>
            <a:endParaRPr lang="el-GR" dirty="0"/>
          </a:p>
          <a:p>
            <a:pPr>
              <a:buFont typeface="Arial"/>
              <a:buChar char="•"/>
            </a:pPr>
            <a:r>
              <a:rPr lang="el-GR" b="1" dirty="0"/>
              <a:t>Περιγραφή</a:t>
            </a:r>
            <a:r>
              <a:rPr lang="el-GR" dirty="0"/>
              <a:t>: Είναι φυσικά ή συνθετικά έλαια που προέρχονται από φυτά και φρούτα, τα οποία ενισχύουν τη γεύση.</a:t>
            </a:r>
          </a:p>
          <a:p>
            <a:pPr>
              <a:buFont typeface="Arial"/>
              <a:buChar char="•"/>
            </a:pPr>
            <a:r>
              <a:rPr lang="el-GR" b="1" dirty="0"/>
              <a:t>Είδη</a:t>
            </a:r>
            <a:r>
              <a:rPr lang="el-GR" dirty="0"/>
              <a:t>: Εκχύλισμα βανίλιας, εκχύλισμα λεμονιού, εκχύλισμα αμυγδάλου.</a:t>
            </a:r>
          </a:p>
          <a:p>
            <a:pPr>
              <a:buFont typeface="Arial"/>
              <a:buChar char="•"/>
            </a:pPr>
            <a:r>
              <a:rPr lang="el-GR" b="1" dirty="0"/>
              <a:t>Χρήσεις</a:t>
            </a:r>
            <a:r>
              <a:rPr lang="el-GR" dirty="0"/>
              <a:t>: Γλυκά, ποτά, σάλτσες, επιδόρπια.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00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ΑΡΤΥΜΑΤΙΚΕΣ ΥΛΕΣ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err="1"/>
              <a:t>Γλουταμινικό</a:t>
            </a:r>
            <a:r>
              <a:rPr lang="el-GR" b="1" dirty="0"/>
              <a:t> νάτριο (MSG)</a:t>
            </a:r>
            <a:endParaRPr lang="el-GR" dirty="0"/>
          </a:p>
          <a:p>
            <a:pPr>
              <a:buFont typeface="Arial"/>
              <a:buChar char="•"/>
            </a:pPr>
            <a:r>
              <a:rPr lang="el-GR" b="1" dirty="0"/>
              <a:t>Περιγραφή</a:t>
            </a:r>
            <a:r>
              <a:rPr lang="el-GR" dirty="0"/>
              <a:t>: Είναι μια συνθετική </a:t>
            </a:r>
            <a:r>
              <a:rPr lang="el-GR" dirty="0" err="1"/>
              <a:t>αρτυματική</a:t>
            </a:r>
            <a:r>
              <a:rPr lang="el-GR" dirty="0"/>
              <a:t> ύλη που χρησιμοποιείται για να ενισχύσει τη γεύση, προσφέροντας αλμυρό ή "</a:t>
            </a:r>
            <a:r>
              <a:rPr lang="el-GR" dirty="0" err="1"/>
              <a:t>umami</a:t>
            </a:r>
            <a:r>
              <a:rPr lang="el-GR" dirty="0"/>
              <a:t>" γεύση.</a:t>
            </a:r>
          </a:p>
          <a:p>
            <a:pPr>
              <a:buFont typeface="Arial"/>
              <a:buChar char="•"/>
            </a:pPr>
            <a:r>
              <a:rPr lang="el-GR" b="1" dirty="0"/>
              <a:t>Χρήσεις</a:t>
            </a:r>
            <a:r>
              <a:rPr lang="el-GR" dirty="0"/>
              <a:t>: Σούπες, σάλτσες, συσκευασμένα τρόφιμα, έτοιμα γεύματα.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2187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ΑΡΤΥΜΑΤΙΚΕΣ ΥΛΕΣ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Κιτρικό οξύ</a:t>
            </a:r>
            <a:endParaRPr lang="el-GR" dirty="0"/>
          </a:p>
          <a:p>
            <a:pPr>
              <a:buFont typeface="Arial"/>
              <a:buChar char="•"/>
            </a:pPr>
            <a:r>
              <a:rPr lang="el-GR" b="1" dirty="0"/>
              <a:t>Περιγραφή</a:t>
            </a:r>
            <a:r>
              <a:rPr lang="el-GR" dirty="0"/>
              <a:t>: Εξάγεται κυρίως από τα εσπεριδοειδή και χρησιμοποιείται για να προσδώσει όξινη γεύση.</a:t>
            </a:r>
          </a:p>
          <a:p>
            <a:pPr>
              <a:buFont typeface="Arial"/>
              <a:buChar char="•"/>
            </a:pPr>
            <a:r>
              <a:rPr lang="el-GR" b="1" dirty="0"/>
              <a:t>Χρήσεις</a:t>
            </a:r>
            <a:r>
              <a:rPr lang="el-GR" dirty="0"/>
              <a:t>: Αναψυκτικά, γλυκά, κονσερβοποιημένα τρόφιμα, σάλτσες, τρόφιμα που απαιτούν συντήρηση.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05184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ΑΡΤΥΜΑΤΙΚΕΣ ΥΛΕΣ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b="1" dirty="0"/>
              <a:t>Συντηρητικά και χρωστικές</a:t>
            </a:r>
            <a:endParaRPr lang="el-GR" dirty="0"/>
          </a:p>
          <a:p>
            <a:pPr>
              <a:buFont typeface="Arial"/>
              <a:buChar char="•"/>
            </a:pPr>
            <a:r>
              <a:rPr lang="el-GR" b="1" dirty="0"/>
              <a:t>Περιγραφή</a:t>
            </a:r>
            <a:r>
              <a:rPr lang="el-GR" dirty="0"/>
              <a:t>: Χρησιμοποιούνται για να διατηρούν τα τρόφιμα και να ενισχύουν το χρώμα τους.</a:t>
            </a:r>
          </a:p>
          <a:p>
            <a:pPr>
              <a:buFont typeface="Arial"/>
              <a:buChar char="•"/>
            </a:pPr>
            <a:r>
              <a:rPr lang="el-GR" b="1" dirty="0"/>
              <a:t>Είδη</a:t>
            </a:r>
            <a:r>
              <a:rPr lang="el-GR" dirty="0"/>
              <a:t>: Αντιοξειδωτικά (βιταμίνη C), χρωστικές (χρωστικές τροφίμων όπως το κόκκινο ή το κίτρινο χρώμα).</a:t>
            </a:r>
          </a:p>
          <a:p>
            <a:pPr>
              <a:buFont typeface="Arial"/>
              <a:buChar char="•"/>
            </a:pPr>
            <a:r>
              <a:rPr lang="el-GR" b="1" dirty="0"/>
              <a:t>Χρήσεις</a:t>
            </a:r>
            <a:r>
              <a:rPr lang="el-GR" dirty="0"/>
              <a:t>: Γλυκά, χυμοί, αναψυκτικά, κονσερβοποιημένα τρόφιμα.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8510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</TotalTime>
  <Words>486</Words>
  <Application>Microsoft Office PowerPoint</Application>
  <PresentationFormat>Προβολή στην οθόνη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Austin</vt:lpstr>
      <vt:lpstr>ΤΡΟΦΟΓΝΩΣΙΑ ΚΑΙ ΕΔΕΣΜΑΤΟΛΟΓΙΟ</vt:lpstr>
      <vt:lpstr>ΑΡΤΥΜΑΤΙΚΕΣ ΥΛΕΣ </vt:lpstr>
      <vt:lpstr>ΑΡΤΥΜΑΤΙΚΕΣ ΥΛΕΣ </vt:lpstr>
      <vt:lpstr>ΑΡΤΥΜΑΤΙΚΕΣ ΥΛΕΣ </vt:lpstr>
      <vt:lpstr>ΑΡΤΥΜΑΤΙΚΕΣ ΥΛΕΣ </vt:lpstr>
      <vt:lpstr>ΑΡΤΥΜΑΤΙΚΕΣ ΥΛΕΣ </vt:lpstr>
      <vt:lpstr>ΑΡΤΥΜΑΤΙΚΕΣ ΥΛΕΣ </vt:lpstr>
      <vt:lpstr>ΑΡΤΥΜΑΤΙΚΕΣ ΥΛΕΣ </vt:lpstr>
      <vt:lpstr>ΑΡΤΥΜΑΤΙΚΕΣ ΥΛΕΣ </vt:lpstr>
      <vt:lpstr>ΑΡΤΥΜΑΤΙΚΕΣ ΥΛΕΣ </vt:lpstr>
      <vt:lpstr>ΑΡΤΥΜΑΤΙΚΕΣ ΥΛΕΣ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ΤΡΟΦΟΓΝΩΣΙΑ ΚΑΙ ΕΔΕΣΜΑΤΟΛΟΓΙΟ</dc:title>
  <dc:creator>Δημήτρης</dc:creator>
  <cp:lastModifiedBy>Δημήτρης</cp:lastModifiedBy>
  <cp:revision>2</cp:revision>
  <dcterms:created xsi:type="dcterms:W3CDTF">2024-12-20T01:19:39Z</dcterms:created>
  <dcterms:modified xsi:type="dcterms:W3CDTF">2024-12-20T01:36:23Z</dcterms:modified>
</cp:coreProperties>
</file>