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49B894-87DE-565E-B338-C05B3E4EE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Τεχνικες</a:t>
            </a:r>
            <a:r>
              <a:rPr lang="el-GR" dirty="0"/>
              <a:t> </a:t>
            </a:r>
            <a:r>
              <a:rPr lang="el-GR" dirty="0" err="1"/>
              <a:t>μακιγιαζ</a:t>
            </a:r>
            <a:r>
              <a:rPr lang="el-GR" dirty="0"/>
              <a:t> γήρανσης και </a:t>
            </a:r>
            <a:r>
              <a:rPr lang="el-GR" dirty="0" err="1"/>
              <a:t>υλικα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2F276A-8B96-20B1-AB47-027D121F6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Κοσμιδου</a:t>
            </a:r>
            <a:r>
              <a:rPr lang="el-GR" dirty="0"/>
              <a:t> </a:t>
            </a:r>
            <a:r>
              <a:rPr lang="el-GR" dirty="0" err="1"/>
              <a:t>νατασσα</a:t>
            </a:r>
            <a:r>
              <a:rPr lang="el-GR" dirty="0"/>
              <a:t> </a:t>
            </a:r>
            <a:r>
              <a:rPr lang="el-GR" dirty="0" err="1"/>
              <a:t>αισθητικος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1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0F131F-657A-A05D-AEF6-220298BF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l-GR" sz="2800"/>
              <a:t>Τρόποι δημιουργίας ΓΗΡΑΣΜΕΝΟΥ δερματος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6EAA14-5C5F-0100-811C-98490DAE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l-GR" sz="1800"/>
              <a:t>Με φωτοσκιάσεις</a:t>
            </a:r>
          </a:p>
          <a:p>
            <a:r>
              <a:rPr lang="el-GR" sz="1800"/>
              <a:t>Με υγρό λατέξ</a:t>
            </a:r>
          </a:p>
          <a:p>
            <a:r>
              <a:rPr lang="el-GR" sz="1800"/>
              <a:t>Με συνδυασμό και των 2</a:t>
            </a:r>
            <a:endParaRPr lang="en-GB" sz="1800"/>
          </a:p>
          <a:p>
            <a:r>
              <a:rPr lang="el-GR" sz="1800"/>
              <a:t>Με χαρτομάντηλο</a:t>
            </a:r>
          </a:p>
          <a:p>
            <a:r>
              <a:rPr lang="el-GR" sz="1800"/>
              <a:t>Με γυψο</a:t>
            </a:r>
          </a:p>
          <a:p>
            <a:endParaRPr lang="el-GR" sz="180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D2284A1-4BFD-6101-2A45-FA20D92B1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0" r="-1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0503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3011C-56F3-F03B-BD4A-E7B2FFF0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l-GR" sz="2800"/>
              <a:t>Μακιγιαζ γήρανσης  με φωτοσκιασεις- υλικα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066BEF-FCC1-7886-E44D-4E6A657B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400"/>
              <a:t>Μέικ απ ανοιχτότερο από την βάση που θα δουλέψουμε</a:t>
            </a:r>
          </a:p>
          <a:p>
            <a:pPr>
              <a:lnSpc>
                <a:spcPct val="90000"/>
              </a:lnSpc>
            </a:pPr>
            <a:r>
              <a:rPr lang="el-GR" sz="1400"/>
              <a:t>Μέικ απ σκουροτετο από την Βάδη που θα δουλέψουμε</a:t>
            </a:r>
          </a:p>
          <a:p>
            <a:pPr>
              <a:lnSpc>
                <a:spcPct val="90000"/>
              </a:lnSpc>
            </a:pPr>
            <a:r>
              <a:rPr lang="el-GR" sz="1400"/>
              <a:t>Διαφανή πούδρα</a:t>
            </a:r>
          </a:p>
          <a:p>
            <a:pPr>
              <a:lnSpc>
                <a:spcPct val="90000"/>
              </a:lnSpc>
            </a:pPr>
            <a:r>
              <a:rPr lang="el-GR" sz="1400"/>
              <a:t>Μολύβι καφέ</a:t>
            </a:r>
          </a:p>
          <a:p>
            <a:pPr>
              <a:lnSpc>
                <a:spcPct val="90000"/>
              </a:lnSpc>
            </a:pPr>
            <a:r>
              <a:rPr lang="el-GR" sz="1400"/>
              <a:t>Μολύβι λευκό</a:t>
            </a:r>
          </a:p>
          <a:p>
            <a:pPr>
              <a:lnSpc>
                <a:spcPct val="90000"/>
              </a:lnSpc>
            </a:pPr>
            <a:r>
              <a:rPr lang="el-GR" sz="1400"/>
              <a:t>Πούδρα,σκιά καφέ</a:t>
            </a:r>
          </a:p>
          <a:p>
            <a:pPr>
              <a:lnSpc>
                <a:spcPct val="90000"/>
              </a:lnSpc>
            </a:pPr>
            <a:r>
              <a:rPr lang="el-GR" sz="1400"/>
              <a:t>Πούδρα,σκιά ανοιχτόχρωμη </a:t>
            </a:r>
          </a:p>
          <a:p>
            <a:pPr>
              <a:lnSpc>
                <a:spcPct val="90000"/>
              </a:lnSpc>
            </a:pPr>
            <a:r>
              <a:rPr lang="el-GR" sz="1400"/>
              <a:t>Λεπτά πινέλα όπως τα πινέλα χειλιών</a:t>
            </a:r>
          </a:p>
          <a:p>
            <a:pPr>
              <a:lnSpc>
                <a:spcPct val="90000"/>
              </a:lnSpc>
            </a:pPr>
            <a:r>
              <a:rPr lang="el-GR" sz="1400"/>
              <a:t>Αφρώδη ελαστικά σφουγγαράκιΑ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A8D1FC-54EA-200D-7FC4-3B8B11D8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142115"/>
            <a:ext cx="6916633" cy="425372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9277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3BCB2-6667-513B-B1F8-80F6A1FE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Μακιγιάζ γήρανσης με φωτοσκιάσεις -Μετωπο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296F078-15AF-A9BF-C17A-976374203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4796" y="640080"/>
            <a:ext cx="9237785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842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BE8CE-CCFF-20DB-DA21-1B85F202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</a:t>
            </a:r>
            <a:r>
              <a:rPr lang="el-GR" dirty="0" err="1"/>
              <a:t>γήρανσης-Μετωπο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A4A60B-9379-BCB2-503D-923752E2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Απλώνουμε ανοιχτόχρωμη ματ σκιά στο </a:t>
            </a:r>
            <a:r>
              <a:rPr lang="el-GR" dirty="0" err="1"/>
              <a:t>μετωπιαίο-οστο</a:t>
            </a:r>
            <a:r>
              <a:rPr lang="el-GR" dirty="0"/>
              <a:t> και στα υπέροχους </a:t>
            </a:r>
            <a:r>
              <a:rPr lang="el-GR" dirty="0" err="1"/>
              <a:t>τοξα</a:t>
            </a:r>
            <a:r>
              <a:rPr lang="el-GR" dirty="0"/>
              <a:t>.</a:t>
            </a:r>
          </a:p>
          <a:p>
            <a:r>
              <a:rPr lang="el-GR" dirty="0"/>
              <a:t>ΑΠΛΩΝΟΥΜΕ </a:t>
            </a:r>
            <a:r>
              <a:rPr lang="el-GR" dirty="0" err="1"/>
              <a:t>ΣΚΟΥΡΟΤΕΡΗ</a:t>
            </a:r>
            <a:r>
              <a:rPr lang="el-GR" dirty="0"/>
              <a:t> ΣΚΙΑ ΣΤΟΥΣ ΚΡΟΤΑΦΟΥΣ ΣΒΗΝΟΝΤΑΣ ΤΗΝ ΠΡΟΣ ΤΙΣ ΡΙΖΕΣ ΤΩΝ ΜΑΛΛΙΩΝ.</a:t>
            </a:r>
          </a:p>
          <a:p>
            <a:r>
              <a:rPr lang="el-GR" dirty="0"/>
              <a:t>Σκιάζουμε ανάμεσα στα φρύδια και στη ρίζα της μύτης.</a:t>
            </a:r>
          </a:p>
          <a:p>
            <a:r>
              <a:rPr lang="el-GR" dirty="0"/>
              <a:t>Τονίζουμε τις ρυτίδες του μετώπου είτε ενισχύοντας τις φυσικές είτε δημιουργώντας </a:t>
            </a:r>
            <a:r>
              <a:rPr lang="el-GR" dirty="0" err="1"/>
              <a:t>νέες,Με</a:t>
            </a:r>
            <a:r>
              <a:rPr lang="el-GR" dirty="0"/>
              <a:t> ένα καφέ μολύβι και σηκώνοντας τα φρύδια προς τα πάνω προκειμένου να σχηματιστούν.Δημιουργουμε επίσης κάθετες ρυτίδες ανάμεσα στα φρύδια.</a:t>
            </a:r>
          </a:p>
          <a:p>
            <a:r>
              <a:rPr lang="el-GR" dirty="0"/>
              <a:t>Πάνω από κάθε ρυτίδα απλώνουμε-απλώνουμε </a:t>
            </a:r>
            <a:r>
              <a:rPr lang="el-GR" dirty="0" err="1"/>
              <a:t>απλώνουμεασπρη</a:t>
            </a:r>
            <a:r>
              <a:rPr lang="el-GR" dirty="0"/>
              <a:t> σκιά ή μολύβι για να δώσουμε χαλάρωση στο δέρμα.</a:t>
            </a:r>
          </a:p>
        </p:txBody>
      </p:sp>
    </p:spTree>
    <p:extLst>
      <p:ext uri="{BB962C8B-B14F-4D97-AF65-F5344CB8AC3E}">
        <p14:creationId xmlns:p14="http://schemas.microsoft.com/office/powerpoint/2010/main" val="20293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557E78-239D-8136-044D-751FD811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Μακιγιάζ γήρανσης -</a:t>
            </a:r>
            <a:r>
              <a:rPr lang="el-GR" dirty="0" err="1"/>
              <a:t>Μετωπο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C88892-CAE4-F1E1-D806-F6492BF0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343401"/>
            <a:ext cx="9905998" cy="1447799"/>
          </a:xfrm>
        </p:spPr>
        <p:txBody>
          <a:bodyPr/>
          <a:lstStyle/>
          <a:p>
            <a:r>
              <a:rPr lang="el-GR" dirty="0"/>
              <a:t>Για ένα φυσικό αποτέλεσμα ο διαχωρισμός φωτεινότητας-Σκίασης δεν πρέπει να είναι εμφανής.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BFEE02-D083-1799-76C2-BA41564F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89024" y="933605"/>
            <a:ext cx="3871952" cy="34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03EBDD-44F9-FB8A-4C03-B43F14163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eureka.teithe.gr</a:t>
            </a:r>
            <a:r>
              <a:rPr lang="en-GB" dirty="0"/>
              <a:t>/</a:t>
            </a:r>
            <a:r>
              <a:rPr lang="en-GB" dirty="0" err="1"/>
              <a:t>jspui</a:t>
            </a:r>
            <a:r>
              <a:rPr lang="en-GB" dirty="0"/>
              <a:t>/bitstream/123456789/7174/1/</a:t>
            </a:r>
            <a:r>
              <a:rPr lang="en-GB" dirty="0" err="1"/>
              <a:t>Ntarda_Tzovenaki.pdf</a:t>
            </a:r>
            <a:endParaRPr lang="el-GR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920A0A54-B2E3-34F6-5D06-C80DB6B3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Δικτυογραφια</a:t>
            </a:r>
          </a:p>
        </p:txBody>
      </p:sp>
    </p:spTree>
    <p:extLst>
      <p:ext uri="{BB962C8B-B14F-4D97-AF65-F5344CB8AC3E}">
        <p14:creationId xmlns:p14="http://schemas.microsoft.com/office/powerpoint/2010/main" val="299321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7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Πλέγμα</vt:lpstr>
      <vt:lpstr>Τεχνικες μακιγιαζ γήρανσης και υλικα</vt:lpstr>
      <vt:lpstr>Τρόποι δημιουργίας ΓΗΡΑΣΜΕΝΟΥ δερματος</vt:lpstr>
      <vt:lpstr>Μακιγιαζ γήρανσης  με φωτοσκιασεις- υλικα</vt:lpstr>
      <vt:lpstr>Μακιγιάζ γήρανσης με φωτοσκιάσεις -Μετωπο</vt:lpstr>
      <vt:lpstr>Μακιγιάζ γήρανσης-Μετωπο</vt:lpstr>
      <vt:lpstr>Μακιγιάζ γήρανσης -Μετωπο</vt:lpstr>
      <vt:lpstr>Δικτυογραφια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Τεχνικες μακιγιαζ γήρανσης και υλικα</dc:title>
  <dc:creator>Periklis Vlachakis</dc:creator>
  <cp:lastModifiedBy>Periklis Vlachakis</cp:lastModifiedBy>
  <cp:revision>2</cp:revision>
  <dcterms:created xsi:type="dcterms:W3CDTF">2024-04-07T06:54:32Z</dcterms:created>
  <dcterms:modified xsi:type="dcterms:W3CDTF">2024-04-08T08:12:25Z</dcterms:modified>
</cp:coreProperties>
</file>