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9" r:id="rId8"/>
    <p:sldId id="268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A5B0D-0249-4D43-B4CA-0ABC3E432F64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42685-B8C8-4DDC-AE50-AA7228CA5A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2763738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Η ΜΕΤΑΚΙΝΗΣΗ ΑΣΘΕΝΩΝ…</a:t>
            </a:r>
            <a:br>
              <a:rPr lang="el-GR" sz="2400" dirty="0" smtClean="0"/>
            </a:b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 ΕΙΝΑΙ ΠΟΛΥ ΣΗΜΑΝΤΙΚΗ</a:t>
            </a:r>
            <a:br>
              <a:rPr lang="el-GR" sz="2400" dirty="0" smtClean="0"/>
            </a:br>
            <a:r>
              <a:rPr lang="el-GR" sz="2400" dirty="0" smtClean="0"/>
              <a:t>ΓΙΑ ΤΗΝ ΨΥΧΟΛΟΓΙΑ ΤΟΥΣ</a:t>
            </a:r>
            <a:br>
              <a:rPr lang="el-GR" sz="2400" dirty="0" smtClean="0"/>
            </a:br>
            <a:r>
              <a:rPr lang="el-GR" sz="2400" dirty="0" smtClean="0"/>
              <a:t>ΓΙΑ ΤΗ ΣΩΜΑΤΙΚΗ ΤΟΥΣ ΚΑΤΑΣΤΑΣΗ</a:t>
            </a:r>
            <a:endParaRPr lang="en-US" sz="2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Bradley Hand ITC" pitchFamily="66" charset="0"/>
              </a:rPr>
              <a:t>You have one of this!</a:t>
            </a:r>
            <a:br>
              <a:rPr lang="en-US" b="1" dirty="0" smtClean="0">
                <a:latin typeface="Bradley Hand ITC" pitchFamily="66" charset="0"/>
              </a:rPr>
            </a:br>
            <a:r>
              <a:rPr lang="en-US" b="1" dirty="0" smtClean="0">
                <a:latin typeface="Bradley Hand ITC" pitchFamily="66" charset="0"/>
              </a:rPr>
              <a:t>So… Use it</a:t>
            </a:r>
            <a:endParaRPr lang="en-US" b="1" dirty="0">
              <a:latin typeface="Bradley Hand ITC" pitchFamily="66" charset="0"/>
            </a:endParaRPr>
          </a:p>
        </p:txBody>
      </p:sp>
      <p:pic>
        <p:nvPicPr>
          <p:cNvPr id="4" name="3 - Θέση περιεχομένου" descr="ECD00450C25A5C6B2F81FD14DCA1A5B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09725" y="1801019"/>
            <a:ext cx="5924550" cy="414826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 smtClean="0"/>
              <a:t>Τι προβλήματα προκαλεί η ακινησία και η ελλιπής μετακίνηση του </a:t>
            </a:r>
            <a:r>
              <a:rPr lang="el-GR" sz="4000" dirty="0" smtClean="0"/>
              <a:t>ασθενή</a:t>
            </a:r>
            <a:r>
              <a:rPr lang="el-GR" sz="4000" dirty="0" smtClean="0"/>
              <a:t>;</a:t>
            </a:r>
            <a:endParaRPr lang="en-US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088231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Ποιοι χειρίζονται/ μεταφέρουν ασθενείς</a:t>
            </a:r>
            <a:endParaRPr lang="en-US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456384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Οι νοσηλευτές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Οι τραυματιοφορείς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Οι φυσιοθεραπευτές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Οι </a:t>
            </a:r>
            <a:r>
              <a:rPr lang="el-GR" dirty="0" err="1" smtClean="0">
                <a:solidFill>
                  <a:schemeClr val="tx1"/>
                </a:solidFill>
              </a:rPr>
              <a:t>εργοθεραπευτές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Οι βοηθοί των παραπάνω επαγγελμάτων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Οι φροντιστές/συνοδοί/συγγενείς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παραϊατρικό προσωπικό οφείλει να εκπαιδεύσει το συγγενικό περιβάλλον στις τεχνικές και στους τρόπους μεταφοράς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2448272"/>
          </a:xfrm>
        </p:spPr>
        <p:txBody>
          <a:bodyPr>
            <a:normAutofit/>
          </a:bodyPr>
          <a:lstStyle/>
          <a:p>
            <a:pPr algn="l"/>
            <a:r>
              <a:rPr lang="el-GR" sz="2800" dirty="0" smtClean="0"/>
              <a:t>Οι ασθενείς</a:t>
            </a:r>
            <a:br>
              <a:rPr lang="el-GR" sz="2800" dirty="0" smtClean="0"/>
            </a:br>
            <a:r>
              <a:rPr lang="el-GR" sz="2800" dirty="0" smtClean="0"/>
              <a:t>δεν είναι φορτία να τα κουβαλήσουμε </a:t>
            </a:r>
            <a:br>
              <a:rPr lang="el-GR" sz="2800" dirty="0" smtClean="0"/>
            </a:br>
            <a:r>
              <a:rPr lang="el-GR" sz="2800" dirty="0" smtClean="0"/>
              <a:t>δεν διαθέτουν χειρολαβές</a:t>
            </a:r>
            <a:br>
              <a:rPr lang="el-GR" sz="2800" dirty="0" smtClean="0"/>
            </a:br>
            <a:r>
              <a:rPr lang="el-GR" sz="2800" dirty="0" smtClean="0"/>
              <a:t>δεν είναι δυνατό να προβλεφθεί  τι θα συμβεί κατά τον χειρισμό ενός ασθενή</a:t>
            </a:r>
            <a:endParaRPr lang="en-US" sz="2800" dirty="0"/>
          </a:p>
        </p:txBody>
      </p:sp>
      <p:pic>
        <p:nvPicPr>
          <p:cNvPr id="4" name="3 - Θέση περιεχομένου" descr="lifting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19262" y="3212976"/>
            <a:ext cx="5705475" cy="309634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el-GR" dirty="0" smtClean="0"/>
              <a:t>Για το χειρισμό και τη μεταφορά των ασθενών …</a:t>
            </a:r>
            <a:br>
              <a:rPr lang="el-GR" dirty="0" smtClean="0"/>
            </a:br>
            <a:r>
              <a:rPr lang="el-GR" dirty="0" smtClean="0"/>
              <a:t>απαιτείται κάποια μυϊκή δύναμη αλλά κυρίως τεχνική</a:t>
            </a:r>
            <a:endParaRPr lang="en-US" dirty="0"/>
          </a:p>
        </p:txBody>
      </p:sp>
      <p:pic>
        <p:nvPicPr>
          <p:cNvPr id="4" name="3 - Θέση περιεχομένου" descr="ΣΚΙΤΣΟ-ASTERIX-2 Πινάκιο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55776" y="3429000"/>
            <a:ext cx="3972839" cy="294547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κίνδυνοι στο περιβάλλον!</a:t>
            </a:r>
            <a:endParaRPr lang="en-US" dirty="0"/>
          </a:p>
        </p:txBody>
      </p:sp>
      <p:pic>
        <p:nvPicPr>
          <p:cNvPr id="4" name="3 - Θέση περιεχομένου" descr="ρολόι-σημα-ιών-πάγου-1828854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flipH="1">
            <a:off x="5436096" y="3284984"/>
            <a:ext cx="3240360" cy="3139653"/>
          </a:xfrm>
        </p:spPr>
      </p:pic>
      <p:sp>
        <p:nvSpPr>
          <p:cNvPr id="5" name="4 - Ορθογώνιο"/>
          <p:cNvSpPr/>
          <p:nvPr/>
        </p:nvSpPr>
        <p:spPr>
          <a:xfrm>
            <a:off x="251520" y="1844824"/>
            <a:ext cx="71287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800" dirty="0" smtClean="0"/>
              <a:t>Ολισθηρές επιφάνειες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 Ανώμαλες επιφάνειες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 Χωρικοί περιορισμοί (μικρά     </a:t>
            </a:r>
            <a:r>
              <a:rPr lang="el-GR" sz="2800" dirty="0" err="1" smtClean="0"/>
              <a:t>δωμάτια,πολλά</a:t>
            </a:r>
            <a:r>
              <a:rPr lang="el-GR" sz="2800" dirty="0" smtClean="0"/>
              <a:t>        εμπόδια </a:t>
            </a:r>
            <a:r>
              <a:rPr lang="el-GR" sz="2800" dirty="0" err="1" smtClean="0"/>
              <a:t>κ.λ.π</a:t>
            </a:r>
            <a:r>
              <a:rPr lang="el-GR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Άλλοι κίνδυνοι</a:t>
            </a:r>
            <a:endParaRPr lang="en-US" dirty="0"/>
          </a:p>
        </p:txBody>
      </p:sp>
      <p:pic>
        <p:nvPicPr>
          <p:cNvPr id="4" name="3 - Θέση περιεχομένου" descr="mind_the_gap-blac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436096" y="2132856"/>
            <a:ext cx="3521968" cy="3105150"/>
          </a:xfrm>
        </p:spPr>
      </p:pic>
      <p:sp>
        <p:nvSpPr>
          <p:cNvPr id="5" name="4 - Ορθογώνιο"/>
          <p:cNvSpPr/>
          <p:nvPr/>
        </p:nvSpPr>
        <p:spPr>
          <a:xfrm>
            <a:off x="395536" y="1772816"/>
            <a:ext cx="52565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Απουσία βοήθειας</a:t>
            </a:r>
          </a:p>
          <a:p>
            <a:r>
              <a:rPr lang="el-GR" sz="2800" dirty="0" smtClean="0"/>
              <a:t>Ανεπαρκής εξοπλισμός</a:t>
            </a:r>
          </a:p>
          <a:p>
            <a:r>
              <a:rPr lang="el-GR" sz="2800" dirty="0" smtClean="0"/>
              <a:t>Ακατάλληλα ενδύματα και υποδήματα</a:t>
            </a:r>
          </a:p>
          <a:p>
            <a:r>
              <a:rPr lang="el-GR" sz="2800" dirty="0" smtClean="0"/>
              <a:t>Έλλειψη γνώσεων ή κατάρτισης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772400" cy="1152128"/>
          </a:xfrm>
        </p:spPr>
        <p:txBody>
          <a:bodyPr/>
          <a:lstStyle/>
          <a:p>
            <a:r>
              <a:rPr lang="el-GR" dirty="0" smtClean="0"/>
              <a:t>ΠΡΟΣΟΧΗ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Επιλέγουμε την πιο ασφαλή και όχι την πιο εύκολη μέθοδο</a:t>
            </a:r>
          </a:p>
          <a:p>
            <a:pPr algn="l">
              <a:buFont typeface="Arial" pitchFamily="34" charset="0"/>
              <a:buChar char="•"/>
            </a:pPr>
            <a:endParaRPr lang="el-GR" dirty="0" smtClean="0"/>
          </a:p>
          <a:p>
            <a:pPr algn="l">
              <a:buFont typeface="Arial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Αν δε νοιώθουμε σίγουροι ζητάμε βοήθεια </a:t>
            </a:r>
          </a:p>
          <a:p>
            <a:pPr algn="l">
              <a:buFont typeface="Arial" pitchFamily="34" charset="0"/>
              <a:buChar char="•"/>
            </a:pPr>
            <a:endParaRPr lang="el-GR" dirty="0" smtClean="0"/>
          </a:p>
          <a:p>
            <a:pPr algn="l">
              <a:buFont typeface="Arial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Σταθεροποιούμε το </a:t>
            </a:r>
            <a:r>
              <a:rPr lang="el-GR" dirty="0" err="1" smtClean="0">
                <a:solidFill>
                  <a:schemeClr val="tx1"/>
                </a:solidFill>
              </a:rPr>
              <a:t>αμαξίδιο</a:t>
            </a:r>
            <a:r>
              <a:rPr lang="el-GR" dirty="0" smtClean="0">
                <a:solidFill>
                  <a:schemeClr val="tx1"/>
                </a:solidFill>
              </a:rPr>
              <a:t> βάζουμε φρένα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123</Words>
  <Application>Microsoft Office PowerPoint</Application>
  <PresentationFormat>Προβολή στην οθόνη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Η ΜΕΤΑΚΙΝΗΣΗ ΑΣΘΕΝΩΝ…   ΕΙΝΑΙ ΠΟΛΥ ΣΗΜΑΝΤΙΚΗ ΓΙΑ ΤΗΝ ΨΥΧΟΛΟΓΙΑ ΤΟΥΣ ΓΙΑ ΤΗ ΣΩΜΑΤΙΚΗ ΤΟΥΣ ΚΑΤΑΣΤΑΣΗ</vt:lpstr>
      <vt:lpstr>Τι προβλήματα προκαλεί η ακινησία και η ελλιπής μετακίνηση του ασθενή;</vt:lpstr>
      <vt:lpstr>Ποιοι χειρίζονται/ μεταφέρουν ασθενείς</vt:lpstr>
      <vt:lpstr>Το παραϊατρικό προσωπικό οφείλει να εκπαιδεύσει το συγγενικό περιβάλλον στις τεχνικές και στους τρόπους μεταφοράς</vt:lpstr>
      <vt:lpstr>Οι ασθενείς δεν είναι φορτία να τα κουβαλήσουμε  δεν διαθέτουν χειρολαβές δεν είναι δυνατό να προβλεφθεί  τι θα συμβεί κατά τον χειρισμό ενός ασθενή</vt:lpstr>
      <vt:lpstr>Για το χειρισμό και τη μεταφορά των ασθενών … απαιτείται κάποια μυϊκή δύναμη αλλά κυρίως τεχνική</vt:lpstr>
      <vt:lpstr>Οι κίνδυνοι στο περιβάλλον!</vt:lpstr>
      <vt:lpstr>Άλλοι κίνδυνοι</vt:lpstr>
      <vt:lpstr>ΠΡΟΣΟΧΗ</vt:lpstr>
      <vt:lpstr>You have one of this! So… Use 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ΜΕΤΑΚΙΝΗΣΗ ΑΣΘΕΝΩΝ ΕΊΝΑΙ ΠΟΛΥ ΣΗΜΑΝΤΙΚΗ</dc:title>
  <dc:creator>usere</dc:creator>
  <cp:lastModifiedBy>usere</cp:lastModifiedBy>
  <cp:revision>29</cp:revision>
  <dcterms:created xsi:type="dcterms:W3CDTF">2016-03-18T15:13:24Z</dcterms:created>
  <dcterms:modified xsi:type="dcterms:W3CDTF">2016-03-21T07:37:20Z</dcterms:modified>
</cp:coreProperties>
</file>