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59136F-DA3D-B69D-7B76-D49666617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E3F2B17-FD29-EE3A-A4C0-50D7FFA0A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61808B-D68D-266D-DE6E-48F0B914D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DDC65C9-ABE4-30A7-0863-92A59FFB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F39B1B-793D-46FB-21F7-B4CE6A76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74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B56998-1BAE-5915-3AFF-BEAF289E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A586D8F-FE73-1742-C3BD-44ABADBAC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F5BDB5-8A2A-22EF-625E-9BE4B447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0C448F-157E-999E-792B-6444C011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6EC941-8C80-0FB0-B121-7D027B01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11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1257A61-EC14-4E7A-82C0-DC546828F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C1A28DD-CBAB-0B86-7B9A-29588F692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4ADB6A-E2C1-108B-A6EA-8449249B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A88625-47A9-B7D0-C82F-196850D6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8A07D0-A665-AAE2-EEDF-B18036E1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186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D04FA2-688E-5D83-95DE-9067242C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A1F02B-5009-F1D3-5B79-3E4DD4722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F0C649-1D00-B3EE-818B-FFD478B5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8DECBE-0ABE-F61A-9B8B-B48342FC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CFA560-EC93-9961-5FB6-06D1A035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832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BE967E-AF53-DDCE-3757-B2376DD3E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BAC18E-223C-93E6-1D3D-7ACA890C6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67C6C8-E617-8751-6398-70868DBB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E2A382-4076-CDAA-F02F-92B3DB66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B3D59E-1B34-C648-C26A-D117F9A6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77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36DF4F-9AAA-4ED3-14FF-CC9CADE0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C4E695-A022-7844-5FD0-AE6C40869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103AEE6-8723-74F8-6CBC-B7C8BC0A6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53C792-6E4F-4830-6E03-62E3DD50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E1100D7-7B70-6EEF-4CFC-A5F91FFA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A8851B1-6F61-4623-602D-B10EAF6B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81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B2F87B-519F-B19F-ECE8-B4733C27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9E0001-D96A-617C-991C-74A664EE7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22E71B-7DB8-1E87-D76C-25021BA87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77781BF-127F-4E3A-F5BF-650599DA5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8AA3F15-0FE5-28F9-6359-94D39D716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BAB7695-8CFB-163D-0E79-22CED46A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A7EEC55-08C4-97E3-D3C1-2F6FE19F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6EF751B-672F-1D42-A3CD-72C0DC8F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64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98DF96-6F6A-E47A-D1B7-756453BB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4A2C2F2-F320-F567-2FFB-B4FD096A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404D905-8FF1-84E6-7214-586CDE0F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7A79B6B-B617-A5BE-3577-3F327BA8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52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7A66D2-5367-0DEE-B148-3F9AAA50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29F2D0B-83A8-8208-7F24-99B1EB42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30CFF6-5F99-BE63-9080-F30A935C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976A61-7DC1-2B26-A448-ECAC9EE1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72E4CE-46E8-5657-464E-CB8B7838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1826112-71FF-5520-1ED7-FBD87D51F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703401-0E32-B3AA-FC43-1028284C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A3AEBD3-082A-5859-9C4D-72C8AABB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DF8CE8A-A466-96BC-3F5E-23950096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86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44C3F7-9968-8A1E-B3DB-7D61A1C6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CACFF6-EC07-ECFE-DC5E-B26591CF4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5E47F93-5768-31CB-C918-98DF91E47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281E058-AC4A-8B1B-8DE0-870A152D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9CE03A-0C8A-4B0A-D1BA-996A036E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9A3F1B6-DE3D-98C6-8A2B-79788BC9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58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D744008-9BF9-7738-3F0A-4E108B49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B3A9B6B-9647-738F-6E89-15E19ED47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E70D4B-E7B4-5CEB-6477-E1DCC3D07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A18F2-AC77-45A1-A42A-257902DCA889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1D0E2F-1E8E-27DC-57A9-DB520C7E7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8E1A4E-DF60-C321-A7FC-9CE017282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9E0B-4902-4FC5-B7A5-4E49FF963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4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C984C73-E38D-2965-D529-B1FA4DB19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el-GR" sz="6600">
                <a:solidFill>
                  <a:schemeClr val="bg1"/>
                </a:solidFill>
              </a:rPr>
              <a:t>Μετακίνηση ασθενών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BCFD06E9-8BB2-2E13-7888-63A9894B8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8071697" cy="1655762"/>
          </a:xfrm>
        </p:spPr>
        <p:txBody>
          <a:bodyPr>
            <a:normAutofit/>
          </a:bodyPr>
          <a:lstStyle/>
          <a:p>
            <a:pPr algn="l"/>
            <a:r>
              <a:rPr lang="el-GR" sz="3200">
                <a:solidFill>
                  <a:schemeClr val="bg1"/>
                </a:solidFill>
              </a:rPr>
              <a:t>Κρεβάτι –καρέκλα – κεφαλάρι - πάτωμα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46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6A1F64D-EEF2-C1E7-4CB3-544A4061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Μεταφορά από το κρεβάτι στην καρέκλα</a:t>
            </a:r>
          </a:p>
        </p:txBody>
      </p:sp>
      <p:sp>
        <p:nvSpPr>
          <p:cNvPr id="55" name="Freeform: Shape 21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κείμενο, δάπεδο&#10;&#10;Περιγραφή που δημιουργήθηκε αυτόματα">
            <a:extLst>
              <a:ext uri="{FF2B5EF4-FFF2-40B4-BE49-F238E27FC236}">
                <a16:creationId xmlns:a16="http://schemas.microsoft.com/office/drawing/2014/main" id="{FB06DA97-F3DF-A155-449C-57C2BDE36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1" r="19801" b="1"/>
          <a:stretch/>
        </p:blipFill>
        <p:spPr>
          <a:xfrm>
            <a:off x="7839805" y="3659126"/>
            <a:ext cx="3408121" cy="1416291"/>
          </a:xfrm>
          <a:prstGeom prst="rect">
            <a:avLst/>
          </a:prstGeom>
        </p:spPr>
      </p:pic>
      <p:pic>
        <p:nvPicPr>
          <p:cNvPr id="4" name="Εικόνα 3" descr="Εικόνα που περιέχει δάπεδο, άτομο, άνδρας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AD21A64-6992-BB75-0752-17906815DC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r="30838" b="-1"/>
          <a:stretch/>
        </p:blipFill>
        <p:spPr>
          <a:xfrm>
            <a:off x="5756393" y="1248287"/>
            <a:ext cx="3105975" cy="149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4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177FBBA-D367-0637-4FF4-837939A9B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4038037"/>
            <a:ext cx="5107366" cy="208742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Μεταφορά από 2 άτομα στην καρέκλα</a:t>
            </a:r>
          </a:p>
        </p:txBody>
      </p:sp>
      <p:pic>
        <p:nvPicPr>
          <p:cNvPr id="4" name="Εικόνα 3" descr="Εικόνα που περιέχει δάπεδο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A93DCFCD-C491-D482-8A83-F2E1650A1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9" y="1125436"/>
            <a:ext cx="10843065" cy="2249934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523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F8D673A7-E604-25BA-BCF1-4F30E8FC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4038037"/>
            <a:ext cx="5107366" cy="208742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Μετακίνηση προς το κεφαλάρι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8A15204-3479-03CE-3CA6-8E10AE39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9" y="1138989"/>
            <a:ext cx="10843065" cy="222282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101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B48B2BF-8D47-A321-CFEC-3D8FD570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Μεταφορά  με 2 άτομα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κείμενο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E32C0AC-1FDA-999C-AD68-CD0637AEA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76" y="1688522"/>
            <a:ext cx="4806120" cy="33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8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78F574E-D8F9-8048-AB3D-4B29DDB4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Ανασήκωμα του ασθενή στην καρέκλα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άτομο, εσωτερικός χώρος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id="{39EA5611-EC2C-263D-27FD-8FDB9564B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76" y="1910805"/>
            <a:ext cx="4806120" cy="2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9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1D083EE-F6F2-C0E1-D5DD-CE374C9C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3"/>
            <a:ext cx="4894428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Μετακίνηση ασθενή που έπεσε στο πάτωμα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Εικόνα 3" descr="Εικόνα που περιέχει δάπεδο, άτομο, τοίχος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CFD1F58-912A-5A77-14A8-0F8206BFC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29" y="1027620"/>
            <a:ext cx="3899155" cy="2377024"/>
          </a:xfrm>
          <a:prstGeom prst="rect">
            <a:avLst/>
          </a:prstGeom>
          <a:ln w="28575">
            <a:noFill/>
          </a:ln>
        </p:spPr>
      </p:pic>
      <p:sp>
        <p:nvSpPr>
          <p:cNvPr id="22" name="Graphic 212">
            <a:extLst>
              <a:ext uri="{FF2B5EF4-FFF2-40B4-BE49-F238E27FC236}">
                <a16:creationId xmlns:a16="http://schemas.microsoft.com/office/drawing/2014/main" id="{A0569933-2A1F-487D-A657-990AFACA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41A44955-0622-4C9F-BFD2-55277314E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BF5730-CE16-498B-B11C-000E7F587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3284B67-6F50-4C2E-904F-005438145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άτομο, δάπεδο, εσωτερικός χώρος, χορευ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C423B376-73EA-9FAD-8376-18C9BE197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29" y="3925833"/>
            <a:ext cx="3899155" cy="15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5234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</Words>
  <Application>Microsoft Office PowerPoint</Application>
  <PresentationFormat>Ευρεία οθόνη</PresentationFormat>
  <Paragraphs>8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Μετακίνηση ασθενών</vt:lpstr>
      <vt:lpstr>Μεταφορά από το κρεβάτι στην καρέκλα</vt:lpstr>
      <vt:lpstr>Μεταφορά από 2 άτομα στην καρέκλα</vt:lpstr>
      <vt:lpstr>Μετακίνηση προς το κεφαλάρι</vt:lpstr>
      <vt:lpstr>Μεταφορά  με 2 άτομα</vt:lpstr>
      <vt:lpstr>Ανασήκωμα του ασθενή στην καρέκλα</vt:lpstr>
      <vt:lpstr>Μετακίνηση ασθενή που έπεσε στο πάτωμα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Μετακίνηση ασθενών</dc:title>
  <dc:creator>Ioanna Maria Stamati</dc:creator>
  <cp:lastModifiedBy>Ioanna Maria Stamati</cp:lastModifiedBy>
  <cp:revision>1</cp:revision>
  <dcterms:created xsi:type="dcterms:W3CDTF">2023-04-23T15:54:44Z</dcterms:created>
  <dcterms:modified xsi:type="dcterms:W3CDTF">2023-04-23T16:18:15Z</dcterms:modified>
</cp:coreProperties>
</file>