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F380810A-E0A5-4D37-AD05-50F3D696EAA3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1E99C49D-B382-4659-A98F-E025AF68AA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0810A-E0A5-4D37-AD05-50F3D696EAA3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9C49D-B382-4659-A98F-E025AF68AA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915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0810A-E0A5-4D37-AD05-50F3D696EAA3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9C49D-B382-4659-A98F-E025AF68AA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95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0810A-E0A5-4D37-AD05-50F3D696EAA3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9C49D-B382-4659-A98F-E025AF68AA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851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0810A-E0A5-4D37-AD05-50F3D696EAA3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9C49D-B382-4659-A98F-E025AF68AA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501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0810A-E0A5-4D37-AD05-50F3D696EAA3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9C49D-B382-4659-A98F-E025AF68AA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856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0810A-E0A5-4D37-AD05-50F3D696EAA3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9C49D-B382-4659-A98F-E025AF68AA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917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0810A-E0A5-4D37-AD05-50F3D696EAA3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9C49D-B382-4659-A98F-E025AF68AA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78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0810A-E0A5-4D37-AD05-50F3D696EAA3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9C49D-B382-4659-A98F-E025AF68AA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364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0810A-E0A5-4D37-AD05-50F3D696EAA3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1E99C49D-B382-4659-A98F-E025AF68AA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49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F380810A-E0A5-4D37-AD05-50F3D696EAA3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1E99C49D-B382-4659-A98F-E025AF68AA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8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F380810A-E0A5-4D37-AD05-50F3D696EAA3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1E99C49D-B382-4659-A98F-E025AF68AA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577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022C8F0-91F9-16E1-C8C8-6CA4C412264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Μουσική Αγωγή</a:t>
            </a:r>
            <a:endParaRPr lang="en-US" dirty="0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5647FCE3-12E4-D812-4841-E861EA8DCB4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/>
              <a:t>Ιωάννα Σταμάτη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765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5F2A06C-CE37-8715-CE3B-69BC4EB90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Τι Είναι Διαπολιτισμική Εκπαίδευση;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8EE5170-572C-BDC9-E8F8-7921989222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657" y="2011680"/>
            <a:ext cx="10443628" cy="4054823"/>
          </a:xfrm>
        </p:spPr>
        <p:txBody>
          <a:bodyPr>
            <a:normAutofit lnSpcReduction="10000"/>
          </a:bodyPr>
          <a:lstStyle/>
          <a:p>
            <a:pPr algn="just"/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 διαπολιτισμική εκπαίδευση αναφέρεται στην ένταξη και την αλληλεπίδραση διαφόρων πολιτισμικών στοιχείων στο εκπαιδευτικό περιβάλλον. Στόχος της είναι η καλλιέργεια της αλληλοκατανόησης, της αποδοχής και του σεβασμού των πολιτισμικών διαφορών. Η διαπολιτισμική προσέγγιση μέσω της μουσικής στην προσχολική ηλικία είναι σημαντική για την ολιστική ανάπτυξη των παιδιών. Βοηθά στην κοινωνικοποίησή τους, στην ανάπτυξη δεξιοτήτων επικοινωνίας και </a:t>
            </a:r>
            <a:r>
              <a:rPr lang="el-G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ενσυναίσθησης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και τα προετοιμάζει να ζουν και να μαθαίνουν σε ένα πολυπολιτισμικό περιβάλλον.</a:t>
            </a:r>
          </a:p>
          <a:p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Τι πρέπει να προσέχουμε σε αυτή την διαδικασία;</a:t>
            </a:r>
          </a:p>
          <a:p>
            <a:r>
              <a:rPr lang="el-GR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Προσπολιτισμός</a:t>
            </a:r>
            <a:r>
              <a:rPr 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l-GR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enculturation</a:t>
            </a:r>
            <a:r>
              <a:rPr 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: 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διαδικασία εισαγωγής στον πολιτισμό μέσω της διαδικασίας κοινωνικοποίησης</a:t>
            </a:r>
          </a:p>
          <a:p>
            <a:r>
              <a:rPr lang="el-GR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Επιπολιτισμός</a:t>
            </a:r>
            <a:r>
              <a:rPr 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l-GR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acculturation</a:t>
            </a:r>
            <a:r>
              <a:rPr 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 διαδικασία εκμάθησης και απόκτησης των στοιχείων του πολιτισμού υποδοχής</a:t>
            </a:r>
          </a:p>
          <a:p>
            <a:r>
              <a:rPr lang="el-GR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Απομάθηση</a:t>
            </a:r>
            <a:r>
              <a:rPr 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l-GR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Αποπολιτισμός</a:t>
            </a:r>
            <a:r>
              <a:rPr 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l-GR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unlearning</a:t>
            </a:r>
            <a:r>
              <a:rPr 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l-GR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deculturation</a:t>
            </a:r>
            <a:r>
              <a:rPr 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χάνοντας ή βάζοντας στην άκρη κάποιες από τις παλιές πολιτισμικές συνήθειες, υιοθετείται νέου τύπου ανταπόκριση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67914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1A95E94-521A-7262-B4A6-853BD20CD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Γιατί Είναι Απαραίτητη η Διαπολιτισμική Προσέγγιση στη Μουσική Αγωγή;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4342207-1262-673E-2248-E2DCC7C5C2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274" y="2237822"/>
            <a:ext cx="10753725" cy="3766185"/>
          </a:xfrm>
        </p:spPr>
        <p:txBody>
          <a:bodyPr/>
          <a:lstStyle/>
          <a:p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Πολιτισμική </a:t>
            </a:r>
            <a:r>
              <a:rPr lang="el-G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Συνείδητοποίηση</a:t>
            </a:r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 μουσική δίνει στα παιδιά τη δυνατότητα να γνωρίσουν και να σεβαστούν διαφορετικές κουλτούρες. </a:t>
            </a:r>
          </a:p>
          <a:p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el-G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Ενσυναίσθηση</a:t>
            </a:r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και Κοινωνική Ευαισθησία: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Μέσα από την γνωριμία με ξένες μουσικές κουλτούρες, τα παιδιά αναπτύσσουν δεξιότητες </a:t>
            </a:r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ενσυναίσθησης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και κατανόησης. </a:t>
            </a:r>
          </a:p>
          <a:p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Αυτοεκτίμηση: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Όταν τα παιδιά βλέπουν ότι η κουλτούρα αναγνωρίζεται και εκτιμάται, νιώθουν μεγαλύτερη αυτοπεποίθηση και θετική εικόνα για τον εαυτό τους. </a:t>
            </a:r>
          </a:p>
          <a:p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Διαφορετική Προοπτική στη Μάθηση: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 διαπολιτισμική προσέγγιση προωθεί την ανάπτυξη πολλαπλών προσεγγίσεων και αντιλήψεων για τη μάθηση. </a:t>
            </a:r>
          </a:p>
          <a:p>
            <a:endParaRPr lang="el-G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16539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47E610B-D32D-F3D5-D5A7-3861B2D637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Οφέλη της Μουσικοκινητικής Διαπολιτισμικής Αγωγής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2A11AE1-E6E4-425E-9C56-A439D52AF2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137" y="2364606"/>
            <a:ext cx="10753725" cy="3766185"/>
          </a:xfrm>
        </p:spPr>
        <p:txBody>
          <a:bodyPr/>
          <a:lstStyle/>
          <a:p>
            <a:r>
              <a:rPr lang="el-G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Πολυαισθητηριακή</a:t>
            </a:r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Μάθηση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Η χρήση διαφορετικών μουσικών ρυθμών και ήχων βοηθά τα παιδιά να αναπτύξουν την ακουστική, κινητική και συναισθηματική τους νοημοσύνη.</a:t>
            </a:r>
          </a:p>
          <a:p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Κοινωνικοποίηση και Ομαδικότητα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Οι ομαδικές μουσικές δραστηριότητες ενισχύουν το αίσθημα του </a:t>
            </a:r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ανήκειν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προάγουν τη συνεργασία και ενδυναμώνουν τη σχέση μεταξύ των παιδιών.</a:t>
            </a:r>
          </a:p>
          <a:p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Γνωστική Ανάπτυξη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Τα παιδιά αναπτύσσουν βασικές δεξιότητες, όπως η μνήμη, η συγκέντρωση και η ακρίβεια μέσω μουσικοκινητικών ασκήσεων.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96449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08A1E2A-964C-436A-2A6E-B013FEB84F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Προτάσεις Δραστηριοτήτων Διαπολιτισμικής Μουσικής Αγωγής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C719736-F800-B308-734D-2141B797C8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Τραγούδια από Όλο τον Κόσμο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Επιλογή τραγουδιών σε διάφορες γλώσσες και ρυθμούς, δίνοντας στα παιδιά την ευκαιρία να εξερευνήσουν διαφορετικούς πολιτισμούς.</a:t>
            </a:r>
          </a:p>
          <a:p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Μουσικά Όργανα από Διάφορες Χώρες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Εισαγωγή οργάνων όπως τον αυλό του πάνα, το </a:t>
            </a:r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ταμπουρίνο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ή η φλογέρα που είναι συνδεδεμένα με διαφορετικές κουλτούρες.</a:t>
            </a:r>
          </a:p>
          <a:p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Ρυθμικά Παιχνίδια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Παιχνίδια που ενσωματώνουν ρυθμούς από διάφορες παραδόσεις, όπως αφρικανικά, λατινοαμερικάνικα και ανατολίτικα.</a:t>
            </a:r>
          </a:p>
          <a:p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Αυτοσχέδια Όργανα και Κατασκευές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Δημιουργία αυτοσχέδιων μουσικών οργάνων με απλά υλικά, που ενθαρρύνει την κατανόηση διαφορετικών μουσικών παραδόσεων.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21086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9623E88-FD67-524F-A640-FD511E6B0D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Και αν υπάρχει τελικά ρατσισμός…;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02544F0-72EB-FBD5-98E4-96DA971E3E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Σε προσχολικές ηλικίες, ο ρατσισμός δεν εμφανίζεται με τον ίδιο τρόπο όπως στους ενήλικες, αλλά μπορεί να προκύψει μέσα από προκαταλήψεις και ανησυχία απέναντι στη διαφορετικότητα. Τα παιδιά μπορεί να εκδηλώσουν συμπεριφορές απόρριψης ή αποστασιοποίησης λόγω εξωτερικών διαφορών ή πολιτισμικών χαρακτηριστικών άλλων παιδιών. Η μουσική μπορεί να αποτελέσει μια προσέγγιση που βοηθά στην ομαλή ένταξη όλων των παιδιών και στην καλλιέργεια θετικών αντιλήψεων από μικρή ηλικία.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46666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FD6A423-1051-8FAD-C9BF-B3132982B9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Υποθέσεις και Ενέργειες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4B9EC4D-1A24-7F8C-BEF7-32AE6C1424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Απόρριψη λόγω Εξωτερικών Διαφορών, Γλώσσας και Πολιτισμικών Συνηθειών.</a:t>
            </a:r>
          </a:p>
          <a:p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Κάποιες προτάσεις: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Παρουσίαση τραγουδιών και ρυθμών από διάφορους πολιτισμούς, που συνοδεύεται από εικόνες ή βίντεο με παιδιά από διαφορετικά μέρη του κόσμου. </a:t>
            </a:r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Μπορείτε να εισαγάγετε τραγούδια σε διάφορες γλώσσες και να ενθαρρύνετε τα παιδιά να τα τραγουδήσουν.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Χρησιμοποιήστε μουσικά όργανα από διαφορετικούς πολιτισμούς και ενθαρρύνετε τα παιδιά να πειραματιστούν με αυτά.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Δημιουργήστε πολυπολιτισμικές «παραστάσεις» ή «συναυλίες» όπου τα παιδιά παρουσιάζουν τραγούδια και χορούς από διάφορες κουλτούρες.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2031952"/>
      </p:ext>
    </p:extLst>
  </p:cSld>
  <p:clrMapOvr>
    <a:masterClrMapping/>
  </p:clrMapOvr>
</p:sld>
</file>

<file path=ppt/theme/theme1.xml><?xml version="1.0" encoding="utf-8"?>
<a:theme xmlns:a="http://schemas.openxmlformats.org/drawingml/2006/main" name="Μητροπολιτικό">
  <a:themeElements>
    <a:clrScheme name="Μητροπολιτικό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Μητροπολιτικό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Μητροπολιτικό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Μητροπολιτικό</Template>
  <TotalTime>29</TotalTime>
  <Words>587</Words>
  <Application>Microsoft Office PowerPoint</Application>
  <PresentationFormat>Ευρεία οθόνη</PresentationFormat>
  <Paragraphs>31</Paragraphs>
  <Slides>7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11" baseType="lpstr">
      <vt:lpstr>Arial</vt:lpstr>
      <vt:lpstr>Calibri Light</vt:lpstr>
      <vt:lpstr>Times New Roman</vt:lpstr>
      <vt:lpstr>Μητροπολιτικό</vt:lpstr>
      <vt:lpstr>Μουσική Αγωγή</vt:lpstr>
      <vt:lpstr>Τι Είναι Διαπολιτισμική Εκπαίδευση;</vt:lpstr>
      <vt:lpstr>Γιατί Είναι Απαραίτητη η Διαπολιτισμική Προσέγγιση στη Μουσική Αγωγή;</vt:lpstr>
      <vt:lpstr>Οφέλη της Μουσικοκινητικής Διαπολιτισμικής Αγωγής</vt:lpstr>
      <vt:lpstr>Προτάσεις Δραστηριοτήτων Διαπολιτισμικής Μουσικής Αγωγής</vt:lpstr>
      <vt:lpstr>Και αν υπάρχει τελικά ρατσισμός…;</vt:lpstr>
      <vt:lpstr>Υποθέσεις και Ενέργειες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Stamati Ioanna- Maria</dc:creator>
  <cp:lastModifiedBy>Stamati Ioanna- Maria</cp:lastModifiedBy>
  <cp:revision>1</cp:revision>
  <dcterms:created xsi:type="dcterms:W3CDTF">2024-11-02T17:04:07Z</dcterms:created>
  <dcterms:modified xsi:type="dcterms:W3CDTF">2024-11-02T17:33:33Z</dcterms:modified>
</cp:coreProperties>
</file>