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26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07E9C-BA5C-429C-8157-C06F7214366D}" type="datetimeFigureOut">
              <a:rPr lang="el-GR" smtClean="0"/>
              <a:t>26/5/2021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7DB28C-B5FB-4C7E-8FC6-B9952156F07F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07E9C-BA5C-429C-8157-C06F7214366D}" type="datetimeFigureOut">
              <a:rPr lang="el-GR" smtClean="0"/>
              <a:t>26/5/2021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7DB28C-B5FB-4C7E-8FC6-B9952156F07F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07E9C-BA5C-429C-8157-C06F7214366D}" type="datetimeFigureOut">
              <a:rPr lang="el-GR" smtClean="0"/>
              <a:t>26/5/2021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7DB28C-B5FB-4C7E-8FC6-B9952156F07F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07E9C-BA5C-429C-8157-C06F7214366D}" type="datetimeFigureOut">
              <a:rPr lang="el-GR" smtClean="0"/>
              <a:t>26/5/2021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7DB28C-B5FB-4C7E-8FC6-B9952156F07F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07E9C-BA5C-429C-8157-C06F7214366D}" type="datetimeFigureOut">
              <a:rPr lang="el-GR" smtClean="0"/>
              <a:t>26/5/2021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7DB28C-B5FB-4C7E-8FC6-B9952156F07F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07E9C-BA5C-429C-8157-C06F7214366D}" type="datetimeFigureOut">
              <a:rPr lang="el-GR" smtClean="0"/>
              <a:t>26/5/2021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7DB28C-B5FB-4C7E-8FC6-B9952156F07F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07E9C-BA5C-429C-8157-C06F7214366D}" type="datetimeFigureOut">
              <a:rPr lang="el-GR" smtClean="0"/>
              <a:t>26/5/2021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7DB28C-B5FB-4C7E-8FC6-B9952156F07F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07E9C-BA5C-429C-8157-C06F7214366D}" type="datetimeFigureOut">
              <a:rPr lang="el-GR" smtClean="0"/>
              <a:t>26/5/2021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7DB28C-B5FB-4C7E-8FC6-B9952156F07F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07E9C-BA5C-429C-8157-C06F7214366D}" type="datetimeFigureOut">
              <a:rPr lang="el-GR" smtClean="0"/>
              <a:t>26/5/2021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7DB28C-B5FB-4C7E-8FC6-B9952156F07F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07E9C-BA5C-429C-8157-C06F7214366D}" type="datetimeFigureOut">
              <a:rPr lang="el-GR" smtClean="0"/>
              <a:t>26/5/2021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7DB28C-B5FB-4C7E-8FC6-B9952156F07F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07E9C-BA5C-429C-8157-C06F7214366D}" type="datetimeFigureOut">
              <a:rPr lang="el-GR" smtClean="0"/>
              <a:t>26/5/2021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7DB28C-B5FB-4C7E-8FC6-B9952156F07F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007E9C-BA5C-429C-8157-C06F7214366D}" type="datetimeFigureOut">
              <a:rPr lang="el-GR" smtClean="0"/>
              <a:t>26/5/2021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7DB28C-B5FB-4C7E-8FC6-B9952156F07F}" type="slidenum">
              <a:rPr lang="el-GR" smtClean="0"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Διοίκηση- Κοστολόγηση</a:t>
            </a:r>
            <a:endParaRPr lang="el-GR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l-GR" dirty="0" err="1" smtClean="0"/>
              <a:t>Χρυσοστομίδου</a:t>
            </a:r>
            <a:r>
              <a:rPr lang="el-GR" dirty="0" smtClean="0"/>
              <a:t> Θεοδώρα</a:t>
            </a:r>
            <a:endParaRPr lang="el-G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Σημεία που επικεντρώνεται η διοικητική σκέψη: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l-GR" dirty="0" smtClean="0"/>
              <a:t>Η εργασία είναι μια ομαδική δραστηριότητα</a:t>
            </a:r>
          </a:p>
          <a:p>
            <a:r>
              <a:rPr lang="el-GR" dirty="0" smtClean="0"/>
              <a:t>Ο κοινωνικός κόσμος του ενήλικα στρέφεται γύρω από την εργασία</a:t>
            </a:r>
          </a:p>
          <a:p>
            <a:r>
              <a:rPr lang="el-GR" dirty="0" smtClean="0"/>
              <a:t>Η ανάγκη για αναγνώριση, ασφάλεια και το αίσθημα του </a:t>
            </a:r>
            <a:r>
              <a:rPr lang="el-GR" dirty="0" err="1" smtClean="0"/>
              <a:t>ανήκειν</a:t>
            </a:r>
            <a:r>
              <a:rPr lang="el-GR" dirty="0" smtClean="0"/>
              <a:t> είναι σημαντικότερη από την παραγωγικότητα των εργαζομένων από ότι οι φυσικές εργασιακές συνθήκες</a:t>
            </a:r>
          </a:p>
          <a:p>
            <a:r>
              <a:rPr lang="el-GR" dirty="0" smtClean="0"/>
              <a:t>Ο εργαζόμενος είναι ένα άτομο του οποίου οι διαθέσεις και η αποτελεσματικότητα ρυθμίζονται από τις κοινωνικές απαιτήσεις</a:t>
            </a:r>
            <a:endParaRPr lang="el-G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Σημεία που επικεντρώνεται η διοικητική σκέψη (2):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Οι άτυπες ομάδες ασκούν ισχυρούς κοινωνικούς ελέγχους στην αποτελεσματικότητα των εργαζομένων</a:t>
            </a:r>
          </a:p>
          <a:p>
            <a:r>
              <a:rPr lang="el-GR" dirty="0" smtClean="0"/>
              <a:t>Η ομαδική συνεργασία δεν συμβαίνει τυχαία. Πρέπει να προγραμματίζεται. Αν επιτευχθεί, τότε οι εργασιακές σχέσεις αποκοτούν ισχυρή συνοχή</a:t>
            </a:r>
          </a:p>
          <a:p>
            <a:endParaRPr lang="el-GR" dirty="0" smtClean="0"/>
          </a:p>
          <a:p>
            <a:endParaRPr lang="el-G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Ο αυταρχικός τύπος «Μάνατζμεντ»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Ο ηγέτης αποφασίζει μόνος του είναι συγκεντρωτικός</a:t>
            </a:r>
          </a:p>
          <a:p>
            <a:r>
              <a:rPr lang="el-GR" dirty="0" smtClean="0"/>
              <a:t>Είναι δογματικός, δεν δέχεται υποδείξεις </a:t>
            </a:r>
          </a:p>
          <a:p>
            <a:r>
              <a:rPr lang="el-GR" dirty="0" smtClean="0"/>
              <a:t>Παρακρατά τις πληροφορίες για να θεωρείται η ύπαρξη του αναγκαία</a:t>
            </a:r>
          </a:p>
          <a:p>
            <a:r>
              <a:rPr lang="el-GR" dirty="0" smtClean="0"/>
              <a:t>Ελέγχει στενά τους υφιστάμενους και επιμένει στις τυπικές σχέσεις</a:t>
            </a:r>
            <a:endParaRPr lang="el-G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Χαρακτηριστικά δημοκρατικού ηγέτη: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Διοικεί συλλογικά</a:t>
            </a:r>
          </a:p>
          <a:p>
            <a:r>
              <a:rPr lang="el-GR" dirty="0" smtClean="0"/>
              <a:t>Αποφασίζει συμμετοχικά</a:t>
            </a:r>
          </a:p>
          <a:p>
            <a:r>
              <a:rPr lang="el-GR" dirty="0" smtClean="0"/>
              <a:t>Αποκεντρώνει εξουσίες </a:t>
            </a:r>
          </a:p>
          <a:p>
            <a:r>
              <a:rPr lang="el-GR" dirty="0" smtClean="0"/>
              <a:t>Αναθέτει πρωτοβουλίες</a:t>
            </a:r>
          </a:p>
          <a:p>
            <a:r>
              <a:rPr lang="el-GR" dirty="0" smtClean="0"/>
              <a:t>Εξασφαλίζει άριστες ανθρώπινες σχέσεις</a:t>
            </a:r>
          </a:p>
          <a:p>
            <a:endParaRPr lang="el-G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</TotalTime>
  <Words>163</Words>
  <Application>Microsoft Office PowerPoint</Application>
  <PresentationFormat>Προβολή στην οθόνη (4:3)</PresentationFormat>
  <Paragraphs>21</Paragraphs>
  <Slides>5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5</vt:i4>
      </vt:variant>
    </vt:vector>
  </HeadingPairs>
  <TitlesOfParts>
    <vt:vector size="6" baseType="lpstr">
      <vt:lpstr>Θέμα του Office</vt:lpstr>
      <vt:lpstr>Διοίκηση- Κοστολόγηση</vt:lpstr>
      <vt:lpstr>Σημεία που επικεντρώνεται η διοικητική σκέψη:</vt:lpstr>
      <vt:lpstr>Σημεία που επικεντρώνεται η διοικητική σκέψη (2):</vt:lpstr>
      <vt:lpstr>Ο αυταρχικός τύπος «Μάνατζμεντ»</vt:lpstr>
      <vt:lpstr>Χαρακτηριστικά δημοκρατικού ηγέτη:</vt:lpstr>
    </vt:vector>
  </TitlesOfParts>
  <Company>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Διοίκηση- Κοστολόγηση</dc:title>
  <dc:creator>dora</dc:creator>
  <cp:lastModifiedBy>dora</cp:lastModifiedBy>
  <cp:revision>3</cp:revision>
  <dcterms:created xsi:type="dcterms:W3CDTF">2021-05-26T07:41:08Z</dcterms:created>
  <dcterms:modified xsi:type="dcterms:W3CDTF">2021-05-26T08:37:33Z</dcterms:modified>
</cp:coreProperties>
</file>