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9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D767-FB2E-4313-86FB-32DE486966D3}" type="datetimeFigureOut">
              <a:rPr lang="el-GR" smtClean="0"/>
              <a:t>21/4/2021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F9EA8-EBAF-4730-8864-508674A4A6C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Διοίκηση- Κοστολόγηση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μορφές Αγορές( Πλήρης ανταγωνισμός)</a:t>
            </a:r>
          </a:p>
          <a:p>
            <a:r>
              <a:rPr lang="el-GR" dirty="0" err="1" smtClean="0"/>
              <a:t>Χρυσοστομίδου</a:t>
            </a:r>
            <a:r>
              <a:rPr lang="el-GR" dirty="0" smtClean="0"/>
              <a:t> Θεοδώρα</a:t>
            </a:r>
          </a:p>
          <a:p>
            <a:r>
              <a:rPr lang="el-GR" dirty="0" smtClean="0"/>
              <a:t>ΔΙΕΚ ΣΙΝΔΟΥ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Πλήρης Ανταγωνισμός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Υπάρχει ένας μεγάλος αριθμός επιχειρήσεων που παράγουν το προϊόν </a:t>
            </a:r>
          </a:p>
          <a:p>
            <a:pPr algn="just"/>
            <a:r>
              <a:rPr lang="el-GR" sz="2800" dirty="0" smtClean="0"/>
              <a:t>Το προϊόν όλων των επιχειρήσεων είναι ομοιογενές </a:t>
            </a:r>
          </a:p>
          <a:p>
            <a:pPr algn="just"/>
            <a:r>
              <a:rPr lang="el-GR" sz="2800" dirty="0" smtClean="0"/>
              <a:t>Υπάρχει ελευθερία εισόδου και εξόδου των επιχειρήσεων στον κλάδο</a:t>
            </a:r>
          </a:p>
          <a:p>
            <a:pPr algn="just">
              <a:buNone/>
            </a:pPr>
            <a:r>
              <a:rPr lang="el-GR" u="sng" dirty="0" smtClean="0"/>
              <a:t>Σημείωση</a:t>
            </a:r>
            <a:r>
              <a:rPr lang="el-GR" dirty="0" smtClean="0"/>
              <a:t>: </a:t>
            </a:r>
            <a:r>
              <a:rPr lang="el-GR" sz="2400" dirty="0" smtClean="0"/>
              <a:t>Το προϊόν που παράγεται από όλες τις επιχειρήσεις είναι ομοιογενές ή διαφοροποιείται κατά ελάχιστον. Η διαφοροποίηση μπορεί να είναι υπαρκτή η πλασματική</a:t>
            </a:r>
            <a:endParaRPr lang="el-G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Χαρακτηριστικά του πλήρους ανταγωνισμού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Η τιμή είναι δεδομένη για κάθε επιχείρηση και προσδιορίζεται στην αγορά από τις δυνάμεις προσφοράς και ζήτησης</a:t>
            </a:r>
          </a:p>
          <a:p>
            <a:pPr algn="just"/>
            <a:r>
              <a:rPr lang="el-GR" dirty="0" smtClean="0"/>
              <a:t>Συνολικά έσοδα της επιχείρησης είναι οι συνολικές εισπράξεις από της πώληση ορισμένης ποσότητας ενός προϊόντος</a:t>
            </a:r>
          </a:p>
          <a:p>
            <a:pPr algn="just"/>
            <a:r>
              <a:rPr lang="el-GR" dirty="0" smtClean="0"/>
              <a:t>Συνολικό κόστος της επιχείρησης που παράγει ένα προϊόν είναι όλα τα έξοδα που κάνει επιχείρηση για την παραγωγή του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Χαρακτηριστικά του πλήρους ανταγωνισμούς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Με τον όρο οικονομικό αποτέλεσμα της επιχείρησης εννοούμε το κέρδος ή τη ζημιά που προκύπτει , αν από τα συνολικά έσοδα αφαιρέσουμε το συνολικό κόστος</a:t>
            </a:r>
          </a:p>
          <a:p>
            <a:pPr algn="just"/>
            <a:r>
              <a:rPr lang="el-GR" sz="2800" dirty="0" smtClean="0"/>
              <a:t>Αντικειμενικός σκοπός της επιχείρησης είναι το μέγιστο κέρδος</a:t>
            </a:r>
          </a:p>
          <a:p>
            <a:pPr algn="just"/>
            <a:r>
              <a:rPr lang="el-GR" sz="2800" dirty="0" smtClean="0"/>
              <a:t>Η θέση ισορροπίας καθορίζεται από τη μέγιστη διαφορά συνολικού κόστους και συνολικών εσόδων</a:t>
            </a:r>
            <a:endParaRPr lang="el-G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της επιχείρησης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Για να  συνεχίσει να παράγει μια επιχείρηση θα πρέπει να καλύπτει τουλάχιστον το μεταβλητό της κόστος.</a:t>
            </a:r>
          </a:p>
          <a:p>
            <a:pPr algn="just"/>
            <a:r>
              <a:rPr lang="el-GR" dirty="0" smtClean="0"/>
              <a:t>Η επιχείρηση έχει οριακό έσοδο σταθερό </a:t>
            </a:r>
          </a:p>
          <a:p>
            <a:pPr algn="just"/>
            <a:r>
              <a:rPr lang="el-GR" dirty="0" smtClean="0"/>
              <a:t>Οι βασικότερες σταθερές δαπάνες της επιχείρησης σχετίζονται με ΔΕΗ, ΝΕΡΟ, ΕΝΟΙΚΙΑ κ.α.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Μια επιχείρηση κεραμικής(συνήθως):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Απασχολεί 2 με 3 άτομα</a:t>
            </a:r>
          </a:p>
          <a:p>
            <a:r>
              <a:rPr lang="el-GR" dirty="0" smtClean="0"/>
              <a:t>Έχει εύρος προϊόντων κατά μέσο όρο 30 κωδικών καθώς και υποκατηγορίες αυτών</a:t>
            </a:r>
          </a:p>
          <a:p>
            <a:r>
              <a:rPr lang="el-GR" dirty="0" smtClean="0"/>
              <a:t>Κατά κύριο λόγω εδρεύουν σε τοποθεσίες που έχουν τουριστικό χαρακτήρα</a:t>
            </a:r>
          </a:p>
          <a:p>
            <a:r>
              <a:rPr lang="el-GR" dirty="0" smtClean="0"/>
              <a:t>Είναι επιχειρήσεις που λειτουργούν κατά κύριο λόγω σε συνθήκες πλήρους ανταγωνισμού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253</Words>
  <Application>Microsoft Office PowerPoint</Application>
  <PresentationFormat>Προβολή στην οθόνη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Διοίκηση- Κοστολόγηση</vt:lpstr>
      <vt:lpstr>Πλήρης Ανταγωνισμός</vt:lpstr>
      <vt:lpstr>Χαρακτηριστικά του πλήρους ανταγωνισμού</vt:lpstr>
      <vt:lpstr>Χαρακτηριστικά του πλήρους ανταγωνισμούς </vt:lpstr>
      <vt:lpstr>Χαρακτηριστικά της επιχείρησης</vt:lpstr>
      <vt:lpstr>Μια επιχείρηση κεραμικής(συνήθως):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Διοίκηση- Κοστολόγηση</dc:title>
  <dc:creator>dora</dc:creator>
  <cp:lastModifiedBy>dora</cp:lastModifiedBy>
  <cp:revision>2</cp:revision>
  <dcterms:created xsi:type="dcterms:W3CDTF">2021-04-21T11:30:56Z</dcterms:created>
  <dcterms:modified xsi:type="dcterms:W3CDTF">2021-04-21T13:30:14Z</dcterms:modified>
</cp:coreProperties>
</file>