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1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440C9-39D7-4B37-902F-1A4D6ACC325F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3033F-EC09-414C-B5C3-CD4390F63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Διοίκηση Κοστολόγηση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Χρυσοστομίδου</a:t>
            </a:r>
            <a:r>
              <a:rPr lang="el-GR" dirty="0" smtClean="0"/>
              <a:t> Θεοδώρα </a:t>
            </a:r>
          </a:p>
          <a:p>
            <a:r>
              <a:rPr lang="en-US" smtClean="0"/>
              <a:t> </a:t>
            </a:r>
            <a:r>
              <a:rPr lang="en-US" dirty="0" smtClean="0"/>
              <a:t>O </a:t>
            </a:r>
            <a:r>
              <a:rPr lang="el-GR" dirty="0" smtClean="0"/>
              <a:t> οργανισμός που μαθαίνει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Η έννοια της επιχειρηματικής μάθησης περιλαμβάνει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el-GR" dirty="0" smtClean="0"/>
              <a:t>Την απόκτηση ικανοτήτων και γνώσεων  για την παραγωγή μιας πράξης ενέργειας(</a:t>
            </a:r>
            <a:r>
              <a:rPr lang="es-ES" dirty="0" smtClean="0"/>
              <a:t>know</a:t>
            </a:r>
            <a:r>
              <a:rPr lang="en-US" dirty="0" smtClean="0"/>
              <a:t>-how)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Την απόκτηση του γνωρίζω γιατί συμβαίνει ένα περιστατικό στην παραγωγική μου γραμμή(</a:t>
            </a:r>
            <a:r>
              <a:rPr lang="es-ES" dirty="0" smtClean="0"/>
              <a:t>know</a:t>
            </a:r>
            <a:r>
              <a:rPr lang="en-US" dirty="0" smtClean="0"/>
              <a:t>-why)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Picture 2" descr="C:\Users\dora\Desktop\kerami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725144"/>
            <a:ext cx="2880322" cy="1440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 smtClean="0"/>
              <a:t>Τι είναι επιχειρηματική μάθηση</a:t>
            </a:r>
            <a:r>
              <a:rPr lang="el-GR" dirty="0" smtClean="0"/>
              <a:t>;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διαδικασία με την οποία δημιουργείται γνώση μέσα από εμπειρίες</a:t>
            </a:r>
          </a:p>
          <a:p>
            <a:r>
              <a:rPr lang="el-GR" dirty="0" smtClean="0"/>
              <a:t>Η σταθερή αλλαγή της σκέψης και της συμπεριφοράς, που προκύπτει  μέσα από τις προαναφερθείσες εμπειρίες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               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6" name="Picture 2" descr="C:\Users\dora\Desktop\shutterstock_112412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21088"/>
            <a:ext cx="2381088" cy="14311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οργανωσιακή μάθηση</a:t>
            </a:r>
            <a:endParaRPr lang="el-GR" b="1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οργανωσιακή μάθηση</a:t>
            </a:r>
            <a:r>
              <a:rPr lang="es-ES" dirty="0" smtClean="0"/>
              <a:t> </a:t>
            </a:r>
            <a:r>
              <a:rPr lang="el-GR" dirty="0" smtClean="0"/>
              <a:t>είναι η διαδικασία με την οποία βελτιώνονται διαρκώς οι ενέργειες  και οι δραστηριότητες της επιχείρησης μέσα από τις γνώσεις που αποκτώνται </a:t>
            </a:r>
          </a:p>
          <a:p>
            <a:r>
              <a:rPr lang="el-GR" dirty="0" smtClean="0"/>
              <a:t>Η διευκόλυνση της μάθησης όλων των εργαζομένων όλων των βαθμίδων αποτελεί κύριο μέλημα της εταιρείας.</a:t>
            </a:r>
          </a:p>
          <a:p>
            <a:r>
              <a:rPr lang="el-GR" dirty="0" smtClean="0"/>
              <a:t>Ανάπτυξη κοινών γνωστικών μοντέλων που θα εξελίσσουν την πορεία των επιχειρηματικών διεργασιών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Χαρακτηριστικά οργανωσιακής μάθησης: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Τα αποτελέσματα της οργανωσιακής μάθησης , πρέπει να ενσωματωθούν στη δομή και τις διαδικασίες της ίδιας της επιχείρησης</a:t>
            </a:r>
          </a:p>
          <a:p>
            <a:pPr algn="just"/>
            <a:r>
              <a:rPr lang="el-GR" dirty="0" smtClean="0"/>
              <a:t>Ενισχύεται ο ρόλος του διευθυντή ηγέτη, ο όποιος θα πρέπει να εμπνέει τους εργαζομένους για να ενστερνιστούν τους στόχους της επιχείρησης.</a:t>
            </a:r>
          </a:p>
          <a:p>
            <a:pPr algn="just"/>
            <a:r>
              <a:rPr lang="el-GR" dirty="0" smtClean="0"/>
              <a:t>Ο οργανισμός θα πρέπει να ενισχύει και να παρακινεί τους εργαζομένους του να επισκέπτονται τις τυπικές και άτυπες δομές μάθησης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Τι είναι  η οργανωσιακή θεωρία;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206</Words>
  <Application>Microsoft Office PowerPoint</Application>
  <PresentationFormat>Προβολή στην οθόνη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Διοίκηση Κοστολόγηση</vt:lpstr>
      <vt:lpstr>Η έννοια της επιχειρηματικής μάθησης περιλαμβάνει:</vt:lpstr>
      <vt:lpstr>Τι είναι επιχειρηματική μάθηση;</vt:lpstr>
      <vt:lpstr>Η οργανωσιακή μάθηση</vt:lpstr>
      <vt:lpstr>Χαρακτηριστικά οργανωσιακής μάθησης:</vt:lpstr>
      <vt:lpstr>Εργασία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Κοστολόγηση</dc:title>
  <dc:creator>dora</dc:creator>
  <cp:lastModifiedBy>dora</cp:lastModifiedBy>
  <cp:revision>6</cp:revision>
  <dcterms:created xsi:type="dcterms:W3CDTF">2021-03-22T15:44:53Z</dcterms:created>
  <dcterms:modified xsi:type="dcterms:W3CDTF">2021-03-23T07:31:45Z</dcterms:modified>
</cp:coreProperties>
</file>