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8E356-61C4-487F-AEF4-7745BCC25419}" type="datetimeFigureOut">
              <a:rPr lang="el-GR" smtClean="0"/>
              <a:pPr/>
              <a:t>19/5/2021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8CBF3-D817-483F-B35C-EB312B9A342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Διοίκηση -Κοστολόγηση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Χρυσοστομίδου</a:t>
            </a:r>
            <a:r>
              <a:rPr lang="el-GR" dirty="0" smtClean="0"/>
              <a:t> Θεοδώρα </a:t>
            </a:r>
          </a:p>
          <a:p>
            <a:r>
              <a:rPr lang="el-GR" dirty="0" smtClean="0"/>
              <a:t>ΔΙΕΚ ΣΙΝΔΟΥ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όρος οργάνωση μια επιχείρησης αποδίδεται με τις παρακάτω έννοιες: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dirty="0" smtClean="0"/>
              <a:t>Οργάνωση </a:t>
            </a:r>
            <a:r>
              <a:rPr lang="el-GR" dirty="0" smtClean="0"/>
              <a:t>στην</a:t>
            </a:r>
            <a:r>
              <a:rPr lang="el-GR" dirty="0" smtClean="0"/>
              <a:t> </a:t>
            </a:r>
            <a:r>
              <a:rPr lang="el-GR" dirty="0" smtClean="0"/>
              <a:t>οργανωτική </a:t>
            </a:r>
            <a:r>
              <a:rPr lang="el-GR" dirty="0" smtClean="0"/>
              <a:t>μονάδα είναι το </a:t>
            </a:r>
            <a:r>
              <a:rPr lang="el-GR" dirty="0" smtClean="0"/>
              <a:t>σύνολο των παραγωγικών πόρων στα πλαίσια του οποίου καταμερίζονται οι εργασίες, προσδιορίζονται οι σχέσεις συνεργασίας, με σκοπό να επιτευχθούν κοινοί στόχοι σε μια χρονική συνέχεια</a:t>
            </a:r>
          </a:p>
          <a:p>
            <a:pPr algn="just"/>
            <a:r>
              <a:rPr lang="el-GR" dirty="0" smtClean="0"/>
              <a:t>Οργάνωση είναι η σχεδίαση της οργανωτικής </a:t>
            </a:r>
            <a:r>
              <a:rPr lang="el-GR" dirty="0" smtClean="0"/>
              <a:t>δομής, </a:t>
            </a:r>
            <a:r>
              <a:rPr lang="el-GR" dirty="0" smtClean="0"/>
              <a:t>δηλαδή η διαδικασία διαμόρφωσης τους οργανογράμματος για την υλοποίηση των στόχων και τη διευθέτηση και συσχέτιση των καθηκόντων μεταξύ των διαφόρων θέσεων εργασίας, ώστε να αποσαφηνισθεί το εσωτερικό περιβάλλον του οργανισμού.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ορισμός της οργάνωσης (2):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Οργάνωση είναι η περιγραφή ενός πλαισίου για την εκτέλεση της εργασίας, δηλαδή η οργάνωση της εργασίας, ώστε να καθοριστούν οι σχέσεις, οι ροές και οι διαδικασίες της εκτέλεσης των έργων.</a:t>
            </a:r>
          </a:p>
          <a:p>
            <a:pPr algn="just"/>
            <a:r>
              <a:rPr lang="el-GR" dirty="0" smtClean="0"/>
              <a:t>Οργάνωση είναι η δομή και η διαδικασία με την οποία μια συνεργαζόμενη ομάδα ανθρώπων κατανέμει τα καθήκοντα της ανάμεσα στα μέλη της, αναγνωρίζει τις σχέσεις της και εκτελεί τις δραστηριότητες που οδηγούν σε κοινούς στόχους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ανεπάρκεια της οργάνωσης σε μια επιχείρηση παρατηρείται όταν: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Σύγχυση εξουσιών και ορίων διεύθυνσης </a:t>
            </a:r>
          </a:p>
          <a:p>
            <a:r>
              <a:rPr lang="el-GR" sz="2800" dirty="0" smtClean="0"/>
              <a:t>Προστριβές και συγκρούσεις μεταξύ ατόμων ή οργανωτικών μονάδων εξαιτίας της ασάφειας των αρμοδιοτήτων </a:t>
            </a:r>
          </a:p>
          <a:p>
            <a:r>
              <a:rPr lang="el-GR" sz="2800" dirty="0" smtClean="0"/>
              <a:t>Κενές θέσεις εργασίας για μεγάλο χρονικό διάστημα</a:t>
            </a:r>
          </a:p>
          <a:p>
            <a:r>
              <a:rPr lang="el-GR" sz="2800" dirty="0" smtClean="0"/>
              <a:t>Ασύμμετρη κατανομή εργασίας</a:t>
            </a:r>
          </a:p>
          <a:p>
            <a:r>
              <a:rPr lang="el-GR" sz="2800" dirty="0" smtClean="0"/>
              <a:t>Υπερβολική ανάπτυξη της δύναμης των άτυπων ομάδων</a:t>
            </a:r>
          </a:p>
          <a:p>
            <a:r>
              <a:rPr lang="el-GR" sz="2800" dirty="0" smtClean="0"/>
              <a:t>Άκαμπτη γραφειοκρατία</a:t>
            </a:r>
            <a:endParaRPr lang="el-G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Οργανωτικές αρχές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Ενότητα εντολής: μια υφιστάμενη θέση δέχεται εντολές από μια προϊστάμενη</a:t>
            </a:r>
            <a:r>
              <a:rPr lang="en-US" dirty="0" smtClean="0"/>
              <a:t> </a:t>
            </a:r>
            <a:r>
              <a:rPr lang="el-GR" dirty="0" smtClean="0"/>
              <a:t>θέση για το ίδιο θέμα</a:t>
            </a:r>
          </a:p>
          <a:p>
            <a:pPr algn="just"/>
            <a:r>
              <a:rPr lang="el-GR" dirty="0" smtClean="0"/>
              <a:t>Όριο διεύθυνσης ή εποπτείας: ο αριθμός των υφιστάμενων θέσεων ή η περιοχή ευθύνης του κάθε προϊστάμενου, εξαρτάται από το είδος της εργασίας, τη γεωγραφική διασπορά των θέσεων και το βαθμό αποκέντρωσης στη λήψη αποφάσεων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Οργανωτικές αρχές(2)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Εναρμόνιση ευθύνης και εξουσίας: η ευθύνη που ανατίθεται στις θέσεις, συμβαδίζει πάντα με την ανάθεση εξουσίας</a:t>
            </a:r>
          </a:p>
          <a:p>
            <a:pPr algn="just"/>
            <a:r>
              <a:rPr lang="el-GR" dirty="0" smtClean="0"/>
              <a:t>Τμηματοποίηση: η </a:t>
            </a:r>
            <a:r>
              <a:rPr lang="el-GR" dirty="0" smtClean="0"/>
              <a:t>ομαδοποίηση των δραστηριοτήτων με κοινά χαρακτηριστικά, με βάση κριτήρια όπως το είδος του έργου που εκτελείται, το είδος του έργου που εκτελείται, η λειτουργία της επιχείρησης που ανήκει το προϊόν.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πρέπει να έχει το κάθε οργανόγραμμα της επιχείρησης: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Τα οργανωτικά επίπεδα</a:t>
            </a:r>
          </a:p>
          <a:p>
            <a:r>
              <a:rPr lang="el-GR" dirty="0" smtClean="0"/>
              <a:t>Το κριτήριο τμηματοποίησης που χρησιμοποιήθηκε</a:t>
            </a:r>
          </a:p>
          <a:p>
            <a:r>
              <a:rPr lang="el-GR" dirty="0" smtClean="0"/>
              <a:t>Τα είδη εξουσίας που ανατέθηκαν σε κάθε θέση</a:t>
            </a:r>
          </a:p>
          <a:p>
            <a:r>
              <a:rPr lang="el-GR" dirty="0" smtClean="0"/>
              <a:t>Τα τυπικά κανάλια επικοινωνίας</a:t>
            </a:r>
          </a:p>
          <a:p>
            <a:r>
              <a:rPr lang="el-GR" dirty="0" smtClean="0"/>
              <a:t>Ο βαθμός και η έκταση ευθύνης και εξουσίας κάθε θέσης</a:t>
            </a:r>
          </a:p>
          <a:p>
            <a:r>
              <a:rPr lang="el-GR" dirty="0" smtClean="0"/>
              <a:t>Τις ειδικότητες της κάθε θέσης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οργάνωση της εργασίας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σκοπός της οργάνωσης της εργασίας είναι η καλύτερη δυνατή προσαρμογή της εργασίας στον άνθρωπο , με την </a:t>
            </a:r>
            <a:r>
              <a:rPr lang="el-GR" dirty="0" smtClean="0"/>
              <a:t>συστηματοποίηση </a:t>
            </a:r>
            <a:r>
              <a:rPr lang="el-GR" dirty="0" smtClean="0"/>
              <a:t>και την απλούστευση των εργασιών</a:t>
            </a:r>
          </a:p>
          <a:p>
            <a:r>
              <a:rPr lang="el-GR" dirty="0" smtClean="0"/>
              <a:t>Η μελέτη των μεθόδων εργασίας είναι η συστηματική καταγραφή , ανάλυση και κριτική </a:t>
            </a:r>
            <a:r>
              <a:rPr lang="el-GR" dirty="0" smtClean="0"/>
              <a:t>εξέταση </a:t>
            </a:r>
            <a:r>
              <a:rPr lang="el-GR" dirty="0" smtClean="0"/>
              <a:t>των υφιστάμενων και προτεινόμενων τρόπων εκτέλεσης της εργασίας και η ανάπτυξη και </a:t>
            </a:r>
            <a:r>
              <a:rPr lang="el-GR" dirty="0" smtClean="0"/>
              <a:t>υλοποίηση περισσότερο </a:t>
            </a:r>
            <a:r>
              <a:rPr lang="el-GR" dirty="0" smtClean="0"/>
              <a:t>εύκολων και αποτελεσματικών μεθόδων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 την προσοχή </a:t>
            </a:r>
            <a:r>
              <a:rPr lang="el-GR" dirty="0" smtClean="0"/>
              <a:t>σασ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Σας ευχαριστώ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440</Words>
  <Application>Microsoft Office PowerPoint</Application>
  <PresentationFormat>Προβολή στην οθόνη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Διοίκηση -Κοστολόγηση</vt:lpstr>
      <vt:lpstr>Ο όρος οργάνωση μια επιχείρησης αποδίδεται με τις παρακάτω έννοιες:</vt:lpstr>
      <vt:lpstr>Ο ορισμός της οργάνωσης (2):</vt:lpstr>
      <vt:lpstr>Η ανεπάρκεια της οργάνωσης σε μια επιχείρηση παρατηρείται όταν:</vt:lpstr>
      <vt:lpstr>Οργανωτικές αρχές</vt:lpstr>
      <vt:lpstr>Οργανωτικές αρχές(2)</vt:lpstr>
      <vt:lpstr>Τι πρέπει να έχει το κάθε οργανόγραμμα της επιχείρησης: </vt:lpstr>
      <vt:lpstr>Η οργάνωση της εργασίας</vt:lpstr>
      <vt:lpstr>Για την προσοχή σασ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-Κοστολόγηση</dc:title>
  <dc:creator>dora</dc:creator>
  <cp:lastModifiedBy>dora</cp:lastModifiedBy>
  <cp:revision>5</cp:revision>
  <dcterms:created xsi:type="dcterms:W3CDTF">2021-05-18T08:27:54Z</dcterms:created>
  <dcterms:modified xsi:type="dcterms:W3CDTF">2021-05-19T07:53:30Z</dcterms:modified>
</cp:coreProperties>
</file>