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91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63C2C-A2D6-44C5-9277-A7ED3F9A250E}" type="datetimeFigureOut">
              <a:rPr lang="el-GR" smtClean="0"/>
              <a:pPr/>
              <a:t>23/3/2021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305CC-9815-4BE0-A7A1-C087812AFFC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63C2C-A2D6-44C5-9277-A7ED3F9A250E}" type="datetimeFigureOut">
              <a:rPr lang="el-GR" smtClean="0"/>
              <a:pPr/>
              <a:t>23/3/2021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305CC-9815-4BE0-A7A1-C087812AFFC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63C2C-A2D6-44C5-9277-A7ED3F9A250E}" type="datetimeFigureOut">
              <a:rPr lang="el-GR" smtClean="0"/>
              <a:pPr/>
              <a:t>23/3/2021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305CC-9815-4BE0-A7A1-C087812AFFC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63C2C-A2D6-44C5-9277-A7ED3F9A250E}" type="datetimeFigureOut">
              <a:rPr lang="el-GR" smtClean="0"/>
              <a:pPr/>
              <a:t>23/3/2021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305CC-9815-4BE0-A7A1-C087812AFFC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63C2C-A2D6-44C5-9277-A7ED3F9A250E}" type="datetimeFigureOut">
              <a:rPr lang="el-GR" smtClean="0"/>
              <a:pPr/>
              <a:t>23/3/2021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305CC-9815-4BE0-A7A1-C087812AFFC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63C2C-A2D6-44C5-9277-A7ED3F9A250E}" type="datetimeFigureOut">
              <a:rPr lang="el-GR" smtClean="0"/>
              <a:pPr/>
              <a:t>23/3/2021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305CC-9815-4BE0-A7A1-C087812AFFC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63C2C-A2D6-44C5-9277-A7ED3F9A250E}" type="datetimeFigureOut">
              <a:rPr lang="el-GR" smtClean="0"/>
              <a:pPr/>
              <a:t>23/3/2021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305CC-9815-4BE0-A7A1-C087812AFFC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63C2C-A2D6-44C5-9277-A7ED3F9A250E}" type="datetimeFigureOut">
              <a:rPr lang="el-GR" smtClean="0"/>
              <a:pPr/>
              <a:t>23/3/2021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305CC-9815-4BE0-A7A1-C087812AFFC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63C2C-A2D6-44C5-9277-A7ED3F9A250E}" type="datetimeFigureOut">
              <a:rPr lang="el-GR" smtClean="0"/>
              <a:pPr/>
              <a:t>23/3/2021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305CC-9815-4BE0-A7A1-C087812AFFC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63C2C-A2D6-44C5-9277-A7ED3F9A250E}" type="datetimeFigureOut">
              <a:rPr lang="el-GR" smtClean="0"/>
              <a:pPr/>
              <a:t>23/3/2021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305CC-9815-4BE0-A7A1-C087812AFFC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63C2C-A2D6-44C5-9277-A7ED3F9A250E}" type="datetimeFigureOut">
              <a:rPr lang="el-GR" smtClean="0"/>
              <a:pPr/>
              <a:t>23/3/2021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305CC-9815-4BE0-A7A1-C087812AFFC5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E63C2C-A2D6-44C5-9277-A7ED3F9A250E}" type="datetimeFigureOut">
              <a:rPr lang="el-GR" smtClean="0"/>
              <a:pPr/>
              <a:t>23/3/2021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305CC-9815-4BE0-A7A1-C087812AFFC5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smtClean="0"/>
              <a:t>Διοίκηση Κοστολόγηση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Επανασχεδιασμός Επιχειρηματικών Λειτουργιών</a:t>
            </a:r>
          </a:p>
          <a:p>
            <a:r>
              <a:rPr lang="el-GR" dirty="0" err="1" smtClean="0"/>
              <a:t>Χρυσοστομίδου</a:t>
            </a:r>
            <a:r>
              <a:rPr lang="el-GR" smtClean="0"/>
              <a:t> </a:t>
            </a:r>
            <a:r>
              <a:rPr lang="el-GR" smtClean="0"/>
              <a:t>Δώρα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b="1" dirty="0" smtClean="0"/>
              <a:t>Τι είναι ο επανασχεδιασμός των επιχειρηματικών διαδικασιών</a:t>
            </a:r>
            <a:endParaRPr lang="el-GR" sz="36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dirty="0" smtClean="0"/>
              <a:t>Αφορά τον σχεδιασμό των διαδικασιών της επιχείρησης από την αρχή με στόχο θεματικές βελτιώσεις σε κρίσιμους τομείς.</a:t>
            </a:r>
          </a:p>
          <a:p>
            <a:pPr algn="just"/>
            <a:r>
              <a:rPr lang="el-GR" dirty="0" smtClean="0"/>
              <a:t>Όταν απαιτείται επανασχεδιασμός λειτουργιών και διαδικασιών θα πρέπει να είναι ριζικός και να εγγυάται θεαματικές βελτιώσεις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/>
          </a:bodyPr>
          <a:lstStyle/>
          <a:p>
            <a:r>
              <a:rPr lang="el-GR" sz="2800" b="1" dirty="0" smtClean="0"/>
              <a:t>Κατηγορίες επιχειρήσεων που επανασχεδιάζουν λειτουργίες: </a:t>
            </a:r>
            <a:endParaRPr lang="el-GR" sz="28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el-GR" dirty="0" smtClean="0"/>
              <a:t>Σε αυτές που αντιμετωπίζουν μεγάλα παραγωγικά προβλήματα ( αστοχίες στην παραγωγή, μεγάλο κόστος σε σχέση με τους ανταγωνιστές)</a:t>
            </a:r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Σε αυτές που βλέπουν να προκύπτουν προβλήματα στο μέλλον</a:t>
            </a:r>
          </a:p>
          <a:p>
            <a:pPr>
              <a:buFont typeface="Wingdings" pitchFamily="2" charset="2"/>
              <a:buChar char="ü"/>
            </a:pPr>
            <a:r>
              <a:rPr lang="el-GR" dirty="0" smtClean="0"/>
              <a:t>Σε αυτές που βρίσκονται στην κορυφή και έχουν φιλόδοξα και επιθετικά σχέδια. Σε αυτές που βλέπουν τον επανασχεδιασμό ως ευκαιρία να θέσουν υψηλότερα όρια στον ανταγωνισμό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b="1" dirty="0" smtClean="0"/>
              <a:t>Χαρακτηριστικά επανασχεδιασμένων διαδικασιών</a:t>
            </a:r>
            <a:endParaRPr lang="el-GR" sz="36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dirty="0"/>
              <a:t>Ο</a:t>
            </a:r>
            <a:r>
              <a:rPr lang="el-GR" dirty="0" smtClean="0"/>
              <a:t> επανασχεδιασμός των διαδικασιών πρέπει να έχει φαντασία, κρίση και δημιουργικότητα</a:t>
            </a:r>
          </a:p>
          <a:p>
            <a:pPr>
              <a:buNone/>
            </a:pPr>
            <a:r>
              <a:rPr lang="el-GR" b="1" dirty="0" smtClean="0"/>
              <a:t>Κάποια επιπρόσθετα χαρακτηριστικά είναι</a:t>
            </a:r>
            <a:r>
              <a:rPr lang="el-GR" dirty="0" smtClean="0"/>
              <a:t>:</a:t>
            </a:r>
          </a:p>
          <a:p>
            <a:r>
              <a:rPr lang="el-GR" sz="3000" dirty="0" smtClean="0"/>
              <a:t>Η σύνθεση πολλών θέσεων εργασίας σε μια</a:t>
            </a:r>
          </a:p>
          <a:p>
            <a:r>
              <a:rPr lang="el-GR" sz="3000" dirty="0" smtClean="0"/>
              <a:t>Λήψη αποφάσεων από τους εργαζομένους</a:t>
            </a:r>
          </a:p>
          <a:p>
            <a:r>
              <a:rPr lang="el-GR" sz="3000" dirty="0" smtClean="0"/>
              <a:t>Τα βήματα της διαδικασίας ακολουθούν τη φυσική τους ροή</a:t>
            </a:r>
          </a:p>
          <a:p>
            <a:r>
              <a:rPr lang="el-GR" sz="3000" dirty="0" smtClean="0"/>
              <a:t>Η μείωση του αριθμού των ελέγχων (απόρροια εφαρμογής αρχών Διοίκησης Ολικής Ποιότητας)</a:t>
            </a:r>
            <a:endParaRPr lang="el-GR" sz="3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4000" b="1" dirty="0" smtClean="0"/>
              <a:t>Αλλαγές που επιφέρει ο  επανασχεδιασμός των επιχειρηματικών διαδικασιών</a:t>
            </a:r>
            <a:r>
              <a:rPr lang="el-GR" dirty="0" smtClean="0"/>
              <a:t>: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Αυξάνεται το επίπεδο ενδυνάμωσης των εργαζομένων</a:t>
            </a:r>
          </a:p>
          <a:p>
            <a:r>
              <a:rPr lang="el-GR" dirty="0" smtClean="0"/>
              <a:t>Δίνει έμφαση στην παιδεία των εργαζομένων και λιγότερο στην κατάρτιση </a:t>
            </a:r>
          </a:p>
          <a:p>
            <a:r>
              <a:rPr lang="el-GR" dirty="0" smtClean="0"/>
              <a:t>Μετράται η απόδοση με βάση το αποτέλεσμα και όχι το χρόνο απασχόλησης </a:t>
            </a:r>
          </a:p>
          <a:p>
            <a:r>
              <a:rPr lang="el-GR" dirty="0" smtClean="0"/>
              <a:t>Αλλάζουν οι βασικές αξίες της επιχείρησης (στροφή προς την εφαρμογή των αρχών  Διοίκηση Ολική Ποιότητας)</a:t>
            </a:r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219</Words>
  <Application>Microsoft Office PowerPoint</Application>
  <PresentationFormat>Προβολή στην οθόνη (4:3)</PresentationFormat>
  <Paragraphs>22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Θέμα του Office</vt:lpstr>
      <vt:lpstr>Διοίκηση Κοστολόγηση</vt:lpstr>
      <vt:lpstr>Τι είναι ο επανασχεδιασμός των επιχειρηματικών διαδικασιών</vt:lpstr>
      <vt:lpstr>Κατηγορίες επιχειρήσεων που επανασχεδιάζουν λειτουργίες: </vt:lpstr>
      <vt:lpstr>Χαρακτηριστικά επανασχεδιασμένων διαδικασιών</vt:lpstr>
      <vt:lpstr>Αλλαγές που επιφέρει ο  επανασχεδιασμός των επιχειρηματικών διαδικασιών: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dora</dc:creator>
  <cp:lastModifiedBy>dora</cp:lastModifiedBy>
  <cp:revision>6</cp:revision>
  <dcterms:created xsi:type="dcterms:W3CDTF">2021-03-22T14:28:03Z</dcterms:created>
  <dcterms:modified xsi:type="dcterms:W3CDTF">2021-03-23T07:31:59Z</dcterms:modified>
</cp:coreProperties>
</file>