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8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A4F1-88F2-4812-BE1A-DE803393370B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ΚΑΤΑΣΚΕΥΗ ΧΥΤΩΝ ΚΕΡΑΜΙΚΩΝ</a:t>
            </a: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071966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l-GR" dirty="0" smtClean="0"/>
              <a:t>Σ </a:t>
            </a:r>
            <a:r>
              <a:rPr lang="el-GR" dirty="0" smtClean="0"/>
              <a:t>αυτό το </a:t>
            </a:r>
            <a:r>
              <a:rPr lang="el-GR" dirty="0" smtClean="0"/>
              <a:t>εξάμηνο θα αναφερθούμε στα βήματα για την κατασκευή χυτών κεραμικών</a:t>
            </a:r>
          </a:p>
          <a:p>
            <a:r>
              <a:rPr lang="el-GR" dirty="0" smtClean="0"/>
              <a:t>Το υλικό που θα χρησιμοποιήσουμε είναι Φαγιάνς, και τα καλούπια μας γύψινα.</a:t>
            </a:r>
          </a:p>
          <a:p>
            <a:r>
              <a:rPr lang="el-GR" dirty="0" smtClean="0"/>
              <a:t>Την όλη διαδικασία χωρίσαμε σε 9 βήματα από την προετοιμασία ως την ολοκλήρωση.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643470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2800" dirty="0" smtClean="0"/>
              <a:t>Βήμα 1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 Προετοιμασία υλικού- έλεγχος καλουπιών</a:t>
            </a:r>
          </a:p>
          <a:p>
            <a:r>
              <a:rPr lang="el-GR" sz="2800" dirty="0" smtClean="0"/>
              <a:t>Βήμα 2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Χύτευση - ξεκαλούπωμα</a:t>
            </a:r>
          </a:p>
          <a:p>
            <a:r>
              <a:rPr lang="el-GR" sz="2800" dirty="0" smtClean="0"/>
              <a:t>Βήμα 3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Καθαρισμός λείανση</a:t>
            </a:r>
          </a:p>
          <a:p>
            <a:r>
              <a:rPr lang="el-GR" sz="2800" dirty="0" smtClean="0"/>
              <a:t>Βήμα 4</a:t>
            </a:r>
            <a:r>
              <a:rPr lang="el-GR" sz="2800" baseline="30000" dirty="0" smtClean="0"/>
              <a:t>ο </a:t>
            </a:r>
            <a:r>
              <a:rPr lang="el-GR" sz="2800" dirty="0" smtClean="0"/>
              <a:t>Ψήσιμο φάση 1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(μπισκουι)</a:t>
            </a:r>
          </a:p>
          <a:p>
            <a:r>
              <a:rPr lang="el-GR" sz="2800" dirty="0" smtClean="0"/>
              <a:t>Βήμα 5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Διακόσμηση</a:t>
            </a:r>
          </a:p>
          <a:p>
            <a:r>
              <a:rPr lang="el-GR" sz="2800" dirty="0" smtClean="0"/>
              <a:t>Βήμα 6</a:t>
            </a:r>
            <a:r>
              <a:rPr lang="el-GR" sz="2800" baseline="30000" dirty="0" smtClean="0"/>
              <a:t>ο </a:t>
            </a:r>
            <a:r>
              <a:rPr lang="el-GR" sz="2800" dirty="0" smtClean="0"/>
              <a:t> Υάλωση</a:t>
            </a:r>
          </a:p>
          <a:p>
            <a:r>
              <a:rPr lang="el-GR" sz="2800" dirty="0" smtClean="0"/>
              <a:t>Βήμα 7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Ψήσιμο φάση 2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                 </a:t>
            </a:r>
            <a:endParaRPr lang="el-GR" sz="2800" dirty="0" smtClean="0"/>
          </a:p>
          <a:p>
            <a:r>
              <a:rPr lang="el-GR" sz="2800" dirty="0" smtClean="0"/>
              <a:t>Βήμα 8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Επιπλέον διακόσμηση</a:t>
            </a:r>
          </a:p>
          <a:p>
            <a:r>
              <a:rPr lang="el-GR" sz="2800" dirty="0" smtClean="0"/>
              <a:t>Βήμα 9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Ψήσιμο φάση 3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και 4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</a:t>
            </a:r>
            <a:endParaRPr lang="el-GR" sz="2800" baseline="30000" dirty="0" smtClean="0"/>
          </a:p>
          <a:p>
            <a:endParaRPr lang="el-GR" sz="2800" dirty="0" smtClean="0"/>
          </a:p>
          <a:p>
            <a:endParaRPr lang="el-GR" sz="2800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ΤΑ ΒΗΜΑΤΑ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2800" dirty="0" smtClean="0"/>
              <a:t>Το υλικό μας μπορούμε να το προμηθευτούμε σε στερεά η υγρή μορφή.</a:t>
            </a:r>
          </a:p>
          <a:p>
            <a:r>
              <a:rPr lang="el-GR" sz="2800" dirty="0" smtClean="0"/>
              <a:t>Στην περίπτωση της στερεάς ρίχνουμε το προϊόν σε αναδευτήρα με ανάλογη ποσότητα νερού και συμπληρώνουμε διάφορα υλικά για την πλαστικότητα και πήξη της μάζας.</a:t>
            </a:r>
          </a:p>
          <a:p>
            <a:r>
              <a:rPr lang="el-GR" sz="2800" dirty="0" smtClean="0"/>
              <a:t>Η  υγρή </a:t>
            </a:r>
            <a:r>
              <a:rPr lang="el-GR" sz="2800" dirty="0" smtClean="0"/>
              <a:t>μάζα </a:t>
            </a:r>
            <a:r>
              <a:rPr lang="el-GR" sz="2800" dirty="0" smtClean="0"/>
              <a:t>μετά από καλή ανάδευση είναι έτοιμη προς χρήση.</a:t>
            </a:r>
          </a:p>
          <a:p>
            <a:r>
              <a:rPr lang="el-GR" sz="2800" dirty="0" smtClean="0"/>
              <a:t>Και στις δυο περιπτώσεις πριν τη χρήση περνάμε το υλικό μας από φίλτρα για πλήρη καθαρισμό από τυχών σκουπίδια.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00132"/>
          </a:xfr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ΠΡΟΕΤΟΙΜΑΣΙΑ ΥΛΙΚΟΥ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Από τα καλούπια μας πρέπει να απουσιάζει η υγρασία.(όσο είναι εφικτό)</a:t>
            </a:r>
          </a:p>
          <a:p>
            <a:r>
              <a:rPr lang="el-GR" dirty="0" smtClean="0"/>
              <a:t>Επίσης να είναι καθαρά από σκόνη</a:t>
            </a:r>
          </a:p>
          <a:p>
            <a:r>
              <a:rPr lang="el-GR" dirty="0" smtClean="0"/>
              <a:t>Ελέγχουμε τα δεσίματα να είναι καλά και οι ραφές σε απόλυτη εφαρμογή για αποφυγή διαρροών</a:t>
            </a:r>
          </a:p>
          <a:p>
            <a:r>
              <a:rPr lang="el-GR" dirty="0" smtClean="0"/>
              <a:t>Τα δεσίματα να είναι από λάστιχο για εύκολη χρήση η από σχοινί κατά προτίμηση συνθετικό να μη σαπίζει από την υγρασία</a:t>
            </a:r>
          </a:p>
          <a:p>
            <a:r>
              <a:rPr lang="el-GR" dirty="0" smtClean="0"/>
              <a:t>Σε ένα στεγνό καλούπι έχει καλύτερη απορροφητικότητα και  πρόσφυση η μάζα στα τοιχώματα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ΕΛΕΓΧΟΣ ΚΑΛΟΥΠΙΩΝ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ΕΤΟΙΜΟ ΠΡΟΣ ΧΥΤΕΥΣΗ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7544" cy="4525963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l-GR" dirty="0" err="1" smtClean="0"/>
              <a:t>Καλουπι</a:t>
            </a:r>
            <a:r>
              <a:rPr lang="el-GR" dirty="0" smtClean="0"/>
              <a:t> </a:t>
            </a:r>
            <a:r>
              <a:rPr lang="el-GR" dirty="0" err="1" smtClean="0"/>
              <a:t>ετοιμο</a:t>
            </a:r>
            <a:r>
              <a:rPr lang="el-GR" dirty="0" smtClean="0"/>
              <a:t> για </a:t>
            </a:r>
            <a:r>
              <a:rPr lang="el-GR" dirty="0" err="1" smtClean="0"/>
              <a:t>χυτευση</a:t>
            </a:r>
            <a:endParaRPr lang="el-GR" dirty="0" smtClean="0"/>
          </a:p>
          <a:p>
            <a:r>
              <a:rPr lang="el-GR" dirty="0" err="1" smtClean="0"/>
              <a:t>Δεσιματα</a:t>
            </a:r>
            <a:r>
              <a:rPr lang="el-GR" dirty="0" smtClean="0"/>
              <a:t> από </a:t>
            </a:r>
            <a:r>
              <a:rPr lang="el-GR" dirty="0" err="1" smtClean="0"/>
              <a:t>λαστιχο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643050"/>
            <a:ext cx="4714908" cy="450059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244</Words>
  <Application>Microsoft Office PowerPoint</Application>
  <PresentationFormat>Προβολή στην οθόνη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ΚΑΤΑΣΚΕΥΗ ΧΥΤΩΝ ΚΕΡΑΜΙΚΩΝ</vt:lpstr>
      <vt:lpstr>ΤΑ ΒΗΜΑΤΑ</vt:lpstr>
      <vt:lpstr>ΠΡΟΕΤΟΙΜΑΣΙΑ ΥΛΙΚΟΥ</vt:lpstr>
      <vt:lpstr>ΕΛΕΓΧΟΣ ΚΑΛΟΥΠΙΩΝ</vt:lpstr>
      <vt:lpstr>ΕΤΟΙΜΟ ΠΡΟΣ ΧΥΤΕΥΣΗ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</dc:creator>
  <cp:lastModifiedBy>HP</cp:lastModifiedBy>
  <cp:revision>16</cp:revision>
  <dcterms:created xsi:type="dcterms:W3CDTF">2021-03-25T17:46:09Z</dcterms:created>
  <dcterms:modified xsi:type="dcterms:W3CDTF">2021-03-25T20:02:02Z</dcterms:modified>
</cp:coreProperties>
</file>