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1" r:id="rId5"/>
    <p:sldId id="272" r:id="rId6"/>
    <p:sldId id="269" r:id="rId7"/>
    <p:sldId id="274" r:id="rId8"/>
    <p:sldId id="27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A4F1-88F2-4812-BE1A-DE803393370B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A1BAA-8479-4980-9A1F-ED050ACF57C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38"/>
            <a:ext cx="9144000" cy="721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ΚΑΤΑΣΚΕΥΗ ΧΥΤΩΝ ΚΕΡΑΜΙΚΩΝ</a:t>
            </a:r>
            <a:endParaRPr lang="el-GR" sz="3200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071966"/>
          </a:xfrm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l-GR" dirty="0" smtClean="0"/>
              <a:t>Σ αυτό το εξάμηνο θα αναφερθούμε στα βήματα για την κατασκευή χυτών κεραμικών</a:t>
            </a:r>
          </a:p>
          <a:p>
            <a:r>
              <a:rPr lang="el-GR" dirty="0" smtClean="0"/>
              <a:t>Το υλικό που θα χρησιμοποιήσουμε είναι Φαγιάνς, και τα καλούπια μας γύψινα.</a:t>
            </a:r>
          </a:p>
          <a:p>
            <a:r>
              <a:rPr lang="el-GR" dirty="0" smtClean="0"/>
              <a:t>Την όλη διαδικασία χωρίσαμε σε 9 βήματα από την προετοιμασία ως την ολοκλήρωση.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643470"/>
          </a:xfrm>
          <a:ln w="31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2800" dirty="0" smtClean="0"/>
              <a:t>Βήμα 1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 Προετοιμασία υλικού- έλεγχος καλουπιών</a:t>
            </a:r>
          </a:p>
          <a:p>
            <a:r>
              <a:rPr lang="el-GR" sz="2800" dirty="0" smtClean="0"/>
              <a:t>Βήμα 2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Χύτευση - ξεκαλούπωμα</a:t>
            </a:r>
          </a:p>
          <a:p>
            <a:r>
              <a:rPr lang="el-GR" sz="2800" dirty="0" smtClean="0"/>
              <a:t>Βήμα 3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Καθαρισμός-λείανση-ξήρανση</a:t>
            </a:r>
          </a:p>
          <a:p>
            <a:r>
              <a:rPr lang="el-GR" sz="2800" dirty="0" smtClean="0"/>
              <a:t>Βήμα 4</a:t>
            </a:r>
            <a:r>
              <a:rPr lang="el-GR" sz="2800" baseline="30000" dirty="0" smtClean="0"/>
              <a:t>ο </a:t>
            </a:r>
            <a:r>
              <a:rPr lang="el-GR" sz="2800" dirty="0" smtClean="0"/>
              <a:t>Ψήσιμο φάση 1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(μπισκουι)</a:t>
            </a:r>
          </a:p>
          <a:p>
            <a:r>
              <a:rPr lang="el-GR" sz="2800" dirty="0" smtClean="0"/>
              <a:t>Βήμα 5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Διακόσμηση</a:t>
            </a:r>
          </a:p>
          <a:p>
            <a:r>
              <a:rPr lang="el-GR" sz="2800" dirty="0" smtClean="0"/>
              <a:t>Βήμα 6</a:t>
            </a:r>
            <a:r>
              <a:rPr lang="el-GR" sz="2800" baseline="30000" dirty="0" smtClean="0"/>
              <a:t>ο </a:t>
            </a:r>
            <a:r>
              <a:rPr lang="el-GR" sz="2800" dirty="0" smtClean="0"/>
              <a:t> Υάλωση</a:t>
            </a:r>
          </a:p>
          <a:p>
            <a:r>
              <a:rPr lang="el-GR" sz="2800" dirty="0" smtClean="0"/>
              <a:t>Βήμα 7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Ψήσιμο φάση 2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                 </a:t>
            </a:r>
            <a:endParaRPr lang="el-GR" sz="2800" dirty="0" smtClean="0"/>
          </a:p>
          <a:p>
            <a:r>
              <a:rPr lang="el-GR" sz="2800" dirty="0" smtClean="0"/>
              <a:t>Βήμα 8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Επιπλέον διακόσμηση</a:t>
            </a:r>
          </a:p>
          <a:p>
            <a:r>
              <a:rPr lang="el-GR" sz="2800" dirty="0" smtClean="0"/>
              <a:t>Βήμα 9</a:t>
            </a:r>
            <a:r>
              <a:rPr lang="el-GR" sz="2800" baseline="30000" dirty="0" smtClean="0"/>
              <a:t>ο</a:t>
            </a:r>
            <a:r>
              <a:rPr lang="el-GR" sz="2800" dirty="0" smtClean="0"/>
              <a:t> Ψήσιμο φάση 3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και 4</a:t>
            </a:r>
            <a:r>
              <a:rPr lang="el-GR" sz="2800" baseline="30000" dirty="0" smtClean="0"/>
              <a:t>η</a:t>
            </a:r>
            <a:r>
              <a:rPr lang="el-GR" sz="2800" dirty="0" smtClean="0"/>
              <a:t> </a:t>
            </a:r>
            <a:endParaRPr lang="el-GR" sz="2800" baseline="30000" dirty="0" smtClean="0"/>
          </a:p>
          <a:p>
            <a:endParaRPr lang="el-GR" sz="2800" dirty="0" smtClean="0"/>
          </a:p>
          <a:p>
            <a:endParaRPr lang="el-GR" sz="2800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ΤΑ ΒΗΜΑΤΑ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el-GR" dirty="0" smtClean="0"/>
              <a:t>Το αντικείμενο μας μετά τον πρώτο καθαρισμό στο ξεκαλούπωμα, και εφόσον έχει χάσει την υγρασία του αρκετά, καθαρίζουμε τις ραφές.(συνήθως με μαχαίρι)</a:t>
            </a:r>
          </a:p>
          <a:p>
            <a:r>
              <a:rPr lang="el-GR" dirty="0" smtClean="0"/>
              <a:t>Κατόπιν με υγρό σφουγγάρι τρίβουμε τα σημεία που πέρασε το μαχαίρι και όλο το αντικείμενο .</a:t>
            </a: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ΚΑΘΑΡΙΣΜΟΣ -ΛΕΙΑΝΣΗ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l-GR" dirty="0" smtClean="0"/>
              <a:t>Σε κάποιες περιπτώσεις χρειάζεται επιπλέον επεξεργασία όπως η λείανση του στομίου ενός βάζου.</a:t>
            </a:r>
          </a:p>
          <a:p>
            <a:r>
              <a:rPr lang="el-GR" dirty="0" smtClean="0"/>
              <a:t>Ρίχνοντας νερό σε ένα μάρμαρο τρίβουμε το στόμιο</a:t>
            </a:r>
          </a:p>
          <a:p>
            <a:r>
              <a:rPr lang="el-GR" dirty="0" smtClean="0"/>
              <a:t>Σε άλλη περίπτωση χρησιμοποιούμε γυαλόχαρτο</a:t>
            </a:r>
          </a:p>
          <a:p>
            <a:r>
              <a:rPr lang="el-GR" dirty="0" smtClean="0"/>
              <a:t>Τέλος το προϊόν αφού το ξεράνουμε είτε φυσικά (καλοκαίρι) είτε σε ξηραντήριο (χειμώνα) είναι έτοιμο για ψήσιμο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ΛΕΙΑΝΣΗ-ΞΗΡΑΝΣΗ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7"/>
            <a:ext cx="8229600" cy="3929091"/>
          </a:xfrm>
          <a:ln w="31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Το πρόγραμμα που θα ακολουθήσουμε έχει 3 στάδια μέχρι την περάτωσή του.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ο </a:t>
            </a:r>
            <a:r>
              <a:rPr lang="el-GR" dirty="0" smtClean="0"/>
              <a:t>στάδιο</a:t>
            </a:r>
            <a:r>
              <a:rPr lang="en-US" dirty="0" smtClean="0"/>
              <a:t>:</a:t>
            </a:r>
            <a:r>
              <a:rPr lang="el-GR" dirty="0" smtClean="0"/>
              <a:t>προθέρμανση, εδώ θέλουμε να πιάσουμε 400 βαθμούς σε 3-4 ώρες. Ο λόγος που πάμε αργά είναι να αποφύγουμε σπασίματα από υγρασία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ΨΗΣΙΜΟ ΦΑΣΗ 1η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357718"/>
          </a:xfrm>
          <a:ln w="3175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στάδιο</a:t>
            </a:r>
            <a:r>
              <a:rPr lang="en-US" dirty="0" smtClean="0"/>
              <a:t>:</a:t>
            </a:r>
            <a:r>
              <a:rPr lang="el-GR" dirty="0" smtClean="0"/>
              <a:t>στις  επόμενες 6 ώρες ζητάμε από το καμίνι μας να πιάσει τους 1100 βαθμούς</a:t>
            </a:r>
          </a:p>
          <a:p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στάδιο</a:t>
            </a:r>
            <a:r>
              <a:rPr lang="en-US" dirty="0" smtClean="0"/>
              <a:t>:</a:t>
            </a:r>
            <a:r>
              <a:rPr lang="el-GR" dirty="0" smtClean="0"/>
              <a:t>σε ένα πολυζωνικό καμίνι υπάρχει διαφορά </a:t>
            </a:r>
            <a:r>
              <a:rPr lang="el-GR" smtClean="0"/>
              <a:t>θερμοκρασίας στο </a:t>
            </a:r>
            <a:r>
              <a:rPr lang="el-GR" dirty="0" smtClean="0"/>
              <a:t>κάτω με το πάνω </a:t>
            </a:r>
            <a:r>
              <a:rPr lang="el-GR" dirty="0" err="1" smtClean="0"/>
              <a:t>μέρος,μικρή</a:t>
            </a:r>
            <a:r>
              <a:rPr lang="el-GR" dirty="0" smtClean="0"/>
              <a:t> έστω αλλά υπάρχει. Σ αυτή την περίπτωση αναλόγως την διαφορά ¨ΣΙΔΕΡΩΝΟΥΜΕ¨ γι 10 λεπτά μέχρι να κεντράρουν όλα τα πυρόμετρα στους 1100 ώστε να έχουμε σε όλα τα επίπεδα ίδια θερμοκρασία.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ΨΗΣΙΜΟ ΦΑΣΗ 1η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296" cy="4525963"/>
          </a:xfrm>
          <a:ln w="3175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Στην 1</a:t>
            </a:r>
            <a:r>
              <a:rPr lang="el-GR" baseline="30000" dirty="0" smtClean="0"/>
              <a:t>η</a:t>
            </a:r>
            <a:r>
              <a:rPr lang="el-GR" dirty="0" smtClean="0"/>
              <a:t> φάση τα αντικείμενα μπορούν να εφάπτονται χωρίς κανένα πρόβλημα.</a:t>
            </a:r>
          </a:p>
          <a:p>
            <a:r>
              <a:rPr lang="el-GR" dirty="0" smtClean="0"/>
              <a:t>Μετά την ολοκλήρωση του ψησίματος έχουμε ήδη επιτύχει την υαλώδη φάση του προϊόντος.</a:t>
            </a:r>
          </a:p>
          <a:p>
            <a:r>
              <a:rPr lang="el-GR" dirty="0" smtClean="0"/>
              <a:t>Αυτό είναι πιο εμφανές στην πορσελάνη και λιγότερο στο Φαγιάνς μιας και είναι υποδεέστερο προϊόν</a:t>
            </a:r>
            <a:endParaRPr lang="el-GR" dirty="0"/>
          </a:p>
        </p:txBody>
      </p:sp>
      <p:pic>
        <p:nvPicPr>
          <p:cNvPr id="5" name="Picture 2" descr="Γνωρίζοντας την πορσελάνη - ΤΕΧΝΗ ΚΑΙ ΛΑΜΨΗ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643050"/>
            <a:ext cx="4500594" cy="44291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bg1"/>
                </a:solidFill>
              </a:rPr>
              <a:t>ΨΗΣΙΜΟ ΦΑΣΗ 1η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342</Words>
  <Application>Microsoft Office PowerPoint</Application>
  <PresentationFormat>Προβολή στην οθόνη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ΚΑΤΑΣΚΕΥΗ ΧΥΤΩΝ ΚΕΡΑΜΙΚΩΝ</vt:lpstr>
      <vt:lpstr>ΤΑ ΒΗΜΑΤΑ</vt:lpstr>
      <vt:lpstr>ΚΑΘΑΡΙΣΜΟΣ -ΛΕΙΑΝΣΗ</vt:lpstr>
      <vt:lpstr>ΛΕΙΑΝΣΗ-ΞΗΡΑΝΣΗ</vt:lpstr>
      <vt:lpstr>ΨΗΣΙΜΟ ΦΑΣΗ 1η</vt:lpstr>
      <vt:lpstr>ΨΗΣΙΜΟ ΦΑΣΗ 1η</vt:lpstr>
      <vt:lpstr>ΨΗΣΙΜΟ ΦΑΣΗ 1η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</dc:creator>
  <cp:lastModifiedBy>HP</cp:lastModifiedBy>
  <cp:revision>27</cp:revision>
  <dcterms:created xsi:type="dcterms:W3CDTF">2021-03-25T17:46:09Z</dcterms:created>
  <dcterms:modified xsi:type="dcterms:W3CDTF">2021-04-12T16:16:11Z</dcterms:modified>
</cp:coreProperties>
</file>