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  <p:sldId id="265" r:id="rId6"/>
    <p:sldId id="267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9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2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8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0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7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1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5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4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2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3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4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EF0A-E593-45E8-B703-E5E38EE78998}" type="datetimeFigureOut">
              <a:rPr lang="el-GR" smtClean="0"/>
              <a:t>17/10/2023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7CAFDE-EB33-4A10-8234-E704B081E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84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47FDCE-746A-E973-FD60-E6340919E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ΜΑΘΗΜΑ</a:t>
            </a:r>
            <a:r>
              <a:rPr lang="en-US" dirty="0"/>
              <a:t>:</a:t>
            </a:r>
            <a:r>
              <a:rPr lang="el-GR" dirty="0">
                <a:solidFill>
                  <a:srgbClr val="FF0000"/>
                </a:solidFill>
              </a:rPr>
              <a:t>ΓΑΛΛΙΚΑ</a:t>
            </a:r>
            <a:br>
              <a:rPr lang="el-GR" dirty="0"/>
            </a:br>
            <a:r>
              <a:rPr lang="el-GR" dirty="0"/>
              <a:t>ΕΚΠΑΙΔΕΥΤΡΙΑ </a:t>
            </a:r>
            <a:r>
              <a:rPr lang="en-US" dirty="0"/>
              <a:t>:</a:t>
            </a:r>
            <a:r>
              <a:rPr lang="el-GR" dirty="0"/>
              <a:t> ΑΣΚΑΡΙΔΟΥ </a:t>
            </a:r>
            <a:br>
              <a:rPr lang="el-GR" dirty="0"/>
            </a:br>
            <a:r>
              <a:rPr lang="el-GR" dirty="0"/>
              <a:t>                            ΠΑΥΛΙΝΑ       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6FEE6D-0999-CD0E-A605-516F51B22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b="1" u="sng" dirty="0"/>
              <a:t>ΤΜΗΜΑ </a:t>
            </a:r>
            <a:r>
              <a:rPr lang="en-US" sz="2400" b="1" u="sng" dirty="0"/>
              <a:t>:</a:t>
            </a:r>
            <a:r>
              <a:rPr lang="el-GR" sz="2400" b="1" u="sng" dirty="0"/>
              <a:t> ΜΑΓΕΙΡΙΚΗΣ ΚΑΙ ΑΡΤΟΖΑΧΑΡΟΠΛΑΣΤΙΚΗΣ</a:t>
            </a:r>
          </a:p>
        </p:txBody>
      </p:sp>
    </p:spTree>
    <p:extLst>
      <p:ext uri="{BB962C8B-B14F-4D97-AF65-F5344CB8AC3E}">
        <p14:creationId xmlns:p14="http://schemas.microsoft.com/office/powerpoint/2010/main" val="17677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603A82-6140-B6BD-76C3-9FA392ED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648479"/>
          </a:xfrm>
        </p:spPr>
        <p:txBody>
          <a:bodyPr>
            <a:normAutofit/>
          </a:bodyPr>
          <a:lstStyle/>
          <a:p>
            <a:r>
              <a:rPr lang="el-GR" b="1" dirty="0"/>
              <a:t>ΜΑΘΗΜΑ 2</a:t>
            </a:r>
            <a:br>
              <a:rPr lang="el-GR" dirty="0"/>
            </a:br>
            <a:r>
              <a:rPr lang="el-GR" u="sng" dirty="0"/>
              <a:t>ΤΙΤΛΟΣ </a:t>
            </a:r>
            <a:r>
              <a:rPr lang="en-US" u="sng" dirty="0"/>
              <a:t>: </a:t>
            </a:r>
            <a:r>
              <a:rPr lang="el-GR" b="1" dirty="0">
                <a:solidFill>
                  <a:srgbClr val="FF0000"/>
                </a:solidFill>
              </a:rPr>
              <a:t>-ΟΙ ΔΙΑΤΡΟΦΙΚΕΣ ΣΥΝΗΘΕΙΕΣ  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                ΤΩΝ ΓΑΛΛΩΝ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                                      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188FB6-5640-8944-78B7-900E003A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262742"/>
            <a:ext cx="8915400" cy="264848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1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281159-DA47-4FB5-A31D-4E925008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996" y="187605"/>
            <a:ext cx="3144487" cy="80127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ΤΟ ΠΡΩΙΝΟ </a:t>
            </a:r>
            <a:br>
              <a:rPr lang="en-US" dirty="0"/>
            </a:br>
            <a:r>
              <a:rPr lang="fr-FR" dirty="0">
                <a:solidFill>
                  <a:srgbClr val="FF0000"/>
                </a:solidFill>
              </a:rPr>
              <a:t>le petit- déjeuner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7C6C53-5963-4770-948D-6C2558AE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3" y="1492558"/>
            <a:ext cx="3386018" cy="224507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54F9AFC-283A-4A63-B76F-35A78751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49" y="1492559"/>
            <a:ext cx="2997293" cy="224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larm clock shows exactly seven o'clock Stock Photo by ©Dimedrol68 105921230">
            <a:extLst>
              <a:ext uri="{FF2B5EF4-FFF2-40B4-BE49-F238E27FC236}">
                <a16:creationId xmlns:a16="http://schemas.microsoft.com/office/drawing/2014/main" id="{CD8B2923-42DB-4407-ACEB-44110924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29" y="2593055"/>
            <a:ext cx="2014702" cy="201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8C59D7-A744-4FA2-A9E1-EF6FF92014CD}"/>
              </a:ext>
            </a:extLst>
          </p:cNvPr>
          <p:cNvSpPr txBox="1"/>
          <p:nvPr/>
        </p:nvSpPr>
        <p:spPr>
          <a:xfrm rot="592295">
            <a:off x="8525249" y="4076951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croissant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D42EB-6441-44F4-8CEF-9E06CC3DCAB8}"/>
              </a:ext>
            </a:extLst>
          </p:cNvPr>
          <p:cNvSpPr txBox="1"/>
          <p:nvPr/>
        </p:nvSpPr>
        <p:spPr>
          <a:xfrm rot="20361276">
            <a:off x="8280334" y="4523987"/>
            <a:ext cx="86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entury Gothic" panose="020B0502020202020204"/>
              </a:rPr>
              <a:t>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café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A3C9B-0AF4-454B-BE40-DD935FFCB33A}"/>
              </a:ext>
            </a:extLst>
          </p:cNvPr>
          <p:cNvSpPr txBox="1"/>
          <p:nvPr/>
        </p:nvSpPr>
        <p:spPr>
          <a:xfrm>
            <a:off x="2791689" y="4123117"/>
            <a:ext cx="147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baguette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D5A3E-E989-4DAA-B7FD-A2A2A3297D49}"/>
              </a:ext>
            </a:extLst>
          </p:cNvPr>
          <p:cNvSpPr txBox="1"/>
          <p:nvPr/>
        </p:nvSpPr>
        <p:spPr>
          <a:xfrm rot="352086">
            <a:off x="9813410" y="4821064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marmelade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E8A930E-B995-4312-AC1C-1F2DB24D8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89" y="474498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DE3942-C187-4514-AD42-90006076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08" y="364134"/>
            <a:ext cx="4569875" cy="1280890"/>
          </a:xfrm>
        </p:spPr>
        <p:txBody>
          <a:bodyPr/>
          <a:lstStyle/>
          <a:p>
            <a:r>
              <a:rPr lang="el-GR" dirty="0"/>
              <a:t>ΤΟ ΜΕΣΗΜΕΡΙΑΝΟ </a:t>
            </a:r>
            <a:r>
              <a:rPr lang="fr-FR" dirty="0">
                <a:solidFill>
                  <a:srgbClr val="FF0000"/>
                </a:solidFill>
              </a:rPr>
              <a:t>le déjeuner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5F5DE2-DC6C-48E9-87E6-91E00E62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17" y="1400162"/>
            <a:ext cx="2719389" cy="21416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FE6633-E0F5-43AF-9461-3EC65DEB3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3" y="1579012"/>
            <a:ext cx="3048800" cy="2028838"/>
          </a:xfrm>
          <a:prstGeom prst="rect">
            <a:avLst/>
          </a:prstGeom>
        </p:spPr>
      </p:pic>
      <p:pic>
        <p:nvPicPr>
          <p:cNvPr id="2050" name="Picture 2" descr="Twelve O Clock icon PNG and SVG Vector Free Download">
            <a:extLst>
              <a:ext uri="{FF2B5EF4-FFF2-40B4-BE49-F238E27FC236}">
                <a16:creationId xmlns:a16="http://schemas.microsoft.com/office/drawing/2014/main" id="{CF036FEF-F621-4B71-B2BD-FBA630B3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32" y="1398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B4CBAC-BA08-488D-8227-B114EB4F8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81" y="3996297"/>
            <a:ext cx="3660474" cy="2435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FCCE-FA03-4D25-AEB3-EF102FFC212B}"/>
              </a:ext>
            </a:extLst>
          </p:cNvPr>
          <p:cNvSpPr txBox="1"/>
          <p:nvPr/>
        </p:nvSpPr>
        <p:spPr>
          <a:xfrm>
            <a:off x="2555045" y="3734687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cantine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BE7F-8696-4B41-8D09-BEA87555AB1A}"/>
              </a:ext>
            </a:extLst>
          </p:cNvPr>
          <p:cNvSpPr txBox="1"/>
          <p:nvPr/>
        </p:nvSpPr>
        <p:spPr>
          <a:xfrm>
            <a:off x="9691949" y="4180963"/>
            <a:ext cx="238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bistrot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E97C64-5D9F-4E85-BCAE-3DA25E7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337" y="283451"/>
            <a:ext cx="3395499" cy="1280890"/>
          </a:xfrm>
        </p:spPr>
        <p:txBody>
          <a:bodyPr/>
          <a:lstStyle/>
          <a:p>
            <a:r>
              <a:rPr lang="el-GR" dirty="0"/>
              <a:t>ΤΟ ΒΡΑΔΙΝΟ</a:t>
            </a:r>
            <a:r>
              <a:rPr lang="en-US" dirty="0"/>
              <a:t> </a:t>
            </a:r>
            <a:r>
              <a:rPr lang="fr-FR" dirty="0">
                <a:solidFill>
                  <a:srgbClr val="FF0000"/>
                </a:solidFill>
              </a:rPr>
              <a:t>le dîner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64A655E-BBAE-47FC-AAD3-61748776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37" y="1419786"/>
            <a:ext cx="2466975" cy="18478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11658F-0730-403B-9514-7FC66CDA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5" y="1257020"/>
            <a:ext cx="2619375" cy="1743075"/>
          </a:xfrm>
          <a:prstGeom prst="rect">
            <a:avLst/>
          </a:prstGeom>
        </p:spPr>
      </p:pic>
      <p:pic>
        <p:nvPicPr>
          <p:cNvPr id="3074" name="Picture 2" descr="seven o'clock in Arabic">
            <a:extLst>
              <a:ext uri="{FF2B5EF4-FFF2-40B4-BE49-F238E27FC236}">
                <a16:creationId xmlns:a16="http://schemas.microsoft.com/office/drawing/2014/main" id="{34D57270-F8B3-4B7F-B82E-8659985E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23" y="234371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Το οικογενειακό τραπέζι δίνει αυτοπεποίθηση στα παιδιά">
            <a:extLst>
              <a:ext uri="{FF2B5EF4-FFF2-40B4-BE49-F238E27FC236}">
                <a16:creationId xmlns:a16="http://schemas.microsoft.com/office/drawing/2014/main" id="{5FEA1C34-AE3D-4F11-A715-818CF46A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136430"/>
            <a:ext cx="4410636" cy="20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59589-089D-4AE7-A579-D8F22B304D15}"/>
              </a:ext>
            </a:extLst>
          </p:cNvPr>
          <p:cNvSpPr txBox="1"/>
          <p:nvPr/>
        </p:nvSpPr>
        <p:spPr>
          <a:xfrm>
            <a:off x="2483224" y="3332701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Σε εστιατόριο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 restaurant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09B3C-BB15-4B7B-B671-CAACB870673A}"/>
              </a:ext>
            </a:extLst>
          </p:cNvPr>
          <p:cNvSpPr txBox="1"/>
          <p:nvPr/>
        </p:nvSpPr>
        <p:spPr>
          <a:xfrm>
            <a:off x="9400720" y="3148035"/>
            <a:ext cx="18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Με φίλους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avec des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A992E-553C-4471-A2BA-02AA7737CA6D}"/>
              </a:ext>
            </a:extLst>
          </p:cNvPr>
          <p:cNvSpPr txBox="1"/>
          <p:nvPr/>
        </p:nvSpPr>
        <p:spPr>
          <a:xfrm>
            <a:off x="5464926" y="6336256"/>
            <a:ext cx="2167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Με την οικογένεια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avec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480460C4-1CCD-491D-AE1E-789C48507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827274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8EE25-08D2-4CE5-B07C-800D49042C71}"/>
              </a:ext>
            </a:extLst>
          </p:cNvPr>
          <p:cNvSpPr txBox="1"/>
          <p:nvPr/>
        </p:nvSpPr>
        <p:spPr>
          <a:xfrm>
            <a:off x="4194677" y="2967318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Ευχαριστώ για την προσοχή σας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MERCI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81</Words>
  <Application>Microsoft Office PowerPoint</Application>
  <PresentationFormat>Ευρεία οθόνη</PresentationFormat>
  <Paragraphs>21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Θρόισμα</vt:lpstr>
      <vt:lpstr> ΜΑΘΗΜΑ:ΓΑΛΛΙΚΑ ΕΚΠΑΙΔΕΥΤΡΙΑ : ΑΣΚΑΡΙΔΟΥ                              ΠΑΥΛΙΝΑ        </vt:lpstr>
      <vt:lpstr>ΜΑΘΗΜΑ 2 ΤΙΤΛΟΣ : -ΟΙ ΔΙΑΤΡΟΦΙΚΕΣ ΣΥΝΗΘΕΙΕΣ                   ΤΩΝ ΓΑΛΛΩΝ                                         </vt:lpstr>
      <vt:lpstr>ΤΟ ΠΡΩΙΝΟ  le petit- déjeuner </vt:lpstr>
      <vt:lpstr>ΤΟ ΜΕΣΗΜΕΡΙΑΝΟ le déjeuner </vt:lpstr>
      <vt:lpstr>ΤΟ ΒΡΑΔΙΝΟ le dîner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ΙΕΚ ΔΕΛΤΑ 360 ΜΑΘΗΜΑ:ΓΑΛΛΙΚΑ ΕΚΠΑΙΔΕΥΤΡΙΑ : ΑΣΚΑΡΙΔΟΥ                              ΠΑΥΛΙΝΑ        </dc:title>
  <dc:creator>Παυλίνα Ασκαρίδου</dc:creator>
  <cp:lastModifiedBy>Hp</cp:lastModifiedBy>
  <cp:revision>2</cp:revision>
  <dcterms:created xsi:type="dcterms:W3CDTF">2022-11-11T06:27:36Z</dcterms:created>
  <dcterms:modified xsi:type="dcterms:W3CDTF">2023-10-17T15:41:03Z</dcterms:modified>
</cp:coreProperties>
</file>