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64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l-GR" smtClean="0"/>
              <a:t>Στυλ κύριου τίτλου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l-GR" smtClean="0"/>
              <a:t>Κάντε κλικ στο εικονίδιο για να προσθέσετε μια εικόνα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l-GR" smtClean="0"/>
              <a:t>Στυλ κύριου τίτλου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3394DFB0-E503-45D7-873D-335AEE75D7B4}" type="datetimeFigureOut">
              <a:rPr lang="el-GR" smtClean="0"/>
              <a:t>1/11/2024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D3BF9549-2CDD-4E9B-8EF6-28BE551BE3BA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4211960" y="2708476"/>
            <a:ext cx="4104455" cy="1702160"/>
          </a:xfrm>
        </p:spPr>
        <p:txBody>
          <a:bodyPr>
            <a:normAutofit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ΤΡΟΦΟΓΝΩΣΙΑ ΕΔΕΣΜΑΤΟΛΟΓΙΟ</a:t>
            </a:r>
            <a:endParaRPr lang="el-GR" dirty="0">
              <a:solidFill>
                <a:schemeClr val="tx1"/>
              </a:solidFill>
            </a:endParaRPr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Διατήρηση – συντήρηση τροφίμων – μέθοδοι διατήρησης των τροφίμων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86359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Διατήρηση – συντήρηση τροφίμων – μέθοδοι διατήρησης των τροφίμων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Ως </a:t>
            </a:r>
            <a:r>
              <a:rPr lang="el-GR" b="1" dirty="0" smtClean="0"/>
              <a:t>συντήρηση των τροφίμων</a:t>
            </a:r>
            <a:r>
              <a:rPr lang="el-GR" dirty="0" smtClean="0"/>
              <a:t>, χαρακτηρίζεται το σύνολο των επεξεργασιών στις οποίες υποβάλλονται τα τρόφιμα, για να είναι επιτρεπτή από υγειονομική άποψη η κατανάλωση τους και για να διατηρηθούν σε αποδεκτή από τους καταναλωτές μορφή, για όσο το δυνατόν μεγαλύτερη χρονική διάρκεια.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0687194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Διατήρηση – συντήρηση τροφίμων – μέθοδοι διατήρησης των τροφίμων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dirty="0" smtClean="0"/>
              <a:t>Κάθε μέθοδος επεξεργασίας μπορεί να εφαρμοστεί ικανοποιητικά μόνο σε ορισμένες κατηγορίες τροφίμων και φυσικά παρουσιάζει </a:t>
            </a:r>
            <a:r>
              <a:rPr lang="el-GR" dirty="0" err="1" smtClean="0"/>
              <a:t>πλεονεκτίματα</a:t>
            </a:r>
            <a:r>
              <a:rPr lang="el-GR" dirty="0" smtClean="0"/>
              <a:t> και μειονεκτήματα κατά την εφαρμογή της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548063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Διατήρηση – συντήρηση τροφίμων – μέθοδοι διατήρησης των τροφίμων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l-GR" dirty="0" smtClean="0"/>
              <a:t>Αφυδάτωση</a:t>
            </a:r>
          </a:p>
          <a:p>
            <a:r>
              <a:rPr lang="el-GR" dirty="0" smtClean="0"/>
              <a:t>Χρήση χαμηλών </a:t>
            </a:r>
            <a:r>
              <a:rPr lang="el-GR" dirty="0" err="1" smtClean="0"/>
              <a:t>θερμοκρασιών(ψύξη</a:t>
            </a:r>
            <a:r>
              <a:rPr lang="el-GR" dirty="0" smtClean="0"/>
              <a:t>-κατάψυξη)</a:t>
            </a:r>
          </a:p>
          <a:p>
            <a:r>
              <a:rPr lang="el-GR" dirty="0" smtClean="0"/>
              <a:t>Θερμική </a:t>
            </a:r>
            <a:r>
              <a:rPr lang="el-GR" dirty="0" err="1" smtClean="0"/>
              <a:t>επεξεργασία(ζεμάτισμα,παστεριωση,αποστείρωση</a:t>
            </a:r>
            <a:r>
              <a:rPr lang="el-GR" dirty="0" smtClean="0"/>
              <a:t>)</a:t>
            </a:r>
          </a:p>
          <a:p>
            <a:r>
              <a:rPr lang="el-GR" dirty="0" smtClean="0"/>
              <a:t>Ζύμωση</a:t>
            </a:r>
          </a:p>
          <a:p>
            <a:r>
              <a:rPr lang="el-GR" dirty="0" err="1" smtClean="0"/>
              <a:t>Ακτινοβόλιση</a:t>
            </a:r>
            <a:endParaRPr lang="el-GR" dirty="0" smtClean="0"/>
          </a:p>
          <a:p>
            <a:r>
              <a:rPr lang="el-GR" dirty="0" smtClean="0"/>
              <a:t>Χρήση πρόσθετων </a:t>
            </a:r>
            <a:r>
              <a:rPr lang="el-GR" dirty="0" err="1" smtClean="0"/>
              <a:t>ουσιών(συντηρητικά,αντιοξειδωτικά</a:t>
            </a:r>
            <a:r>
              <a:rPr lang="el-GR" dirty="0" smtClean="0"/>
              <a:t>)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90037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>
                <a:latin typeface="Calibri"/>
                <a:ea typeface="Calibri"/>
                <a:cs typeface="Times New Roman"/>
              </a:rPr>
              <a:t>Διατήρηση – συντήρηση τροφίμων – μέθοδοι διατήρησης των τροφίμων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Αφυδάτωση</a:t>
            </a:r>
          </a:p>
          <a:p>
            <a:r>
              <a:rPr lang="el-GR" dirty="0" smtClean="0"/>
              <a:t>Ξήρανση των τροφίμων: Γινόταν στον Ήλιο και προσφέρει πλεονεκτήματα όπως μείωση όγκου και βάρους (γάλα σκόνη) αλλά δεν μπορεί να εφαρμοστεί σε όλα τα </a:t>
            </a:r>
            <a:r>
              <a:rPr lang="el-GR" dirty="0" err="1" smtClean="0"/>
              <a:t>τρόφιμα,δεν</a:t>
            </a:r>
            <a:r>
              <a:rPr lang="el-GR" dirty="0" smtClean="0"/>
              <a:t> αποτελεί από μόνη της ικανοποιητική μέθοδο συντήρησης και προκαλεί </a:t>
            </a:r>
            <a:r>
              <a:rPr lang="el-GR" dirty="0" err="1" smtClean="0"/>
              <a:t>ανεπιθύμιτες</a:t>
            </a:r>
            <a:r>
              <a:rPr lang="el-GR" dirty="0" smtClean="0"/>
              <a:t> μεταβολές στα </a:t>
            </a:r>
            <a:r>
              <a:rPr lang="el-GR" smtClean="0"/>
              <a:t>οργανοληπτικά χαρακτηριστικά</a:t>
            </a:r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45968165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546</TotalTime>
  <Words>171</Words>
  <Application>Microsoft Office PowerPoint</Application>
  <PresentationFormat>Προβολή στην οθόνη (4:3)</PresentationFormat>
  <Paragraphs>16</Paragraphs>
  <Slides>5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Austin</vt:lpstr>
      <vt:lpstr>ΤΡΟΦΟΓΝΩΣΙΑ ΕΔΕΣΜΑΤΟΛΟΓΙΟ</vt:lpstr>
      <vt:lpstr>Διατήρηση – συντήρηση τροφίμων – μέθοδοι διατήρησης των τροφίμων</vt:lpstr>
      <vt:lpstr>Διατήρηση – συντήρηση τροφίμων – μέθοδοι διατήρησης των τροφίμων</vt:lpstr>
      <vt:lpstr>Διατήρηση – συντήρηση τροφίμων – μέθοδοι διατήρησης των τροφίμων</vt:lpstr>
      <vt:lpstr>Διατήρηση – συντήρηση τροφίμων – μέθοδοι διατήρησης των τροφίμων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ΤΡΟΦΟΓΝΩΣΙΑ ΕΔΕΣΜΑΤΟΛΟΓΙΟ</dc:title>
  <dc:creator>Δημήτρης</dc:creator>
  <cp:lastModifiedBy>Δημήτρης</cp:lastModifiedBy>
  <cp:revision>4</cp:revision>
  <dcterms:created xsi:type="dcterms:W3CDTF">2024-11-01T01:48:18Z</dcterms:created>
  <dcterms:modified xsi:type="dcterms:W3CDTF">2024-11-01T10:54:22Z</dcterms:modified>
</cp:coreProperties>
</file>