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1C95-2A47-481B-BA6D-317FA8D38D42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2CA9D-CE8E-4226-9C20-04AE8380F75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ΑΡΩΜΑΤΟΘΕΡΑΠΕΙΑ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ΜΑΘΗΜΑ :ΘΕΡΑΠΕΙΕΣ ΣΩΜΑΤΟΣ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ΘΕΩΡΙΑ Δ ΕΞΑΜΗΝΟ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ΕΚΠΑΙΔΕΥΤΡΙΑ : ΔΑΛΙΑΝΟΠΟΥΛΟΥ Μ.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ΑΠΟΘΗΚΕΥΣΗ ΚΑΙ ΔΙΑΤΗΡΗΣΗ ΤΩΝ ΑΙΘΕΡΙΩΝ ΕΛΑΙΩΝ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Φυλάσσονται σε μέρος σκιερό   μέσα σε σκούρα γυάλινα μπουκάλια καλά κλεισμένα , μακριά από το φως και κυρίως τον ήλιο  , υψηλή θερμοκρασία , οξυγόνο .</a:t>
            </a:r>
          </a:p>
          <a:p>
            <a:pPr>
              <a:buNone/>
            </a:pPr>
            <a:r>
              <a:rPr lang="el-GR" dirty="0" smtClean="0"/>
              <a:t>Στις συνθήκες αυτές μπορούν να διατηρηθούν μέχρι και 2 χρόνια 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ΕΠΙΔΡΑΣΗ ΤΩΝ ΑΙΘΕΡΙΩΝ ΕΛΑΙΩΝ ΣΤΟΝ ΟΡΓΑΝΙΣΜΟ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αιθέρια έλαια επιδρούν στον ανθρώπινο οργανισμό μέσω δύο οδών . Μέσω της επαφής με το δέρμα και τα κυτταρικά υγρά , και μέσω της εισπνοής και τους οσφρητικούς υποδοχείς 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ΕΠΙΔΡΑΣΗ ΤΩΝ ΑΙΘΕΡΙΩΝ ΕΛΑΙΩΝ ΣΤΟΝ ΟΡΓΑΝΙΣΜΟ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Τα αιθέρια έλαια έχουν χημική συγγένεια με το δέρμα μας γι’ αυτό η διείσδυση τους είναι εύκολη . Διαπερνούν τις στιβάδες της επιδερμίδας και μέσω των κυτταρικών υγρών φτάνουν στην αιματική και λεμφική  κυκλοφορία που τα μεταφέρουν στα κύτταρα 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ΕΠΙΔΡΑΣΗ ΤΩΝ ΑΙΘΕΡΙΩΝ ΕΛΑΙΩΝ ΣΤΟΝ ΟΡΓΑΝΙΣΜΟ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Η αίσθηση της όσφρησης είναι συνδεδεμένη με τα εγκεφαλικά νεύρα , τα οποία επηρεάζουν την έκκριση των ορμονών και των νευροδιαβιβαστών και κατ’ επέκταση επηρεάζουν τον ψυχισμό μας . Μέσω αυτού του συστήματος τα αιθέρια έλαια ενεργούν διεγερτικά , χαλαρωτικά , τονωτικά σε όλο τον οργανισμό μας 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ΧΗΜΙΚΗ ΣΥΣΤΑΣΗ ΑΙΘΕΡΙΩΝ ΕΛΑΙΩΝ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Η χημική σύσταση των αιθέριων ελαίων είναι μικρού μοριακού βάρους , γι’ αυτό η διείσδυση στον οργανισμό μας μέσω του δέρματος είναι εύκολη . Τα αιθέρια έλαια περιέχουν αλκοόλες , αλδεΰδες , εστέρες , κετόνες , φαινόλες .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ΝΟΤΕΣ ΑΙΘΕΡΙΩΝ ΕΛΑΙΩΝ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Τα αιθέρια έλαια είναι πτητικά δηλαδή εξατμίζονται εύκολα . Όλα όμως τα αιθέρια έλαια έχουν ένα δείκτη πτητικότητας ο οποίος διαφέρει από έλαιο σε έλαιο . Έχουμε λοιπόν τρεις κατηγορίες που τα καθορίζουν :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ΝΟΤΕΣ ΑΙΘΕΡΙΩΝ ΕΛΑΙΩΝ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b="1" dirty="0" smtClean="0"/>
              <a:t>Υψηλές νότες </a:t>
            </a:r>
            <a:r>
              <a:rPr lang="el-GR" dirty="0" smtClean="0"/>
              <a:t>. Σε αυτή την κατηγορία ανήκουν τα έλαια των οποίων η δράση είναι άμεση αλλά είναι εξαιρετικά πτητικά (εξατμίζονται πολύ γρήγορα )  με αποτέλεσμα το άρωμα τους να έχει εξαφανιστεί μετά από 1-2 ώρες .συνήθως είναι τονωτικά .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ΝΟΤΕΣ ΑΙΘΕΡΙΩΝ ΕΛΑΙΩΝ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dirty="0" smtClean="0"/>
              <a:t>Μεσαίες νότες . </a:t>
            </a:r>
            <a:r>
              <a:rPr lang="el-GR" dirty="0" smtClean="0"/>
              <a:t>Σε αυτή την κατηγορία ανήκουν τα έλαια με μικρότερο δείκτη πτητικότητας , δηλαδή η ταχύτητα εξάτμισης τους είναι μέτρια και διαρκεί από 2-6 ώρες . Αυτές συγκεντρώνουν τους εξισορροπητικούς τους παράγοντες στα φυσικά συστήματα του σώματος και στο μεταβολισμό .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ΝΟΤΕΣ ΑΙΘΕΡΙΩΝ ΕΛΑΙΩΝ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dirty="0" smtClean="0"/>
              <a:t>Χαμηλές νότες </a:t>
            </a:r>
            <a:r>
              <a:rPr lang="el-GR" dirty="0" smtClean="0"/>
              <a:t>. Τα αιθέρια έλαια που ανήκουν σε αυτή την κατηγορία έχουν δείκτη πτητικότητας χαμηλό , δηλαδή η ταχύτητα εξάτμισής τους είναι πολύ αργή και διαρκεί 6-8 ώρες . Η δράση τους είναι κυρίως ηρεμιστική . 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ΝΟΤΕΣ ΑΙΘΕΡΙΩΝ ΕΛΑΙΩΝ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Όταν συνδυαστούν έλαια υψηλής νότας με έλαια χαμηλής νότας τότε επιτυγχάνεται η διατήρηση του αρώματός τους περισσότερο από 2  ώρες . </a:t>
            </a:r>
          </a:p>
          <a:p>
            <a:pPr algn="just">
              <a:buNone/>
            </a:pPr>
            <a:r>
              <a:rPr lang="el-GR" dirty="0" smtClean="0"/>
              <a:t>Δεν  πρέπει να αναμιγνύονται κάθε φορά πάνω από τέσσερα αιθέρια έλαια τα οποία μπορούν να είναι και από τις τρεις κατηγορίες .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ΟΡΙΣΜΟΣ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Η αρωματοθεραπεία χρησιμοποιεί αιθέρια έλαια που εξάγονται από διαφορετικά μέρη αρωματικών φυτών και λαμβάνονται συνήθως μέσω εισπνοών ή μάλαξης , για αρκετές μικρές κλινικές χρήσεις . Είναι μια ολιστική εναλλακτική θεραπεία που αξιοποιεί τα αιθέρια έλαια για τη βελτίωση της υγείας και της ομορφιάς 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ΤΡΟΠΟΙ ΕΦΑΡΜΟΦΗΣ ΑΙΘΕΡΙΩΝ ΕΛΑΙΩΝ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Τα αιθέρια έλαια βρίσκουν αμέτρητες εφαρμογές στη ζωή των ανθρώπων . Χρησιμοποιούνται μ</a:t>
            </a:r>
            <a:r>
              <a:rPr lang="el-GR" dirty="0"/>
              <a:t>έ</a:t>
            </a:r>
            <a:r>
              <a:rPr lang="el-GR" dirty="0" smtClean="0"/>
              <a:t>σα σε καλλυντικά προσδίδοντας τους τις διάφορες ιδιότητες . Επίσης χρησιμοποιούνται ως καθαριστικό για το σπίτι , τα ρούχα ή το χώρο . Βρίσκουν εφαρμογή , ως παρασιτοκτόνο και για απολύμανση διαφόρων χώρων που λερώνουν ευκολότερα .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ΤΡΟΠΟΙ ΕΦΑΡΜΟΦΗΣ ΑΙΘΕΡΙΩΝ ΕΛΑΙΩΝ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Ένας τρόπος εφαρμογής είναι η μάλαξη . Οι ενώσεις των αιθέριων ελαίων είναι λιποδιαλυτές και επομένως διαπερνούν τις μεμβράνες του δέρματος , με αποτέλεσμα να καταλήγουν στη μικροκυκλοφορία και τελικά στη συστηματική κυκλοφορία , η οποία φθάνει σε όλα τα όργανα στόχους . 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ΤΡΟΠΟΙ ΕΦΑΡΜΟΦΗΣ ΑΙΘΕΡΙΩΝ ΕΛΑΙΩΝ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Ένας ακόμη τρόπος εφαρμογής τους είναι η εισπνοή . Μέσω της αναπνευστικής οδού , που αποτελεί γρήγορο τρόπο εισόδου , εισέρχονται στους πνεύμονες , οι οποίοι τα διανέμουν στην κυκλοφορία του αίματος .</a:t>
            </a:r>
          </a:p>
          <a:p>
            <a:pPr>
              <a:buNone/>
            </a:pPr>
            <a:r>
              <a:rPr lang="el-GR" dirty="0" smtClean="0"/>
              <a:t>Η λήψη των αιθέριων ελαίων μπορεί να γίνει και από του στόματος . Ωστόσο χρειάζεται προσοχή , λόγω πιθανής τοξικότητας ορισμένων ελαίων 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ΤΡΟΠΟΙ ΕΦΑΡΜΟΦΗΣ ΑΙΘΕΡΙΩΝ ΕΛΑΙΩΝ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Εν συντομία οι τρόποι εφαρμογής είναι :</a:t>
            </a:r>
          </a:p>
          <a:p>
            <a:r>
              <a:rPr lang="el-GR" dirty="0" smtClean="0"/>
              <a:t>Εισπνοές </a:t>
            </a:r>
          </a:p>
          <a:p>
            <a:r>
              <a:rPr lang="el-GR" dirty="0" smtClean="0"/>
              <a:t>Λουτρό </a:t>
            </a:r>
          </a:p>
          <a:p>
            <a:r>
              <a:rPr lang="el-GR" dirty="0" smtClean="0"/>
              <a:t>Πλύσεις στόματος και γαργάρες </a:t>
            </a:r>
          </a:p>
          <a:p>
            <a:r>
              <a:rPr lang="el-GR" dirty="0" smtClean="0"/>
              <a:t>Επαλείψεις /μάλαξη</a:t>
            </a:r>
          </a:p>
          <a:p>
            <a:r>
              <a:rPr lang="el-GR" dirty="0" smtClean="0"/>
              <a:t>Επιθέματα </a:t>
            </a:r>
          </a:p>
          <a:p>
            <a:r>
              <a:rPr lang="el-GR" dirty="0" smtClean="0"/>
              <a:t>Αρωματισμός χώρου</a:t>
            </a:r>
          </a:p>
          <a:p>
            <a:r>
              <a:rPr lang="el-GR" dirty="0" smtClean="0"/>
              <a:t>Καλλυντικά ενισχυμένα με αιθέρια έλαια 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ΒΑΣΙΚΑ ΕΛΑΙΑ ΑΝΑΜΙΞΗΣ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Τα αδιάλυτα αιθέρια έλαια είναι πολύ ισχυρές συμπυκνωμένες ουσίες . Για να χρησιμοποιηθούν στο σώμα διαλύονται  σε διαλύτες ή λοσιόν για να διευκολυνθεί η διείσδυση και να προληφθεί η αντίδραση του δέρματος . 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ΒΑΣΙΚΑ ΕΛΑΙΑ ΑΝΑΜΙΞΗΣ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Κατάλληλοι διαλύτες : το σώμα ωφελείται αν χρησιμοποιηθούν ως διαλύτες φυσικά έλαια που έχουν παρθεί με πίεση , χωρίς θέρμανση , επειδή είναι πλούσια σε βιταμίνες Β και Ε και απορροφώνται εύκολα . Έλαια σταφυλιού και αμυγδάλου είναι ελαφρά και εύκολα στη χρήση τους . Τα έλαια νεραντζιάς , ελιάς και αβοκάντο είναι πυκνότερα , κατάλληλα για ξηρό δέρμα .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ΒΑΣΙΚΑ ΕΛΑΙΑ ΑΝΑΜΙΞΗΣ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Έλαιο καλέντουλας , που πάρθηκε με μούλιασμα των πετάλων από τα άνθη της σε διαλύτη , είναι πολύτιμο για προβλήματα του δέρματος . Το έλαιο τζιτζιφιάς , που είναι παχύρευστο είναι κατάλληλο για όλους τους τύπους δέρματος . Η λοσιόν γίνεται από γαλακτοματοποιημένο λάδι και νερό . Είναι ιδανικός διαλύτης αιθέριων ελαίων επειδή δεν λιγδώνει 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ΤΙ ΠΡΕΠΕΙ ΝΑ ΚΑΝΟΥΜΕ ΠΡΙΝ ΤΗΝ ΑΡΩΜΑΤΟΘΕΡΑΠΕΙΑ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Απαραίτητη προϋπόθεση , εκτός από το πλύσιμο των χεριών είναι , το άνοιγμα της καρτέλας του ατόμου που θα μας επισκεφθεί με τα στοιχεία του , η λήψη του ιστορικού του ώστε να αποφευχθεί κάθε δυσάρεστη παρενέργεια . Το ιστορικό του ατόμου είναι μια σειρά ερωτήσεων που του κάνουμε και μας πληροφορούν για την κατάσταση της σωματικής υγείας του , τη συναισθηματική 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ΤΙ ΠΡΕΠΕΙ ΝΑ ΚΑΝΟΥΜΕ ΠΡΙΝ ΤΗΝ ΑΡΩΜΑΤΟΘΕΡΑΠΕΙΑ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..και ψυχολογική κατάσταση στην οποία βρίσκεται . Αυτά όλα είναι βασικά στοιχεία για τη σωστή εκτίμηση εκτέλεσης της αρωματοθεραπείας . Μετά το ιστορικό χρειάζεται η  μελέτη της επιλογής του ή των κατάλληλων αιθέριων ελαίων ανάλογα με το πρόβλημα ώστε Να έχει το σωστό αποτέλεσμα η αρωματοθεραπεία .  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ΠΑΡΑΔΕΙΓΜΑΤΑ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dirty="0" smtClean="0"/>
              <a:t>Ευαίσθητο δέρμα </a:t>
            </a:r>
            <a:r>
              <a:rPr lang="el-GR" dirty="0" smtClean="0"/>
              <a:t>. Χαμομήλι , λεβάντα , τριαντάφυλλο , καλέντουλα , πατσουλί και το γιασεμί . </a:t>
            </a:r>
          </a:p>
          <a:p>
            <a:pPr algn="just"/>
            <a:r>
              <a:rPr lang="el-GR" b="1" dirty="0" smtClean="0"/>
              <a:t>Κυκλοφορικό σύστημα </a:t>
            </a:r>
            <a:r>
              <a:rPr lang="el-GR" dirty="0" smtClean="0"/>
              <a:t>. Υψηλή πίεση : έλαια σάλβιας , λεμονιάς , μαντζουράνας , μελισσόχορτου, μανταρινιάς και </a:t>
            </a:r>
            <a:r>
              <a:rPr lang="en-US" dirty="0" smtClean="0"/>
              <a:t>Ylang </a:t>
            </a:r>
            <a:r>
              <a:rPr lang="en-US" dirty="0" err="1" smtClean="0"/>
              <a:t>Ylang</a:t>
            </a:r>
            <a:r>
              <a:rPr lang="en-US" dirty="0" smtClean="0"/>
              <a:t> .</a:t>
            </a:r>
            <a:r>
              <a:rPr lang="el-GR" dirty="0" smtClean="0"/>
              <a:t> Χαμηλή πίεση : τονωτικά αιθέρια έλαια : μαύρου πιπεριού , δεντρολίβανου 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ΙΔΙΟΤΗΤΕΣ ΑΙΘΕΡΙΩΝ ΕΛΑΙΩΝ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Οι ιδιότητες των αιθέριων ελαίων εξαρτώνται από τη χημική τους σύνθεση , από το μέρος του φυτού που λαμβάνονται καθώς και από την ποικιλία του ίδιου του φυτού . </a:t>
            </a:r>
          </a:p>
          <a:p>
            <a:pPr algn="just">
              <a:buNone/>
            </a:pPr>
            <a:r>
              <a:rPr lang="el-GR" dirty="0" smtClean="0"/>
              <a:t>Τα αιθέρια έλαια που έχουν μια ομάδα καρβοξυλίου στο μόριό τους φαίνεται πως έχουν αντιβακτηριδιακή δράση και τέτοια είναι του θυμαριού , του δενδρολίβανου , της ρίγανης  κ.α. </a:t>
            </a: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ΠΑΡΑΔΕΙΓΜΑΤΑ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Ακμή</a:t>
            </a:r>
            <a:r>
              <a:rPr lang="el-GR" dirty="0" smtClean="0"/>
              <a:t> .  Άρκευθο , λεμονιάς , κέδρου ( ρύθμιση παραγωγής σμήγματος ) , λεβάντας , λευκόδεντρου , πελαργονιού  ( αντισηπτικά , θεραπευτικά ) , χαμομηλιού , νεραντζιάς ( εξασθένηση φλεγμονής ) .</a:t>
            </a:r>
          </a:p>
          <a:p>
            <a:pPr algn="just"/>
            <a:r>
              <a:rPr lang="el-GR" b="1" dirty="0" smtClean="0"/>
              <a:t>Κυτταρίτιδα</a:t>
            </a:r>
            <a:r>
              <a:rPr lang="el-GR" dirty="0" smtClean="0"/>
              <a:t> . Κέδρο , κυπαρίσσι , μάραθο , γεράνι , άρκευθο , λεβάντα , λεμόνι , λεμονόχορτο , μανταρίνι , δενδρολίβανο , φασκόμηλο 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ΕΝΔΕΙΞΕΙΣ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Όλα τα αιθέρια έλαια ενδείκνυται να χρησιμοποιηθούν στις ανάλογες δοσολογίες και για την ανάλογη περίπτωση το καθένα , αρκεί από το ιστορικό που θα πάρουμε και το τεστ ανεκτικότητας , να μην παρουσιάζει καμία αντένδειξη .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ΕΝΔΕΙΞΕΙΣ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Χρησιμοποιούνται σε παθήσεις , ψυχολογικές , μυϊκά προβλήματα , αναπνευστικά προβλήματα , παθήσεις του δέρματος και μαλλιών , πεπτικές διαταραχές , κυκλοφορικά προβλήματα , γυναικολογικά προβλήματα , προβλήματα βρεφών ( βρεφικοί κολικοί – ερεθισμός από πάνες ) , τσιμπήματα και κεντρίσματα εντόμων , ελαφρά εγκαύματα , μικρές μελανιές .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ΑΝΤΕΝΔΕΙΞΕΙΣ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Δεν μεταχειριζόμαστε </a:t>
            </a:r>
            <a:r>
              <a:rPr lang="el-GR" b="1" dirty="0" smtClean="0"/>
              <a:t>ποτέ</a:t>
            </a:r>
            <a:r>
              <a:rPr lang="el-GR" dirty="0" smtClean="0"/>
              <a:t> αιθέρια έλαια σε: </a:t>
            </a:r>
          </a:p>
          <a:p>
            <a:r>
              <a:rPr lang="el-GR" dirty="0" smtClean="0"/>
              <a:t>Αλλεργικά άτομα </a:t>
            </a:r>
          </a:p>
          <a:p>
            <a:r>
              <a:rPr lang="el-GR" dirty="0" smtClean="0"/>
              <a:t>Παιδιά ηλικίας κάτω των 4 ετών </a:t>
            </a:r>
          </a:p>
          <a:p>
            <a:r>
              <a:rPr lang="el-GR" dirty="0" smtClean="0"/>
              <a:t>Εγκυμονούσες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ΑΝΤΕΝΔΕΙΞΕΙΣ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Με γνώση του μέτρου τι αντενδείκνυται σε κάθε περίπτωση , δεν πρέπει να χρησιμοποιούν :</a:t>
            </a:r>
          </a:p>
          <a:p>
            <a:r>
              <a:rPr lang="el-GR" dirty="0" smtClean="0"/>
              <a:t>Άτομα που πρόκειται να οδηγήσουν : πορτοκάλι, ιεροβότανο , χαμομήλι και μαντζουράνα ( προκαλούν υπνηλία )</a:t>
            </a:r>
          </a:p>
          <a:p>
            <a:r>
              <a:rPr lang="el-GR" dirty="0" smtClean="0"/>
              <a:t>Άτομα με υπέρταση : δενδρολίβανο , φασκόμηλο , θυμάρι .</a:t>
            </a:r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ΑΝΤΕΝΔΕΙΞΕΙΣ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dirty="0" smtClean="0"/>
              <a:t>Άτομα με υπόταση : λεβάντα ,λεμόνι , μαντζουράνα  και </a:t>
            </a:r>
            <a:r>
              <a:rPr lang="en-US" dirty="0" smtClean="0"/>
              <a:t>Ylang </a:t>
            </a:r>
            <a:r>
              <a:rPr lang="en-US" dirty="0" smtClean="0"/>
              <a:t>Ylang</a:t>
            </a:r>
            <a:r>
              <a:rPr lang="en-US" dirty="0" smtClean="0"/>
              <a:t> </a:t>
            </a:r>
            <a:r>
              <a:rPr lang="el-GR" dirty="0" smtClean="0"/>
              <a:t>.</a:t>
            </a:r>
          </a:p>
          <a:p>
            <a:r>
              <a:rPr lang="el-GR" dirty="0" smtClean="0"/>
              <a:t>Άτομα που ακολουθούν ομοιοπαθητική : ευκάλυπτο , μέντα , καμφορά , πιπερόριζα .</a:t>
            </a:r>
          </a:p>
          <a:p>
            <a:r>
              <a:rPr lang="el-GR" dirty="0" smtClean="0"/>
              <a:t>Άτομα που πίνουν αλκοόλ : ιεροβότανο γιατί </a:t>
            </a:r>
            <a:r>
              <a:rPr lang="el-GR" smtClean="0"/>
              <a:t>προκαλείται κατάθλιψη </a:t>
            </a:r>
            <a:endParaRPr lang="el-GR" dirty="0" smtClean="0"/>
          </a:p>
          <a:p>
            <a:r>
              <a:rPr lang="el-GR" dirty="0" smtClean="0"/>
              <a:t>Άτομα που τους έχει γίνει μάλαξη με αιθέρια έλαια από εσπεριδοειδή δεν πρέπει να εκτεθούν στον ήλιο πριν από 3 ώρες 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ΙΔΙΟΤΗΤΕΣ ΑΙΘΕΡΙΩΝ ΕΛΑΙΩΝ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Αιθέρια έλαια όπως του τεϊόδεντρου , του σανταλόξυλου , του φασκόμηλου κ.α. εμφανίζουν αντιική δράση και γι’ αυτό χρησιμοποιούνται και ως αντισηπτικά των χεριών και γενικά του δέρματος .</a:t>
            </a:r>
          </a:p>
          <a:p>
            <a:pPr algn="just">
              <a:buNone/>
            </a:pPr>
            <a:r>
              <a:rPr lang="el-GR" dirty="0" smtClean="0"/>
              <a:t>Σημαντική επίσης και η αντιμυκητιασική και η αντιφλεγμονώδης δράση κάποιων αιθέριων ελαίων 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ΙΔΙΟΤΗΤΕΣ ΑΙΘΕΡΙΩΝ ΕΛΑΙΩΝ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Τέλος η αντιοξειδωτική δράση των αιθέριων ελαίων , όπως του λεμονόχορτου  και της ρίγανης με τεράστια ζωτική σημασία για τον άνθρωπο .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ΤΙ ΕΙΝΑΙ ΤΟ ΑΙΘΕΡΙΟ ΕΛΑΙΟ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Τα αιθέρια έλαια είναι  ελαιώδη υγρά και πτητικά που λαμβάνονται με διάφορες μεθόδους από αρωματικά φυτά και δέντρα . Όλες οι παραμεσόγειες χώρες , είναι εξαιρετικά πλούσιες σε αυτοφυή αρωματικά φυτά , πολλά από τα οποία καλλιεργούνται και συστηματικά .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ΤΡΟΠΟΙ ΠΑΡΑΚΕΥΗΣ ΤΩΝ ΑΙΘΕΡΙΩΝ ΕΛΑΙΩΝ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dirty="0" smtClean="0"/>
              <a:t>Με απόσταξη </a:t>
            </a:r>
            <a:r>
              <a:rPr lang="el-GR" dirty="0" smtClean="0"/>
              <a:t>( δηλαδή βρασμό των φυτικών τμημάτων σε νερό ή διαβίβαση υδρατμών μέσω ειδικών συσκευών στα φυτά ) .</a:t>
            </a:r>
          </a:p>
          <a:p>
            <a:pPr algn="just"/>
            <a:r>
              <a:rPr lang="el-GR" b="1" dirty="0" smtClean="0"/>
              <a:t>Με έκθλιψη </a:t>
            </a:r>
            <a:r>
              <a:rPr lang="el-GR" dirty="0" smtClean="0"/>
              <a:t>( δηλαδή σύνθλιψη του φλοιού με τρίψιμο μέσα σε κατάλληλο δοχείο , το οποίο φέρει αιχμηρές προεξοχές ) . </a:t>
            </a:r>
          </a:p>
          <a:p>
            <a:pPr algn="just"/>
            <a:r>
              <a:rPr lang="el-GR" b="1" dirty="0" smtClean="0"/>
              <a:t>Με εκχύλιση </a:t>
            </a:r>
            <a:r>
              <a:rPr lang="el-GR" dirty="0" smtClean="0"/>
              <a:t>( με πτητικούς ή μη πτητικούς διαλύτες ) 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ΤΡΟΠΟΙ ΠΑΡΑΚΕΥΗΣ ΤΩΝ ΑΙΘΕΡΙΩΝ ΕΛΑΙΩΝ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Τα συνθετικά αιθέρια έλαια παρασκευάζονται με ανάμειξη διαφόρων εύοσμων πτητικών χημικών ουσιών και καμιά φορά μπορεί να προστεθεί και λίγο φυσικό αιθέριο έλαιο 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ΑΠΟΘΗΚΕΥΣΗ ΚΑΙ ΔΙΑΤΗΡΗΣΗ ΤΩΝ ΑΙΘΕΡΙΩΝ ΕΛΑΙΩΝ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Όπως έχει προαναφερθεί τα αιθέρια έλαια είναι πτητικά ( έχουν μεγάλη ταχύτητα εξάτμισης ) και είναι πολύ ευαίσθητα στο φως , γι’ αυτό χρειάζεται μεγάλη προσοχή για να διατηρηθούν τα συστατικά τους .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1582</Words>
  <Application>Microsoft Office PowerPoint</Application>
  <PresentationFormat>Προβολή στην οθόνη (4:3)</PresentationFormat>
  <Paragraphs>96</Paragraphs>
  <Slides>35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36" baseType="lpstr">
      <vt:lpstr>Θέμα του Office</vt:lpstr>
      <vt:lpstr>ΑΡΩΜΑΤΟΘΕΡΑΠΕΙΑ</vt:lpstr>
      <vt:lpstr>ΟΡΙΣΜΟΣ</vt:lpstr>
      <vt:lpstr>ΙΔΙΟΤΗΤΕΣ ΑΙΘΕΡΙΩΝ ΕΛΑΙΩΝ </vt:lpstr>
      <vt:lpstr>ΙΔΙΟΤΗΤΕΣ ΑΙΘΕΡΙΩΝ ΕΛΑΙΩΝ </vt:lpstr>
      <vt:lpstr>ΙΔΙΟΤΗΤΕΣ ΑΙΘΕΡΙΩΝ ΕΛΑΙΩΝ </vt:lpstr>
      <vt:lpstr>ΤΙ ΕΙΝΑΙ ΤΟ ΑΙΘΕΡΙΟ ΕΛΑΙΟ </vt:lpstr>
      <vt:lpstr>ΤΡΟΠΟΙ ΠΑΡΑΚΕΥΗΣ ΤΩΝ ΑΙΘΕΡΙΩΝ ΕΛΑΙΩΝ</vt:lpstr>
      <vt:lpstr>ΤΡΟΠΟΙ ΠΑΡΑΚΕΥΗΣ ΤΩΝ ΑΙΘΕΡΙΩΝ ΕΛΑΙΩΝ</vt:lpstr>
      <vt:lpstr>ΑΠΟΘΗΚΕΥΣΗ ΚΑΙ ΔΙΑΤΗΡΗΣΗ ΤΩΝ ΑΙΘΕΡΙΩΝ ΕΛΑΙΩΝ</vt:lpstr>
      <vt:lpstr>ΑΠΟΘΗΚΕΥΣΗ ΚΑΙ ΔΙΑΤΗΡΗΣΗ ΤΩΝ ΑΙΘΕΡΙΩΝ ΕΛΑΙΩΝ</vt:lpstr>
      <vt:lpstr>ΕΠΙΔΡΑΣΗ ΤΩΝ ΑΙΘΕΡΙΩΝ ΕΛΑΙΩΝ ΣΤΟΝ ΟΡΓΑΝΙΣΜΟ</vt:lpstr>
      <vt:lpstr>ΕΠΙΔΡΑΣΗ ΤΩΝ ΑΙΘΕΡΙΩΝ ΕΛΑΙΩΝ ΣΤΟΝ ΟΡΓΑΝΙΣΜΟ</vt:lpstr>
      <vt:lpstr>ΕΠΙΔΡΑΣΗ ΤΩΝ ΑΙΘΕΡΙΩΝ ΕΛΑΙΩΝ ΣΤΟΝ ΟΡΓΑΝΙΣΜΟ</vt:lpstr>
      <vt:lpstr>ΧΗΜΙΚΗ ΣΥΣΤΑΣΗ ΑΙΘΕΡΙΩΝ ΕΛΑΙΩΝ </vt:lpstr>
      <vt:lpstr>ΝΟΤΕΣ ΑΙΘΕΡΙΩΝ ΕΛΑΙΩΝ</vt:lpstr>
      <vt:lpstr>ΝΟΤΕΣ ΑΙΘΕΡΙΩΝ ΕΛΑΙΩΝ</vt:lpstr>
      <vt:lpstr>ΝΟΤΕΣ ΑΙΘΕΡΙΩΝ ΕΛΑΙΩΝ</vt:lpstr>
      <vt:lpstr>ΝΟΤΕΣ ΑΙΘΕΡΙΩΝ ΕΛΑΙΩΝ</vt:lpstr>
      <vt:lpstr>ΝΟΤΕΣ ΑΙΘΕΡΙΩΝ ΕΛΑΙΩΝ</vt:lpstr>
      <vt:lpstr>ΤΡΟΠΟΙ ΕΦΑΡΜΟΦΗΣ ΑΙΘΕΡΙΩΝ ΕΛΑΙΩΝ </vt:lpstr>
      <vt:lpstr>ΤΡΟΠΟΙ ΕΦΑΡΜΟΦΗΣ ΑΙΘΕΡΙΩΝ ΕΛΑΙΩΝ </vt:lpstr>
      <vt:lpstr>ΤΡΟΠΟΙ ΕΦΑΡΜΟΦΗΣ ΑΙΘΕΡΙΩΝ ΕΛΑΙΩΝ </vt:lpstr>
      <vt:lpstr>ΤΡΟΠΟΙ ΕΦΑΡΜΟΦΗΣ ΑΙΘΕΡΙΩΝ ΕΛΑΙΩΝ </vt:lpstr>
      <vt:lpstr>ΒΑΣΙΚΑ ΕΛΑΙΑ ΑΝΑΜΙΞΗΣ</vt:lpstr>
      <vt:lpstr>ΒΑΣΙΚΑ ΕΛΑΙΑ ΑΝΑΜΙΞΗΣ</vt:lpstr>
      <vt:lpstr>ΒΑΣΙΚΑ ΕΛΑΙΑ ΑΝΑΜΙΞΗΣ</vt:lpstr>
      <vt:lpstr>ΤΙ ΠΡΕΠΕΙ ΝΑ ΚΑΝΟΥΜΕ ΠΡΙΝ ΤΗΝ ΑΡΩΜΑΤΟΘΕΡΑΠΕΙΑ</vt:lpstr>
      <vt:lpstr>ΤΙ ΠΡΕΠΕΙ ΝΑ ΚΑΝΟΥΜΕ ΠΡΙΝ ΤΗΝ ΑΡΩΜΑΤΟΘΕΡΑΠΕΙΑ</vt:lpstr>
      <vt:lpstr>ΠΑΡΑΔΕΙΓΜΑΤΑ </vt:lpstr>
      <vt:lpstr>ΠΑΡΑΔΕΙΓΜΑΤΑ</vt:lpstr>
      <vt:lpstr>ΕΝΔΕΙΞΕΙΣ</vt:lpstr>
      <vt:lpstr>ΕΝΔΕΙΞΕΙΣ</vt:lpstr>
      <vt:lpstr>ΑΝΤΕΝΔΕΙΞΕΙΣ</vt:lpstr>
      <vt:lpstr>ΑΝΤΕΝΔΕΙΞΕΙΣ</vt:lpstr>
      <vt:lpstr>ΑΝΤΕΝΔΕΙΞΕΙΣ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ΑΡΩΜΑΤΟΘΕΡΑΠΕΙΑ</dc:title>
  <dc:creator>user</dc:creator>
  <cp:lastModifiedBy>user</cp:lastModifiedBy>
  <cp:revision>54</cp:revision>
  <dcterms:created xsi:type="dcterms:W3CDTF">2025-03-30T18:20:01Z</dcterms:created>
  <dcterms:modified xsi:type="dcterms:W3CDTF">2025-03-30T21:16:21Z</dcterms:modified>
</cp:coreProperties>
</file>