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739CC-D9AC-44A5-B0B1-ECE29267DCD1}" type="datetimeFigureOut">
              <a:rPr lang="el-GR" smtClean="0"/>
              <a:t>30/3/2025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EFDA-E00D-4F87-B039-5E24BFF9C60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ΗΛΕΚΤΡΟΘΕΡΑΠΕΙΑ ( ΕΝΔΕΙΞΕΙΣ -  ΑΝΤΕΝΔΕΙΞΕΙΣ)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 ΘΕΡΑΠΕΙΕΣ ΣΩΜΑΤΟΣ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ΘΕΩΡΙΑ Δ ΕΞΑΜΗΝΟ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Μ.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ΠΑΡΕΜΒΑΛΛΟΜΕΝΑ ΡΕΥΜΑΤΑ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ηλεκτρόδια που χρησιμοποιούνται κατά την εφαρμογή παρεμβαλλόμενων ρευμάτων είναι τα ηλεκτρόδια βεντούζες και τα πλακέ ηλεκτρόδια  . </a:t>
            </a:r>
          </a:p>
          <a:p>
            <a:pPr algn="just">
              <a:buNone/>
            </a:pPr>
            <a:r>
              <a:rPr lang="el-GR" dirty="0" smtClean="0"/>
              <a:t>Εάν κατά τη διάρκεια της εφαρμογής προκληθεί η αίσθηση τσιμπήματος κάτω από κάποιο ηλεκτρόδιο , θα πρέπει να γίνει εκ νέου η διαμόρφωση των ηλεκτροδίων .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ΠΑΡΕΜΒΑΛΛΟΜΕΝΑ ΡΕΥΜΑΤΑ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Είναι σκόπιμο η τοποθέτηση των ηλεκτροδίων να είναι κατάλληλα εφαρμοσμένη , ώστε να επιτύχει το μεγαλύτερο δυνατό αποτέλεσμα συμβολής , να εστιασθεί στο βάθος των πασχόντων ιστών . Όταν τα ηλεκτρόδια τοποθετούνται σταυρωτά – διαγώνια , έτσι ώστε το ρεύμα του ενός κυκλώματος να πορεύεται μέσω των ιστών στην ίδια ακριβώς αντίθετη κατεύθυνση  από ότι το ρεύμα του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ΠΑΡΕΜΒΑΛΛΟΜΕΝΑ ΡΕΥΜΑΤΑ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..άλλου κυκλώματος , τα ρεύματα συμβάλλουν ακριβώς στο κέντρο . Στο σημείο αυτό της συμβολής με την παραπάνω διάταξη των ηλεκτροδίων παρουσιάζεται το μεγαλύτερο αποτέλεσμα συμβολής , δηλαδή παρουσιάζεται η μεγαλύτερη ένταση του νεοπαραγώμενου ρεύματος . Η ένταση του νεοπαραγώμενου ρεύματος είναι σε τέτοιο επίπεδο που μπορεί να προκαλέσει …….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ΠΑΡΕΜΒΑΛΛΟΜΕΝΑ ΡΕΥΜΑΤΑ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..εν τω βάθει αισθητικό ή μυϊκό ερεθισμό . Αντίθετα κάτω από τα ηλεκτρόδια κάθε κυκλώματος η ένταση του ρεύματος είναι μικρή και έχει την ελάχιστη τιμή της , δηλαδή κάθε κύκλωμα μεταφέρει ηλεκτρικά ερεθίσματα μικρής έντασης που προκαλούν ελάχιστο αισθητικό νευρικό ερεθισμό .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ΕΝΔΕΙΞΕΙΣ ΠΑΡΕΜΒΑΛΛΟΜΕΝΩΝ ΡΕΥΜΑΤΩΝ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Χρησιμοποιούνται για την πρόκληση μυϊκών συσπάσεων , διέγερση του κυτταρικού μεταβολισμού και τη ροή της λέμφου 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ΑΝΤΕΝΔΕΙΞΕΙΣ ΠΑΡΕΜΒΑΛΛΟΜΕΝΩΝ ΡΕΥΜΑΤΩΝ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Οι αντενδείξεις των παρεμβαλλόμενων ρευμάτων είναι ίδιες με του γαλβανικού ρεύματος 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 ΡΕΥΜΑΤΩΝ </a:t>
            </a:r>
            <a:r>
              <a:rPr lang="en-US" b="1" dirty="0" smtClean="0"/>
              <a:t>TENS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Τα ρεύματα </a:t>
            </a:r>
            <a:r>
              <a:rPr lang="en-US" dirty="0" smtClean="0"/>
              <a:t>TENS </a:t>
            </a:r>
            <a:r>
              <a:rPr lang="el-GR" dirty="0" smtClean="0"/>
              <a:t>εφαρμόζονται σε αυτές τις περιπτώσεις που το επιθυμητό αποτέλεσμα είναι η αναλγησία . Περιπτώσεις που μπορεί να είναι αντιμετωπίσιμες με τη χρήση των ρευμάτων </a:t>
            </a:r>
            <a:r>
              <a:rPr lang="en-US" dirty="0" smtClean="0"/>
              <a:t>TENS </a:t>
            </a:r>
            <a:r>
              <a:rPr lang="el-GR" dirty="0" smtClean="0"/>
              <a:t>είναι : ημικρανίες , κεφαλαλγίες , αυχενικό σύνδρομο , οσφυοισχιαλγίες , παθήσεις του νευρικού , του μυοσκελετικού και του αγγειακού συστήματος που συνοδεύονται από πόνο.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 ΡΕΥΜΑΤΩΝ </a:t>
            </a:r>
            <a:r>
              <a:rPr lang="en-US" b="1" dirty="0" smtClean="0"/>
              <a:t>TENS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Στην αισθητική τα υψηλόσυχνα </a:t>
            </a:r>
            <a:r>
              <a:rPr lang="en-US" dirty="0" smtClean="0"/>
              <a:t>TENS  </a:t>
            </a:r>
            <a:r>
              <a:rPr lang="el-GR" dirty="0" smtClean="0"/>
              <a:t>μπορούν να εφαρμοστούν για την ανακούφιση του πόνου που οφείλεται σε νευραλγίες π.χ. αποτρίχωση , ενώ τα χαμηλόσυχνα </a:t>
            </a:r>
            <a:r>
              <a:rPr lang="en-US" dirty="0" smtClean="0"/>
              <a:t>TENS </a:t>
            </a:r>
            <a:r>
              <a:rPr lang="el-GR" dirty="0" smtClean="0"/>
              <a:t>ή ο συνδυασμός και των δυο μαζί έχει ικανοποιητικά αποτελέσματα σε περιπτώσεις κυτταρίτιδας που συνοδεύεται από πόνο .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 ΡΕΥΜΑΤΩΝ </a:t>
            </a:r>
            <a:r>
              <a:rPr lang="en-US" b="1" dirty="0" smtClean="0"/>
              <a:t>TENS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Δερματικές παθήσεις </a:t>
            </a:r>
          </a:p>
          <a:p>
            <a:pPr algn="just"/>
            <a:r>
              <a:rPr lang="el-GR" dirty="0" smtClean="0"/>
              <a:t>Η αλλεργία στα ηλεκτρόδια , το ενδιάμεσο αγώγιμο υλικό και τους ιμάντες στερέωσης των ηλεκτροδίων </a:t>
            </a:r>
          </a:p>
          <a:p>
            <a:r>
              <a:rPr lang="el-GR" dirty="0" smtClean="0"/>
              <a:t>Η ύπαρξη βηματοδότη </a:t>
            </a:r>
          </a:p>
          <a:p>
            <a:r>
              <a:rPr lang="el-GR" dirty="0" smtClean="0"/>
              <a:t>Η εγκυμοσύνη</a:t>
            </a:r>
          </a:p>
          <a:p>
            <a:r>
              <a:rPr lang="el-GR" dirty="0" smtClean="0"/>
              <a:t>Η εφαρμογή πάνω στον καρωτιδικό κόμβο</a:t>
            </a:r>
          </a:p>
          <a:p>
            <a:r>
              <a:rPr lang="el-GR" dirty="0" smtClean="0"/>
              <a:t>Οι διαταραχές της αισθητικότητας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 ΜΙΚΡΟΡΕΥΜΑΤΩΝ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Τα μικρορεύματα έχουν αποδώσει θεραπευτικά τις εξής ενδείξεις : </a:t>
            </a:r>
          </a:p>
          <a:p>
            <a:r>
              <a:rPr lang="el-GR" dirty="0" smtClean="0"/>
              <a:t>Αναλγησία </a:t>
            </a:r>
          </a:p>
          <a:p>
            <a:pPr algn="just"/>
            <a:r>
              <a:rPr lang="el-GR" dirty="0" smtClean="0"/>
              <a:t>Επιτάχυνση της επουλωτικής διαδικασίας καταγμάτων , άτονων ελκών δέρματος και ανοικτών τραυμάτων ή εγκαυμάτων δέρματος 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ΓΑΛΒΑΝΙΚΟ ΡΕΥΜΑ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Η εφαρμογή του γαλβανικού ρεύματος στο σώμα γίνεται με τη χρήση διαφόρων τύπων ηλεκτροδίων . Αυτοί είναι :</a:t>
            </a:r>
          </a:p>
          <a:p>
            <a:pPr algn="just"/>
            <a:r>
              <a:rPr lang="el-GR" b="1" dirty="0" smtClean="0"/>
              <a:t>Μεταλλικά ηλεκτρόδια </a:t>
            </a:r>
            <a:r>
              <a:rPr lang="el-GR" dirty="0" smtClean="0"/>
              <a:t>: πρόκειται για ευλύγιστες μεταλλικές πλάκες , οι οποίες από τη μια πλευρά καλύπτονται από ειδικό ύφασμα , το οποίο είναι εμποτισμένο με το ηλεκτρολυτικό διάλυμα . 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 ΜΙΚΡΟΡΕΥΜΑΤΩΝ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None/>
            </a:pPr>
            <a:r>
              <a:rPr lang="el-GR" dirty="0" smtClean="0"/>
              <a:t>Αντένδειξη αποτελεί η </a:t>
            </a:r>
            <a:r>
              <a:rPr lang="el-GR" smtClean="0"/>
              <a:t>κακή τοποθέτηση .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ΓΑΛΒΑΝΙΚΟ ΡΕΥΜΑ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Ηλεκτρόδια από μόλυβδο </a:t>
            </a:r>
            <a:r>
              <a:rPr lang="el-GR" dirty="0" smtClean="0"/>
              <a:t>: πρόκειται για τα κλασικά ηλεκτρόδια , τα οποία κατασκευάζονται από μόλυβδο και διατίθενται σε διάφορα μεγέθη </a:t>
            </a:r>
          </a:p>
          <a:p>
            <a:pPr algn="just"/>
            <a:r>
              <a:rPr lang="el-GR" b="1" dirty="0" smtClean="0"/>
              <a:t>Σύγχρονα ηλεκτρόδια </a:t>
            </a:r>
            <a:r>
              <a:rPr lang="el-GR" dirty="0" smtClean="0"/>
              <a:t>: αποτελούνται από ειδική αυτοκόλλητη μεμβράνη . Στη μια πλευρά της μεμβράνης , στο κέντρο της υπάρχει ένα ειδικό </a:t>
            </a:r>
            <a:r>
              <a:rPr lang="el-GR" dirty="0" err="1" smtClean="0"/>
              <a:t>τζελ</a:t>
            </a:r>
            <a:r>
              <a:rPr lang="el-GR" dirty="0" smtClean="0"/>
              <a:t> , ενώ στην άλλη πλευρά το αγώγιμο υλικό ( </a:t>
            </a:r>
            <a:r>
              <a:rPr lang="en-US" dirty="0" smtClean="0"/>
              <a:t>silver chloride ) 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ΓΑΛΒΑΝΙΚΟ ΡΕΥΜΑ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 algn="just">
              <a:buNone/>
            </a:pPr>
            <a:r>
              <a:rPr lang="el-GR" dirty="0" smtClean="0"/>
              <a:t>Τα ηλεκτρόδια κατά το σταθερό γαλβανισμό συγκρατούνται στο σώμα με ειδικούς ελαστικούς ιμάντες , ενώ τα σύγχρονα εφαρμόζουν χάρη στην  αυτοκόλλητη επιφάνειά τους . Τα μεταλλικά ηλεκτρόδια σχήματος κυλίνδρου , σφαίρας ή λαβίδας χρησιμοποιούνται για την εφαρμογή του κινητού γαλβανισμού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ΕΝΔΕΙΞΕΙΣ ΓΑΛΒΑΝΙΚΟΥ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Η εφαρμογή  του γαλβανικού ενδείκνυται :</a:t>
            </a:r>
          </a:p>
          <a:p>
            <a:pPr algn="just"/>
            <a:r>
              <a:rPr lang="el-GR" dirty="0" smtClean="0"/>
              <a:t>Σε θεραπείες για την ιοντοφόρεση ουσιών</a:t>
            </a:r>
          </a:p>
          <a:p>
            <a:r>
              <a:rPr lang="el-GR" dirty="0" smtClean="0"/>
              <a:t>Για αναλγησία ( θετικός πόλος )</a:t>
            </a:r>
          </a:p>
          <a:p>
            <a:r>
              <a:rPr lang="el-GR" dirty="0" smtClean="0"/>
              <a:t>Για τοπική υπεραιμία ( αρνητικός πόλος )</a:t>
            </a:r>
          </a:p>
          <a:p>
            <a:r>
              <a:rPr lang="el-GR" dirty="0" smtClean="0"/>
              <a:t>Για αγγειοσυστολή ( θετικός πόλος 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 ΓΑΛΒΑΝΙΚΟΥ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Καρδιαγγειακά νοσήματα</a:t>
            </a:r>
          </a:p>
          <a:p>
            <a:r>
              <a:rPr lang="el-GR" dirty="0" smtClean="0"/>
              <a:t>Δερματοπάθειες</a:t>
            </a:r>
          </a:p>
          <a:p>
            <a:r>
              <a:rPr lang="el-GR" dirty="0" smtClean="0"/>
              <a:t>Πνευμονοπάθειες</a:t>
            </a:r>
          </a:p>
          <a:p>
            <a:r>
              <a:rPr lang="el-GR" dirty="0" smtClean="0"/>
              <a:t>Σακχαρώδη διαβήτη </a:t>
            </a:r>
          </a:p>
          <a:p>
            <a:r>
              <a:rPr lang="el-GR" dirty="0" smtClean="0"/>
              <a:t>Μεταλλικό πρόσθετο</a:t>
            </a:r>
          </a:p>
          <a:p>
            <a:r>
              <a:rPr lang="el-GR" dirty="0" smtClean="0"/>
              <a:t>Παθήσεις νευρικού συστήματος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 ΓΑΛΒΑΝΙΚΟΥ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Φλεγμονές </a:t>
            </a:r>
          </a:p>
          <a:p>
            <a:r>
              <a:rPr lang="el-GR" dirty="0" smtClean="0"/>
              <a:t>Κιρσοί </a:t>
            </a:r>
          </a:p>
          <a:p>
            <a:r>
              <a:rPr lang="el-GR" dirty="0" smtClean="0"/>
              <a:t>Εγκυμοσύνη </a:t>
            </a:r>
          </a:p>
          <a:p>
            <a:r>
              <a:rPr lang="el-GR" dirty="0" smtClean="0"/>
              <a:t>Γαλουχία </a:t>
            </a:r>
          </a:p>
          <a:p>
            <a:r>
              <a:rPr lang="el-GR" dirty="0"/>
              <a:t>Έ</a:t>
            </a:r>
            <a:r>
              <a:rPr lang="el-GR" dirty="0" smtClean="0"/>
              <a:t>μμηνο ρύση </a:t>
            </a:r>
          </a:p>
          <a:p>
            <a:r>
              <a:rPr lang="el-GR" dirty="0" smtClean="0"/>
              <a:t>Σε άτομα με βηματοδότη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ΦΑΡΑΔΙΚΟ ΡΕΥΜΑ  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None/>
            </a:pPr>
            <a:r>
              <a:rPr lang="el-GR" dirty="0" smtClean="0"/>
              <a:t>Το φαραδικό ρεύμα εφαρμόζεται για </a:t>
            </a:r>
          </a:p>
          <a:p>
            <a:pPr marL="514350" indent="-514350"/>
            <a:r>
              <a:rPr lang="el-GR" dirty="0" smtClean="0"/>
              <a:t>Τη μυϊκή ενδυνάμωση εννευρωμένων μυών </a:t>
            </a:r>
          </a:p>
          <a:p>
            <a:pPr marL="514350" indent="-514350"/>
            <a:r>
              <a:rPr lang="el-GR" dirty="0" smtClean="0"/>
              <a:t>Τη βελτίωση της λεμφικής και αιματικής κυκλοφορίας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l-GR" b="1" dirty="0" smtClean="0"/>
              <a:t>ΦΑΡΑΔΙΚΟ ΑΝΤΕΝΔΕΙΞΕΙΣ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Οι αντενδείξεις του φαραδικού ρεύματος είναι ίδιες με του γαλβανικού ρεύματος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672</Words>
  <Application>Microsoft Office PowerPoint</Application>
  <PresentationFormat>Προβολή στην οθόνη (4:3)</PresentationFormat>
  <Paragraphs>72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ΗΛΕΚΤΡΟΘΕΡΑΠΕΙΑ ( ΕΝΔΕΙΞΕΙΣ -  ΑΝΤΕΝΔΕΙΞΕΙΣ)</vt:lpstr>
      <vt:lpstr>ΓΑΛΒΑΝΙΚΟ ΡΕΥΜΑ</vt:lpstr>
      <vt:lpstr>ΓΑΛΒΑΝΙΚΟ ΡΕΥΜΑ</vt:lpstr>
      <vt:lpstr>ΓΑΛΒΑΝΙΚΟ ΡΕΥΜΑ</vt:lpstr>
      <vt:lpstr>ΕΝΔΕΙΞΕΙΣ ΓΑΛΒΑΝΙΚΟΥ</vt:lpstr>
      <vt:lpstr>ΑΝΤΕΝΔΕΙΞΕΙΣ ΓΑΛΒΑΝΙΚΟΥ</vt:lpstr>
      <vt:lpstr>ΑΝΤΕΝΔΕΙΞΕΙΣ ΓΑΛΒΑΝΙΚΟΥ</vt:lpstr>
      <vt:lpstr>ΦΑΡΑΔΙΚΟ ΡΕΥΜΑ  ΕΝΔΕΙΞΕΙΣ</vt:lpstr>
      <vt:lpstr>ΦΑΡΑΔΙΚΟ ΑΝΤΕΝΔΕΙΞΕΙΣ</vt:lpstr>
      <vt:lpstr>ΠΑΡΕΜΒΑΛΛΟΜΕΝΑ ΡΕΥΜΑΤΑ</vt:lpstr>
      <vt:lpstr>ΠΑΡΕΜΒΑΛΛΟΜΕΝΑ ΡΕΥΜΑΤΑ</vt:lpstr>
      <vt:lpstr>ΠΑΡΕΜΒΑΛΛΟΜΕΝΑ ΡΕΥΜΑΤΑ</vt:lpstr>
      <vt:lpstr>ΠΑΡΕΜΒΑΛΛΟΜΕΝΑ ΡΕΥΜΑΤΑ</vt:lpstr>
      <vt:lpstr>ΕΝΔΕΙΞΕΙΣ ΠΑΡΕΜΒΑΛΛΟΜΕΝΩΝ ΡΕΥΜΑΤΩΝ</vt:lpstr>
      <vt:lpstr>ΑΝΤΕΝΔΕΙΞΕΙΣ ΠΑΡΕΜΒΑΛΛΟΜΕΝΩΝ ΡΕΥΜΑΤΩΝ </vt:lpstr>
      <vt:lpstr>ΕΝΔΕΙΞΕΙΣ ΡΕΥΜΑΤΩΝ TENS</vt:lpstr>
      <vt:lpstr>ΕΝΔΕΙΞΕΙΣ ΡΕΥΜΑΤΩΝ TENS</vt:lpstr>
      <vt:lpstr>ΑΝΤΕΝΔΕΙΞΕΙΣ ΡΕΥΜΑΤΩΝ TENS </vt:lpstr>
      <vt:lpstr>ΕΝΔΕΙΞΕΙΣ ΜΙΚΡΟΡΕΥΜΑΤΩΝ </vt:lpstr>
      <vt:lpstr>ΑΝΤΕΝΔΕΙΞΕΙΣ ΜΙΚΡΟΡΕΥΜΑΤΩΝ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ΗΛΕΚΤΡΟΘΕΡΑΠΕΙΑ ( ΜΕΘΟΔΟΙ – ΕΝΔΕΙΞΕΙΣ -  ΑΝΤΕΝΔΕΙΞΕΙΣ)</dc:title>
  <dc:creator>user</dc:creator>
  <cp:lastModifiedBy>user</cp:lastModifiedBy>
  <cp:revision>33</cp:revision>
  <dcterms:created xsi:type="dcterms:W3CDTF">2025-03-30T15:16:25Z</dcterms:created>
  <dcterms:modified xsi:type="dcterms:W3CDTF">2025-03-30T17:48:27Z</dcterms:modified>
</cp:coreProperties>
</file>