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4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AE61-E039-4C1C-8D64-35E286512078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97D9-B898-4768-90F8-ADF67C8A9FD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ΚΥΤΤΑΡΙΤΙΔΑ </a:t>
            </a:r>
            <a:br>
              <a:rPr lang="el-GR" b="1" dirty="0" smtClean="0"/>
            </a:br>
            <a:r>
              <a:rPr lang="el-GR" b="1" dirty="0" smtClean="0"/>
              <a:t>( ΚΛΙΝΙΚΗ ΕΙΚΟΝΑ – ΣΤΑΔΙΑ )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ΜΑΘΗΜΑ : ΘΕΡΑΠΕΙΕΣ ΣΩΜΑΤΟΣ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ΕΚΠΑΙΔΕΥΤΡΙΑ : ΔΑΛΙΑΝΟΠΟΥΛΟΥ ΜΑΡΙΑ 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ΚΛΙΝΙΚΗ ΚΑΤΑΤΑΞΗ – ΤΥΠΟΙ ΚΥΤΤΑΡΙΤΙΔΑΣ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Μικτή κυτταρίτιδα </a:t>
            </a:r>
            <a:r>
              <a:rPr lang="el-GR" dirty="0" smtClean="0"/>
              <a:t>: αποτελεί τη συχνότερη μορφή κυτταρίτιδας . Στη συγκεκριμένη περίπτωση , περισσότερα από ένα είδη κυτταρίτιδας μπορούν να παρατηρηθούν , σε διαφορετικές θέσεις στο ίδιο άτομο 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ΣΤΑΔΙΑ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1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στάδιο </a:t>
            </a:r>
            <a:r>
              <a:rPr lang="el-GR" dirty="0" smtClean="0"/>
              <a:t>: στο στάδιο αυτό το δέρμα είναι μαλακό , χωρίς να εμφανίζονται αλλοιώσεις στο χρώμα του . Πραγματοποιούνται ωστόσο , διεργασίες στο χόριο , που σημαίνουν την έναρξη της φθοράς του . Οι αλλοιώσεις αυτές δεν είναι ορατές και ακόμα και σε εργαστηριακό επίπεδο είναι δύσκολο να διαπιστωθούν .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ΣΤΑΔΙΑ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i="1" dirty="0" smtClean="0"/>
              <a:t>2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στάδιο </a:t>
            </a:r>
            <a:r>
              <a:rPr lang="el-GR" dirty="0" smtClean="0"/>
              <a:t>: η φθορά του χορίου έχει ήδη προχωρήσει στο στάδιο αυτό . Παρατηρείται μείωση της ελαστικότητας του δέρματος και μείωση της θερμοκρασίας του καθώς εκδηλώνεται αισθητά μειωμένη ροή του αίματος στην περιοχή . Δεν παρατηρούνται αλλοιώσεις όταν το άτομο βρίσκεται σε ανάπαυση . Το στάδιο αυτό ,  θεωρείται κρίσιμο για τη θεραπεία της κυτταρίτιδας και επομένως παρέμβαση θεραπευτική στο σημείο αυτό έχει ιδιαιτέρως θετικά αποτελέσματα .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ΣΤΑΔΙΑ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3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στάδιο </a:t>
            </a:r>
            <a:r>
              <a:rPr lang="el-GR" dirty="0" smtClean="0"/>
              <a:t>: στο στάδιο αυτό η όψη &lt;&lt; φλοιού πορτοκαλιού &gt;&gt;  είναι έκδηλη ακόμα και στην ανάπαυση , το δέρμα είναι τραχύ και έχει ανομοιογενή όψη . Το χόριο γίνεται λεπτότερο και τα λιποκυτταρικά οζίδια γίνονται μεγαλύτερα . Η αδυναμία θρέψης του δέρματος στο στάδιο αυτό καθιστά δυσκολότερη και την επαναφορά του με τη βοήθεια θεραπευτικών μεθόδων 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ΣΤΑΔΙΑ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i="1" dirty="0" smtClean="0"/>
              <a:t>4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στάδιο </a:t>
            </a:r>
            <a:r>
              <a:rPr lang="el-GR" dirty="0" smtClean="0"/>
              <a:t>: παρατηρούνται τα ίδια χαρακτηριστικά όπως στο τρίτο στάδιο με τη διαφορά ότι είναι περισσότερο ορατά κι επώδυνα . Η κυματιστή εμφάνιση του δέρματος είναι ιδιαιτέρως έντονη και η απώλεια σφρίγους διακρίνεται σαφώς . Στο στάδιο αυτό η βελτίωση της κατάστασης με θεραπευτικές μεθόδους καθίσταται δύσκολη και χρονοβόρα . Ωστόσο , η επίμονη θεραπευτική αγωγή υπάρχει η δυνατότητα να αποδώσει 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user\Desktop\stadia-kit-630x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600075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ΔΙΑΓΝΩΣΗ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i="1" dirty="0" smtClean="0"/>
              <a:t>Με κλινική αξιολόγηση </a:t>
            </a:r>
            <a:r>
              <a:rPr lang="el-GR" dirty="0" smtClean="0"/>
              <a:t>: πολλοί χρησιμοποιούν μια ποικιλία κλιμάκων βαθμολόγησης με αντικειμενικά μέτρα όπως για παράδειγμα ο αριθμός και το βάθος από τα λακκάκια που δημιουργούνται από την κυτταρίτιδα , που μπορεί να είναι πιο αξιόπιστα από τις υποκειμενικές αναλύσεις . Επίσης ο δείκτης μάζας σώματος , το ποσοστό ύπαρξης λίπους και οι μετρήσεις του σώματος μπορεί να αποτελούν ενδείξεις για τη διάγνωση .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ΔΙΑΓΝΩΣΗ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i="1" dirty="0" smtClean="0"/>
              <a:t>Φωτογράφιση</a:t>
            </a:r>
            <a:r>
              <a:rPr lang="el-GR" dirty="0" smtClean="0"/>
              <a:t> : πρέπει να γίνεται σε συγκεκριμένο σημείο και συγκεκριμένη στάση καθώς η κυτταρίτιδα είναι πολύ εύκολο να αλλάξει μορφή . Η φωτογράφιση ωστόσο , μπορεί να αποδειχθεί ιδιαίτερα χρήσιμη για την αξιολόγηση της κυτταρίτιδας . Έρευνα έχει δείξει πως ασπρόμαυρη φωτογράφιση αποτύπωνε ακριβώς τις σκιές που δημιουργούνται εξαιτίας της κυτταρίτιδας με αποτέλεσμα να δίνει επακριβώς τη διάγνωσή της .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ΔΙΑΓΝΩΣΗ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Οπτική παρατήρηση </a:t>
            </a:r>
            <a:r>
              <a:rPr lang="el-GR" dirty="0" smtClean="0"/>
              <a:t>: η οπτική παρατήρηση μπορεί απλά να γίνει απλά με τα μάτια και κάποιες πιέσεις που μπορούν να ασκηθούν με τα χέρια . Μπορεί επίσης να γίνει με διάφορα εξειδικευμένα μηχανήματα που κατά κάποιο τρόπο σκανάρουν την περιοχή και οπτικά προκύπτει η τελική διάγνωση 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ΔΙΑΓΝΩΣΗ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b="1" i="1" dirty="0" smtClean="0"/>
              <a:t>Διάφορες μέθοδοι </a:t>
            </a:r>
            <a:r>
              <a:rPr lang="el-GR" dirty="0" smtClean="0"/>
              <a:t>: </a:t>
            </a:r>
            <a:r>
              <a:rPr lang="el-GR" i="1" dirty="0" smtClean="0"/>
              <a:t>οι υπέρηχοι , οι βιοψίες </a:t>
            </a:r>
            <a:r>
              <a:rPr lang="el-GR" dirty="0" smtClean="0"/>
              <a:t>, </a:t>
            </a:r>
            <a:r>
              <a:rPr lang="el-GR" i="1" dirty="0" smtClean="0"/>
              <a:t>οι μαγνητικές </a:t>
            </a:r>
            <a:r>
              <a:rPr lang="el-GR" dirty="0" smtClean="0"/>
              <a:t>αποτελούν μεθόδους που όμως άπτονται άλλων ειδικοτήτων και σκοπών 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ΚΛΙΝΙΚΗ ΕΙΚΟΝΑ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Μια πίεση των ιστών ανάμεσα στον αντίχειρα και το δείκτη ή ανάμεσα στις παλάμες των δυο χεριών , αρκεί για να αναγνωρίσουμε την κυτταρίτιδα , η οποία θα μας δώσει αυτή την εικόνα του φλοιού πορτοκαλιού . Σε προχωρημένο στάδιο της κυτταρίτιδας οι πτυχές του δέρματος γίνονται αντιληπτές και χωρίς την πίεση των ιστών , γιατί αυτή η χαρακτηριστική εικόνα του &lt;&lt; φλοιού πορτοκαλιού &gt;&gt; είναι εμφανής 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ΚΛΙΝΙΚΗ 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Η κλινική εικόνα της κυτταρίτιδας είναι δυνατόν να είναι γενικευμένη , τοπική ή και περιορισμένη . Έτσι έχουμε :</a:t>
            </a:r>
          </a:p>
          <a:p>
            <a:pPr marL="514350" indent="-514350">
              <a:buFont typeface="+mj-lt"/>
              <a:buAutoNum type="alphaLcParenR"/>
            </a:pPr>
            <a:r>
              <a:rPr lang="el-GR" dirty="0" smtClean="0"/>
              <a:t>Σκληρές πλάκες , κάτω από το δέρμα  , με ακανόνιστα όρια 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l-GR" dirty="0" smtClean="0"/>
              <a:t>Εμφάνιση σωρών σκληρών κόκκων , σε μια ζώνη περιορισμένη , ή ακόμα και με τη μορφή πολλών σκληρών όζων , μεγέθους κερασιού 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ΚΛΙΝΙΚΗ 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514350" indent="-514350" algn="just">
              <a:buFont typeface="+mj-lt"/>
              <a:buAutoNum type="alphaLcParenR" startAt="3"/>
            </a:pPr>
            <a:r>
              <a:rPr lang="el-GR" dirty="0" smtClean="0"/>
              <a:t>Μπορεί , τέλος , να συνοδεύεται , σε κάποιες περιπτώσεις , από παχυσαρκία και να είναι γενικευμένη . Το δέρμα σ’ αυτή την φάση παρουσιάζει μια γενική διήθηση , η οποία είναι οδυνηρή για το άτομο 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user\Desktop\cell-cu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00306"/>
            <a:ext cx="47625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user\Desktop\λιπώδης-ιστό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144000" cy="3781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ΚΛΙΝΙΚΗ ΚΑΤΑΤΑΞΗ – ΤΥΠΟΙ ΚΥΤΤΑΡΙΤΙΔΑΣ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Σκληρή κυτταρίτιδα </a:t>
            </a:r>
            <a:r>
              <a:rPr lang="el-GR" dirty="0" smtClean="0"/>
              <a:t>: η σκληρή κυτταρίτιδα παρατηρείται σε νεαρές γυναίκες που εκτελούν τακτική σωματική δραστηριότητα . Η εμφάνιση είναι συμπαγής , σταθερή και δεν μεταβάλλεται ανάλογα με τη θέση . Στην ψηλάφηση , η επιφάνεια είναι προσαρτημένη στα βαθιά επίπεδα και στο τσίμπημα , είναι εμφανής η όψη του φλοιού πορτοκαλιού 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ΚΛΙΝΙΚΗ ΚΑΤΑΤΑΞΗ – ΤΥΠΟΙ ΚΥΤΤΑΡΙΤΙΔΑΣ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i="1" dirty="0" smtClean="0"/>
              <a:t>Χαλαρή κυτταρίτιδα </a:t>
            </a:r>
            <a:r>
              <a:rPr lang="el-GR" dirty="0" smtClean="0"/>
              <a:t>: εμφανίζεται κυρίως σε μη δραστήριες γυναίκες και σε άτομα που έχασαν απότομα βάρος . Συνδέεται με μυϊκή υποτονία  και χαλαρότητα . Χαρακτηριστικό του δέρματος είναι ότι κινείται σε κάθε αλλαγή θέσης . Στη χαλαρή μορφή κυτταρίτιδας είναι πιθανό να συνυπάρχουν διαταραχές του κυκλοφορικού συστήματος . Συνήθως , η χαλαρή μορφή της κυτταρίτιδας , η οποία είναι συχνή μετά την ηλικία των 40 ετών , συμβαίνει εάν η σκληρή μορφή που προηγήθηκε δεν αντιμετωπίστηκε κατάλληλα .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ΚΛΙΝΙΚΗ ΚΑΤΑΤΑΞΗ – ΤΥΠΟΙ ΚΥΤΤΑΡΙΤΙΔΑΣ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Οιδηματώδης κυτταρίτιδα </a:t>
            </a:r>
            <a:r>
              <a:rPr lang="el-GR" dirty="0" smtClean="0"/>
              <a:t>: εμφανίζεται κυρίως στα κάτω άκρα . Αποτελεί την πιο σοβαρή , αλλά ταυτόχρονα λιγότερο συχνή μορφή κυτταρίτιδας . Τα πονεμένα πόδια και το αίσθημα βαρύτητας , είναι έκδηλα στο άτομο που εμφανίζει οιδηματώδη κυτταρίτιδα . Ταυτόχρονα εκδηλώνονται διάφορα κυκλοφορικά προβλήματα όπως οιδήματα , κιρσοί και ευρυαγγείες 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845</Words>
  <Application>Microsoft Office PowerPoint</Application>
  <PresentationFormat>Προβολή στην οθόνη (4:3)</PresentationFormat>
  <Paragraphs>35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ΚΥΤΤΑΡΙΤΙΔΑ  ( ΚΛΙΝΙΚΗ ΕΙΚΟΝΑ – ΣΤΑΔΙΑ )</vt:lpstr>
      <vt:lpstr>ΚΛΙΝΙΚΗ ΕΙΚΟΝΑ</vt:lpstr>
      <vt:lpstr>ΚΛΙΝΙΚΗ ΕΙΚΟΝΑ</vt:lpstr>
      <vt:lpstr>ΚΛΙΝΙΚΗ ΕΙΚΟΝΑ</vt:lpstr>
      <vt:lpstr>Διαφάνεια 5</vt:lpstr>
      <vt:lpstr>Διαφάνεια 6</vt:lpstr>
      <vt:lpstr>ΚΛΙΝΙΚΗ ΚΑΤΑΤΑΞΗ – ΤΥΠΟΙ ΚΥΤΤΑΡΙΤΙΔΑΣ</vt:lpstr>
      <vt:lpstr>ΚΛΙΝΙΚΗ ΚΑΤΑΤΑΞΗ – ΤΥΠΟΙ ΚΥΤΤΑΡΙΤΙΔΑΣ</vt:lpstr>
      <vt:lpstr>ΚΛΙΝΙΚΗ ΚΑΤΑΤΑΞΗ – ΤΥΠΟΙ ΚΥΤΤΑΡΙΤΙΔΑΣ</vt:lpstr>
      <vt:lpstr>ΚΛΙΝΙΚΗ ΚΑΤΑΤΑΞΗ – ΤΥΠΟΙ ΚΥΤΤΑΡΙΤΙΔΑΣ</vt:lpstr>
      <vt:lpstr>ΣΤΑΔΙΑ </vt:lpstr>
      <vt:lpstr>ΣΤΑΔΙΑ </vt:lpstr>
      <vt:lpstr>ΣΤΑΔΙΑ </vt:lpstr>
      <vt:lpstr>ΣΤΑΔΙΑ</vt:lpstr>
      <vt:lpstr>Διαφάνεια 15</vt:lpstr>
      <vt:lpstr>ΔΙΑΓΝΩΣΗ</vt:lpstr>
      <vt:lpstr>ΔΙΑΓΝΩΣΗ</vt:lpstr>
      <vt:lpstr>ΔΙΑΓΝΩΣΗ</vt:lpstr>
      <vt:lpstr>ΔΙΑΓΝΩΣΗ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ΚΥΤΤΑΡΙΤΙΔΑ  ( ΚΛΙΝΙΚΗ ΕΙΚΟΝΑ – ΣΤΑΔΙΑ )</dc:title>
  <dc:creator>user</dc:creator>
  <cp:lastModifiedBy>user</cp:lastModifiedBy>
  <cp:revision>32</cp:revision>
  <dcterms:created xsi:type="dcterms:W3CDTF">2025-03-09T14:27:16Z</dcterms:created>
  <dcterms:modified xsi:type="dcterms:W3CDTF">2025-03-09T16:26:54Z</dcterms:modified>
</cp:coreProperties>
</file>