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FC176-3FDA-41D1-BBFA-84E9433C835D}" type="datetimeFigureOut">
              <a:rPr lang="el-GR" smtClean="0"/>
              <a:pPr/>
              <a:t>31/3/2025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AE1CB-A7ED-46A1-84E5-5018F60E5B8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ΠΡΟΟΔΟΣ ΘΕΡΑΠΕΙΕΣ ΣΩΜΑΤΟΣ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ΥΛΗ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ΑΝΑΦΕΡΑΤΕ ΤΑ ΚΥΡΙΟΤΕΡΑ ΣΗΜΕΙΑ ΕΝΤΟΠΙΣΜΟΥ ΤΗΣ ΚΥΤΤΑΡΙΤΙΔΑΣ { ΚΕΦΑΛΑΙΟ ΚΥΤΤΑΡΙΤΙΔΑ </a:t>
            </a:r>
            <a:r>
              <a:rPr lang="el-GR" dirty="0" smtClean="0"/>
              <a:t>( ΟΡΙΣΜΟΣ ΑΙΤΙΟΛΟΓΙΑ ) </a:t>
            </a:r>
            <a:r>
              <a:rPr lang="el-GR" dirty="0" smtClean="0"/>
              <a:t>ΔΙΑΦΑΝΕΙΑ 6-7}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ΑΝΑΦΕΡΑΤΕ ΤΟΥΣ ΤΥΠΟΥΣ ΚΥΤΤΑΡΙΤΙΔΑΣ ΚΑΙ ΑΠΌ ΠΟΣΑ ΣΤΑΔΙΑ ΑΠΟΤΕΛΕΙΤΑΙ  { ΚΕΦΑΛΑΙΟ ΚΥΤΤΑΡΙΤΙΔΑ </a:t>
            </a:r>
            <a:r>
              <a:rPr lang="el-GR" dirty="0" smtClean="0"/>
              <a:t>( ΚΛΙΝΙΚΗ ΕΙΚΟΝΑ – ΣΤΑΔΙΑ ) </a:t>
            </a:r>
            <a:r>
              <a:rPr lang="el-GR" dirty="0" smtClean="0"/>
              <a:t>ΔΙΑΦΑΝΕΙΑ 7-8-9-10-11-12-13-14}  ΟΝΟΜΑΣΤΙΚΑ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ΥΛΗ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l-GR" dirty="0" smtClean="0"/>
              <a:t>ΑΝΑΦΕΡΑΤΕ ΤΟΥΣ ΤΡΟΠΟΥΣ ΑΝΤΙΜΕΤΩΠΙΣΗΣ ΤΗΣ ΚΥΤΤΑΡΙΤΙΔΑΣ { ΚΕΦΑΛΑΙΟ ΚΥΤΤΑΡΙΤΙΔΑ ( ΑΝΤΙΜΕΤΩΠΙΣΗ - ΜΑΛΑΞΗ -  ΕΝΔΕΙΞΕΙΣ – ΑΝΤΕΝΔΕΙΞΕΙΣ ) ΔΙΑΦΑΝΕΙΑ 23 } ΟΝΟΜΑΣΤΙΚΑ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l-GR" dirty="0" smtClean="0"/>
              <a:t>ΗΛΕΚΤΡΟΘΕΡΑΠΕΙΑ ΚΑΙ ΧΑΛΑΡΩΣΗ { ΚΕΦΑΛΑΙΟ ΧΑΛΑΡΩΣΗ ΤΟΥ ΔΕΡΜΑΤΟΣ ΔΙΑΦΑΝΕΙΑ 10-11 }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ΥΛΗ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l-GR" dirty="0" smtClean="0"/>
              <a:t>ΠΟΙΑ ΕΙΔΗ ΡΕΥΜΑΤΩΝ ΧΡΗΣΙΜΟΠΟΙΟΥΝΤΑΙ ΣΤΙΣ ΘΕΡΑΠΕΙΕΣ ΣΩΜΑΤΟΣ { ΚΕΦΑΛΑΙΟ ΗΛΕΚΤΡΟΘΕΡΑΠΕΙΑ ( ΕΙΔΗ ΡΕΥΜΑΤΩΝ ΠΟΥ ΕΦΑΡΜΟΖΟΝΤΑΙ ΣΤΙΣ ΘΕΡΑΠΕΙΕΣ ΣΩΜΑΤΟΣ ΔΙΑΦΑΝΕΙΑ 2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l-GR" dirty="0" smtClean="0"/>
              <a:t>ΑΝΑΦΕΡΑΤΕ ΤΙΣ ΑΝΤΕΝΔΕΙΞΕΙΣ ΤΟΥ ΓΑΛΒΑΝΙΚΟΥ ΡΕΥΜ. { ΚΕΦΑΛΑΙΟ ΗΛΕΚΤΡΟΘΕΡΑΠΕΙΑ ( ΕΝΔΕΙΞΕΙΣ – ΑΝΤΕΝΔΕΙΞΕΙΣ ) ΔΙΑΦΑΝΕΙΑ 6-7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ΥΛΗ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l-GR" dirty="0" smtClean="0"/>
              <a:t>ΠΟΙΑ ΕΙΔΗ ΘΕΡΜΟΘΕΡΑΠΕΙΑΣ ΓΝΩΡΙΖΕΤΑΙ { ΚΕΦΑΛΑΙΟ ΕΙΔΗ ΘΕΡΜΟΘΕΡΑΠΕΙΑΣ ΔΙΑΦΑΝΕΙΑ 34-35-36-37 ΚΑΙ ΠΑΡΑΦΙΝΟΛΟΥΤΡΟ, ΔΙΝΟΛΟΥΤΡΟ, ΥΠΕΡΥΘΡΗ ΑΚΤΙΝΟΒΟΛΙΑ } ΟΝΟΜΑΣΤΙΚΑ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l-GR" dirty="0" smtClean="0"/>
              <a:t>ΠΟΙΕΣ ΕΊΝΑΙ ΟΙ ΕΝΔΕΙΞΕΙΣ ΤΗΣ ΘΕΡΜΟΘΕΡΑΠΕΙΑΣ { ΕΙΔΗ ΘΕΡΜΟΘΕΡΑΠΕΙΑΣ ΔΙΑΦΑΝΕΙΑ 31 }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ΥΛΗ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l-GR" dirty="0" smtClean="0"/>
              <a:t>ΔΩΣΤΕ ΤΟΝ ΟΡΙΣΜΟ ΤΗΣ ΑΡΩΜΑΤΟΘΕΡΑΠΕΙΑΣ { ΚΕΦΑΛΑΙΟ ΑΡΩΜΑΤΟΘΕΡΑΠΕΙΑ ΔΙΑΦΑΝΕΙΑ 2 }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l-GR" smtClean="0"/>
              <a:t>ΑΝΑΦΕΡΑΤΕ ΤΟΥΣ ΤΡΟΠΟΥΣ ΕΦΑΡΜΟΓΗΣ ΤΩΝ ΑΙΘΕΡΙΩΝ ΕΛΑΙΩΝ { ΚΕΦΑΛΑΙΟ ΑΡΩΜΑΤΟΘΕΡΑΠΕΙΑ ΔΙΑΦΑΝΕΙΑ 23 }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172</Words>
  <Application>Microsoft Office PowerPoint</Application>
  <PresentationFormat>Προβολή στην οθόνη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ΠΡΟΟΔΟΣ ΘΕΡΑΠΕΙΕΣ ΣΩΜΑΤΟΣ</vt:lpstr>
      <vt:lpstr>ΥΛΗ</vt:lpstr>
      <vt:lpstr>ΥΛΗ</vt:lpstr>
      <vt:lpstr>ΥΛΗ</vt:lpstr>
      <vt:lpstr>ΥΛΗ</vt:lpstr>
      <vt:lpstr>ΥΛΗ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ΠΡΟΟΔΟΣ ΘΕΡΑΠΕΙΕΣ ΣΩΜΑΤΟΣ</dc:title>
  <dc:creator>user</dc:creator>
  <cp:lastModifiedBy>user</cp:lastModifiedBy>
  <cp:revision>10</cp:revision>
  <dcterms:created xsi:type="dcterms:W3CDTF">2025-03-31T18:18:08Z</dcterms:created>
  <dcterms:modified xsi:type="dcterms:W3CDTF">2025-03-31T18:59:21Z</dcterms:modified>
</cp:coreProperties>
</file>