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sldIdLst>
    <p:sldId id="274" r:id="rId3"/>
    <p:sldId id="300" r:id="rId4"/>
    <p:sldId id="275" r:id="rId5"/>
    <p:sldId id="277" r:id="rId6"/>
    <p:sldId id="278" r:id="rId7"/>
    <p:sldId id="282" r:id="rId8"/>
    <p:sldId id="279" r:id="rId9"/>
    <p:sldId id="280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 snapToGrid="0">
      <p:cViewPr>
        <p:scale>
          <a:sx n="70" d="100"/>
          <a:sy n="70" d="100"/>
        </p:scale>
        <p:origin x="-76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3DFCE-9058-47BD-B95C-C8BC53CBCA64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</dgm:pt>
    <dgm:pt modelId="{EA986285-6D40-454F-B6B6-154C1E5F83CE}">
      <dgm:prSet phldrT="[Text]"/>
      <dgm:spPr/>
      <dgm:t>
        <a:bodyPr/>
        <a:lstStyle/>
        <a:p>
          <a:r>
            <a:rPr lang="el-GR" b="1" dirty="0" smtClean="0"/>
            <a:t>Αυτοπραγμάτωση</a:t>
          </a:r>
        </a:p>
        <a:p>
          <a:r>
            <a:rPr lang="el-GR" b="0" dirty="0" smtClean="0"/>
            <a:t>Ανάπτυξη δυνατοτήτων στο μέγιστο</a:t>
          </a:r>
          <a:endParaRPr lang="el-GR" b="1" dirty="0"/>
        </a:p>
      </dgm:t>
    </dgm:pt>
    <dgm:pt modelId="{6B1A9E3D-8B3D-4715-966A-820452D749CC}" type="parTrans" cxnId="{1FC31F16-C967-494F-A666-3F628CB31DC4}">
      <dgm:prSet/>
      <dgm:spPr/>
      <dgm:t>
        <a:bodyPr/>
        <a:lstStyle/>
        <a:p>
          <a:endParaRPr lang="el-GR"/>
        </a:p>
      </dgm:t>
    </dgm:pt>
    <dgm:pt modelId="{F6361C25-4D01-445B-BFB4-9EBC5F3DB229}" type="sibTrans" cxnId="{1FC31F16-C967-494F-A666-3F628CB31DC4}">
      <dgm:prSet/>
      <dgm:spPr/>
      <dgm:t>
        <a:bodyPr/>
        <a:lstStyle/>
        <a:p>
          <a:endParaRPr lang="el-GR"/>
        </a:p>
      </dgm:t>
    </dgm:pt>
    <dgm:pt modelId="{D2EE64F4-09B7-4EEC-BD34-CEEE05300DD8}">
      <dgm:prSet phldrT="[Text]"/>
      <dgm:spPr/>
      <dgm:t>
        <a:bodyPr/>
        <a:lstStyle/>
        <a:p>
          <a:r>
            <a:rPr lang="el-GR" b="1" dirty="0" smtClean="0"/>
            <a:t>Ανάγκες ασφάλειας</a:t>
          </a:r>
        </a:p>
        <a:p>
          <a:r>
            <a:rPr lang="el-GR" b="0" i="0" dirty="0" smtClean="0"/>
            <a:t>νόμος, σταθερότητα, τάξη, προστασία</a:t>
          </a:r>
          <a:endParaRPr lang="el-GR" b="1" dirty="0"/>
        </a:p>
      </dgm:t>
    </dgm:pt>
    <dgm:pt modelId="{E5BF88F1-C246-40DD-9BC0-FCE55FD24422}" type="parTrans" cxnId="{051222DD-6B6E-4659-9682-DCE2F73F21D1}">
      <dgm:prSet/>
      <dgm:spPr/>
      <dgm:t>
        <a:bodyPr/>
        <a:lstStyle/>
        <a:p>
          <a:endParaRPr lang="el-GR"/>
        </a:p>
      </dgm:t>
    </dgm:pt>
    <dgm:pt modelId="{EA8DA43A-E741-4A99-9A38-8DCBB90838E8}" type="sibTrans" cxnId="{051222DD-6B6E-4659-9682-DCE2F73F21D1}">
      <dgm:prSet/>
      <dgm:spPr/>
      <dgm:t>
        <a:bodyPr/>
        <a:lstStyle/>
        <a:p>
          <a:endParaRPr lang="el-GR"/>
        </a:p>
      </dgm:t>
    </dgm:pt>
    <dgm:pt modelId="{DBA10307-AE2C-4E2D-9774-32E16C7139C3}">
      <dgm:prSet phldrT="[Text]"/>
      <dgm:spPr/>
      <dgm:t>
        <a:bodyPr/>
        <a:lstStyle/>
        <a:p>
          <a:r>
            <a:rPr lang="el-GR" b="1" dirty="0" smtClean="0"/>
            <a:t>Φυσιολογικές ανάγκες </a:t>
          </a:r>
        </a:p>
        <a:p>
          <a:r>
            <a:rPr lang="el-GR" b="0" dirty="0" smtClean="0"/>
            <a:t>πείνα, δίψα, αέρας, ύπνος</a:t>
          </a:r>
          <a:endParaRPr lang="el-GR" b="0" dirty="0"/>
        </a:p>
      </dgm:t>
    </dgm:pt>
    <dgm:pt modelId="{3FF0895B-A405-42F7-9C31-829E9839C95D}" type="parTrans" cxnId="{1E7A328E-9C2B-41D9-B267-E41572F9D133}">
      <dgm:prSet/>
      <dgm:spPr/>
      <dgm:t>
        <a:bodyPr/>
        <a:lstStyle/>
        <a:p>
          <a:endParaRPr lang="el-GR"/>
        </a:p>
      </dgm:t>
    </dgm:pt>
    <dgm:pt modelId="{873E2C38-72B6-40F2-A904-B75A599C9A18}" type="sibTrans" cxnId="{1E7A328E-9C2B-41D9-B267-E41572F9D133}">
      <dgm:prSet/>
      <dgm:spPr/>
      <dgm:t>
        <a:bodyPr/>
        <a:lstStyle/>
        <a:p>
          <a:endParaRPr lang="el-GR"/>
        </a:p>
      </dgm:t>
    </dgm:pt>
    <dgm:pt modelId="{E5CD1047-5C63-4A47-B4E6-B0529C71F1FA}">
      <dgm:prSet phldrT="[Text]"/>
      <dgm:spPr/>
      <dgm:t>
        <a:bodyPr/>
        <a:lstStyle/>
        <a:p>
          <a:r>
            <a:rPr lang="el-GR" b="1" dirty="0" smtClean="0"/>
            <a:t>Ανάγκες εκτίμησης</a:t>
          </a:r>
        </a:p>
        <a:p>
          <a:r>
            <a:rPr lang="el-GR" b="0" i="0" dirty="0" smtClean="0"/>
            <a:t>αποδοχή από τους άλλους, αίσθηση επιτυχίας, αίσθηση ανεξαρτησίας, αυτοεκτίμηση</a:t>
          </a:r>
          <a:endParaRPr lang="el-GR" b="1" dirty="0"/>
        </a:p>
      </dgm:t>
    </dgm:pt>
    <dgm:pt modelId="{C725FC82-56D2-4F6A-83AB-B40F65ABA7FF}" type="parTrans" cxnId="{5AA608B4-E8C0-4E4A-B6A4-B0137FDDF1E5}">
      <dgm:prSet/>
      <dgm:spPr/>
      <dgm:t>
        <a:bodyPr/>
        <a:lstStyle/>
        <a:p>
          <a:endParaRPr lang="el-GR"/>
        </a:p>
      </dgm:t>
    </dgm:pt>
    <dgm:pt modelId="{3C2D45E3-1F1B-46C4-BB84-64E75E996151}" type="sibTrans" cxnId="{5AA608B4-E8C0-4E4A-B6A4-B0137FDDF1E5}">
      <dgm:prSet/>
      <dgm:spPr/>
      <dgm:t>
        <a:bodyPr/>
        <a:lstStyle/>
        <a:p>
          <a:endParaRPr lang="el-GR"/>
        </a:p>
      </dgm:t>
    </dgm:pt>
    <dgm:pt modelId="{A1113C02-3A77-4814-A0F8-F0C3D3C4C0CA}">
      <dgm:prSet phldrT="[Text]"/>
      <dgm:spPr/>
      <dgm:t>
        <a:bodyPr/>
        <a:lstStyle/>
        <a:p>
          <a:r>
            <a:rPr lang="el-GR" b="1" dirty="0" smtClean="0"/>
            <a:t>Κοινωνικές ανάγκες</a:t>
          </a:r>
        </a:p>
        <a:p>
          <a:r>
            <a:rPr lang="el-GR" b="0" i="0" dirty="0" smtClean="0"/>
            <a:t>αγάπη, φιλία, αίσθηση του ανήκειν</a:t>
          </a:r>
          <a:endParaRPr lang="el-GR" b="1" dirty="0"/>
        </a:p>
      </dgm:t>
    </dgm:pt>
    <dgm:pt modelId="{EF2078F7-C962-405B-B975-6BB3006F9231}" type="parTrans" cxnId="{6C3C6D5F-3703-4D27-A4D4-A1D23FCF5947}">
      <dgm:prSet/>
      <dgm:spPr/>
      <dgm:t>
        <a:bodyPr/>
        <a:lstStyle/>
        <a:p>
          <a:endParaRPr lang="el-GR"/>
        </a:p>
      </dgm:t>
    </dgm:pt>
    <dgm:pt modelId="{33182E12-1941-4B71-BA2E-96F29D38418D}" type="sibTrans" cxnId="{6C3C6D5F-3703-4D27-A4D4-A1D23FCF5947}">
      <dgm:prSet/>
      <dgm:spPr/>
      <dgm:t>
        <a:bodyPr/>
        <a:lstStyle/>
        <a:p>
          <a:endParaRPr lang="el-GR"/>
        </a:p>
      </dgm:t>
    </dgm:pt>
    <dgm:pt modelId="{ACB4E37E-7D9F-41D5-99CA-DD32ED0AA788}" type="pres">
      <dgm:prSet presAssocID="{AA73DFCE-9058-47BD-B95C-C8BC53CBCA64}" presName="Name0" presStyleCnt="0">
        <dgm:presLayoutVars>
          <dgm:dir/>
          <dgm:animLvl val="lvl"/>
          <dgm:resizeHandles val="exact"/>
        </dgm:presLayoutVars>
      </dgm:prSet>
      <dgm:spPr/>
    </dgm:pt>
    <dgm:pt modelId="{41012C9E-D463-4426-A454-36B44EED78C2}" type="pres">
      <dgm:prSet presAssocID="{EA986285-6D40-454F-B6B6-154C1E5F83CE}" presName="Name8" presStyleCnt="0"/>
      <dgm:spPr/>
    </dgm:pt>
    <dgm:pt modelId="{A976B5F0-D78B-457A-AE43-EE158D581D66}" type="pres">
      <dgm:prSet presAssocID="{EA986285-6D40-454F-B6B6-154C1E5F83CE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BC76DC-AFB8-44A8-82C6-95F8E8E39A40}" type="pres">
      <dgm:prSet presAssocID="{EA986285-6D40-454F-B6B6-154C1E5F83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017412-9064-41D3-B9F3-FAD33DF7059D}" type="pres">
      <dgm:prSet presAssocID="{E5CD1047-5C63-4A47-B4E6-B0529C71F1FA}" presName="Name8" presStyleCnt="0"/>
      <dgm:spPr/>
    </dgm:pt>
    <dgm:pt modelId="{AFBB8737-082B-4BBD-A7C8-330FF44C02E0}" type="pres">
      <dgm:prSet presAssocID="{E5CD1047-5C63-4A47-B4E6-B0529C71F1F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B0EF07-E104-4344-8322-F1BA6EDE1AD7}" type="pres">
      <dgm:prSet presAssocID="{E5CD1047-5C63-4A47-B4E6-B0529C71F1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D5CF8C-E676-4EBC-8A12-66C6477A0BFC}" type="pres">
      <dgm:prSet presAssocID="{A1113C02-3A77-4814-A0F8-F0C3D3C4C0CA}" presName="Name8" presStyleCnt="0"/>
      <dgm:spPr/>
    </dgm:pt>
    <dgm:pt modelId="{463CE901-2595-4D7A-BCD7-A4F81B2B7CFD}" type="pres">
      <dgm:prSet presAssocID="{A1113C02-3A77-4814-A0F8-F0C3D3C4C0CA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7BC2D2-FEB8-48EC-9C23-55FAC975F9A2}" type="pres">
      <dgm:prSet presAssocID="{A1113C02-3A77-4814-A0F8-F0C3D3C4C0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E59A38-BBD3-41E6-B807-07BD5E0F25A3}" type="pres">
      <dgm:prSet presAssocID="{D2EE64F4-09B7-4EEC-BD34-CEEE05300DD8}" presName="Name8" presStyleCnt="0"/>
      <dgm:spPr/>
    </dgm:pt>
    <dgm:pt modelId="{2F9E6BBA-D70A-47B0-B26A-F8A5D106A66D}" type="pres">
      <dgm:prSet presAssocID="{D2EE64F4-09B7-4EEC-BD34-CEEE05300DD8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74E6BF-D6BD-4254-9D9D-4FD06456C987}" type="pres">
      <dgm:prSet presAssocID="{D2EE64F4-09B7-4EEC-BD34-CEEE05300D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D6BA39-5CA9-474D-87AE-C8229EE7455B}" type="pres">
      <dgm:prSet presAssocID="{DBA10307-AE2C-4E2D-9774-32E16C7139C3}" presName="Name8" presStyleCnt="0"/>
      <dgm:spPr/>
    </dgm:pt>
    <dgm:pt modelId="{3542E46A-9C26-408C-B500-69EC25DE3F98}" type="pres">
      <dgm:prSet presAssocID="{DBA10307-AE2C-4E2D-9774-32E16C7139C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3D46A6-D4B7-4888-8F8B-8893EE877410}" type="pres">
      <dgm:prSet presAssocID="{DBA10307-AE2C-4E2D-9774-32E16C7139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8BFD4C7-FC29-443E-8DD4-2B6055D846F2}" type="presOf" srcId="{A1113C02-3A77-4814-A0F8-F0C3D3C4C0CA}" destId="{8A7BC2D2-FEB8-48EC-9C23-55FAC975F9A2}" srcOrd="1" destOrd="0" presId="urn:microsoft.com/office/officeart/2005/8/layout/pyramid1"/>
    <dgm:cxn modelId="{70C6FB0D-0434-4555-B68E-4A4AEED8BB28}" type="presOf" srcId="{E5CD1047-5C63-4A47-B4E6-B0529C71F1FA}" destId="{84B0EF07-E104-4344-8322-F1BA6EDE1AD7}" srcOrd="1" destOrd="0" presId="urn:microsoft.com/office/officeart/2005/8/layout/pyramid1"/>
    <dgm:cxn modelId="{8CC49C8E-3C16-4662-91A8-97A88651CD96}" type="presOf" srcId="{DBA10307-AE2C-4E2D-9774-32E16C7139C3}" destId="{DE3D46A6-D4B7-4888-8F8B-8893EE877410}" srcOrd="1" destOrd="0" presId="urn:microsoft.com/office/officeart/2005/8/layout/pyramid1"/>
    <dgm:cxn modelId="{0CBFEAC7-F279-4733-BB3A-1D6654ED237E}" type="presOf" srcId="{AA73DFCE-9058-47BD-B95C-C8BC53CBCA64}" destId="{ACB4E37E-7D9F-41D5-99CA-DD32ED0AA788}" srcOrd="0" destOrd="0" presId="urn:microsoft.com/office/officeart/2005/8/layout/pyramid1"/>
    <dgm:cxn modelId="{54FDA1D1-8CF1-4976-BBD8-6DBAFD77C91C}" type="presOf" srcId="{D2EE64F4-09B7-4EEC-BD34-CEEE05300DD8}" destId="{2F9E6BBA-D70A-47B0-B26A-F8A5D106A66D}" srcOrd="0" destOrd="0" presId="urn:microsoft.com/office/officeart/2005/8/layout/pyramid1"/>
    <dgm:cxn modelId="{051222DD-6B6E-4659-9682-DCE2F73F21D1}" srcId="{AA73DFCE-9058-47BD-B95C-C8BC53CBCA64}" destId="{D2EE64F4-09B7-4EEC-BD34-CEEE05300DD8}" srcOrd="3" destOrd="0" parTransId="{E5BF88F1-C246-40DD-9BC0-FCE55FD24422}" sibTransId="{EA8DA43A-E741-4A99-9A38-8DCBB90838E8}"/>
    <dgm:cxn modelId="{18DE415D-5553-4652-B1CF-1EBB950EB670}" type="presOf" srcId="{D2EE64F4-09B7-4EEC-BD34-CEEE05300DD8}" destId="{EF74E6BF-D6BD-4254-9D9D-4FD06456C987}" srcOrd="1" destOrd="0" presId="urn:microsoft.com/office/officeart/2005/8/layout/pyramid1"/>
    <dgm:cxn modelId="{57A3D3B5-C643-498B-B46C-C60F518430A6}" type="presOf" srcId="{E5CD1047-5C63-4A47-B4E6-B0529C71F1FA}" destId="{AFBB8737-082B-4BBD-A7C8-330FF44C02E0}" srcOrd="0" destOrd="0" presId="urn:microsoft.com/office/officeart/2005/8/layout/pyramid1"/>
    <dgm:cxn modelId="{1FC31F16-C967-494F-A666-3F628CB31DC4}" srcId="{AA73DFCE-9058-47BD-B95C-C8BC53CBCA64}" destId="{EA986285-6D40-454F-B6B6-154C1E5F83CE}" srcOrd="0" destOrd="0" parTransId="{6B1A9E3D-8B3D-4715-966A-820452D749CC}" sibTransId="{F6361C25-4D01-445B-BFB4-9EBC5F3DB229}"/>
    <dgm:cxn modelId="{5AA608B4-E8C0-4E4A-B6A4-B0137FDDF1E5}" srcId="{AA73DFCE-9058-47BD-B95C-C8BC53CBCA64}" destId="{E5CD1047-5C63-4A47-B4E6-B0529C71F1FA}" srcOrd="1" destOrd="0" parTransId="{C725FC82-56D2-4F6A-83AB-B40F65ABA7FF}" sibTransId="{3C2D45E3-1F1B-46C4-BB84-64E75E996151}"/>
    <dgm:cxn modelId="{BE41F207-4E6B-4761-94F6-88BB61654E10}" type="presOf" srcId="{EA986285-6D40-454F-B6B6-154C1E5F83CE}" destId="{B4BC76DC-AFB8-44A8-82C6-95F8E8E39A40}" srcOrd="1" destOrd="0" presId="urn:microsoft.com/office/officeart/2005/8/layout/pyramid1"/>
    <dgm:cxn modelId="{6C3C6D5F-3703-4D27-A4D4-A1D23FCF5947}" srcId="{AA73DFCE-9058-47BD-B95C-C8BC53CBCA64}" destId="{A1113C02-3A77-4814-A0F8-F0C3D3C4C0CA}" srcOrd="2" destOrd="0" parTransId="{EF2078F7-C962-405B-B975-6BB3006F9231}" sibTransId="{33182E12-1941-4B71-BA2E-96F29D38418D}"/>
    <dgm:cxn modelId="{3C2FF8D7-D327-4A03-B119-5A236E5EAA1E}" type="presOf" srcId="{DBA10307-AE2C-4E2D-9774-32E16C7139C3}" destId="{3542E46A-9C26-408C-B500-69EC25DE3F98}" srcOrd="0" destOrd="0" presId="urn:microsoft.com/office/officeart/2005/8/layout/pyramid1"/>
    <dgm:cxn modelId="{25847953-DACF-4039-9636-959028F0A7A3}" type="presOf" srcId="{A1113C02-3A77-4814-A0F8-F0C3D3C4C0CA}" destId="{463CE901-2595-4D7A-BCD7-A4F81B2B7CFD}" srcOrd="0" destOrd="0" presId="urn:microsoft.com/office/officeart/2005/8/layout/pyramid1"/>
    <dgm:cxn modelId="{1E7A328E-9C2B-41D9-B267-E41572F9D133}" srcId="{AA73DFCE-9058-47BD-B95C-C8BC53CBCA64}" destId="{DBA10307-AE2C-4E2D-9774-32E16C7139C3}" srcOrd="4" destOrd="0" parTransId="{3FF0895B-A405-42F7-9C31-829E9839C95D}" sibTransId="{873E2C38-72B6-40F2-A904-B75A599C9A18}"/>
    <dgm:cxn modelId="{244DF1A0-733E-4356-A595-720B80DE54FA}" type="presOf" srcId="{EA986285-6D40-454F-B6B6-154C1E5F83CE}" destId="{A976B5F0-D78B-457A-AE43-EE158D581D66}" srcOrd="0" destOrd="0" presId="urn:microsoft.com/office/officeart/2005/8/layout/pyramid1"/>
    <dgm:cxn modelId="{E9664013-E216-4C48-A2FA-5FD191E53F1F}" type="presParOf" srcId="{ACB4E37E-7D9F-41D5-99CA-DD32ED0AA788}" destId="{41012C9E-D463-4426-A454-36B44EED78C2}" srcOrd="0" destOrd="0" presId="urn:microsoft.com/office/officeart/2005/8/layout/pyramid1"/>
    <dgm:cxn modelId="{1858148D-EECE-4D3D-A0E3-8B279889602A}" type="presParOf" srcId="{41012C9E-D463-4426-A454-36B44EED78C2}" destId="{A976B5F0-D78B-457A-AE43-EE158D581D66}" srcOrd="0" destOrd="0" presId="urn:microsoft.com/office/officeart/2005/8/layout/pyramid1"/>
    <dgm:cxn modelId="{BDDB3EE7-6CF4-437E-81BC-4AD69AFF3E25}" type="presParOf" srcId="{41012C9E-D463-4426-A454-36B44EED78C2}" destId="{B4BC76DC-AFB8-44A8-82C6-95F8E8E39A40}" srcOrd="1" destOrd="0" presId="urn:microsoft.com/office/officeart/2005/8/layout/pyramid1"/>
    <dgm:cxn modelId="{5C2DFC47-6926-4BF1-AB40-2ECF105E5B9A}" type="presParOf" srcId="{ACB4E37E-7D9F-41D5-99CA-DD32ED0AA788}" destId="{59017412-9064-41D3-B9F3-FAD33DF7059D}" srcOrd="1" destOrd="0" presId="urn:microsoft.com/office/officeart/2005/8/layout/pyramid1"/>
    <dgm:cxn modelId="{AF4C0701-B7A6-45A4-A000-7F508927C20F}" type="presParOf" srcId="{59017412-9064-41D3-B9F3-FAD33DF7059D}" destId="{AFBB8737-082B-4BBD-A7C8-330FF44C02E0}" srcOrd="0" destOrd="0" presId="urn:microsoft.com/office/officeart/2005/8/layout/pyramid1"/>
    <dgm:cxn modelId="{FCE0BE13-A6B5-44F8-9B84-8BDCDECEAC51}" type="presParOf" srcId="{59017412-9064-41D3-B9F3-FAD33DF7059D}" destId="{84B0EF07-E104-4344-8322-F1BA6EDE1AD7}" srcOrd="1" destOrd="0" presId="urn:microsoft.com/office/officeart/2005/8/layout/pyramid1"/>
    <dgm:cxn modelId="{FB62777E-9B4F-48D1-B3CB-D35F204DE6BC}" type="presParOf" srcId="{ACB4E37E-7D9F-41D5-99CA-DD32ED0AA788}" destId="{EDD5CF8C-E676-4EBC-8A12-66C6477A0BFC}" srcOrd="2" destOrd="0" presId="urn:microsoft.com/office/officeart/2005/8/layout/pyramid1"/>
    <dgm:cxn modelId="{D4D81ED6-E939-4E89-B0C5-DFD1E4BDA86B}" type="presParOf" srcId="{EDD5CF8C-E676-4EBC-8A12-66C6477A0BFC}" destId="{463CE901-2595-4D7A-BCD7-A4F81B2B7CFD}" srcOrd="0" destOrd="0" presId="urn:microsoft.com/office/officeart/2005/8/layout/pyramid1"/>
    <dgm:cxn modelId="{3739414E-E474-4701-9C10-4A6A213F814C}" type="presParOf" srcId="{EDD5CF8C-E676-4EBC-8A12-66C6477A0BFC}" destId="{8A7BC2D2-FEB8-48EC-9C23-55FAC975F9A2}" srcOrd="1" destOrd="0" presId="urn:microsoft.com/office/officeart/2005/8/layout/pyramid1"/>
    <dgm:cxn modelId="{43E6EA75-13ED-47D9-8470-6552DB37500D}" type="presParOf" srcId="{ACB4E37E-7D9F-41D5-99CA-DD32ED0AA788}" destId="{0BE59A38-BBD3-41E6-B807-07BD5E0F25A3}" srcOrd="3" destOrd="0" presId="urn:microsoft.com/office/officeart/2005/8/layout/pyramid1"/>
    <dgm:cxn modelId="{6FE80682-CDB6-4633-B0AF-5CD561B0B839}" type="presParOf" srcId="{0BE59A38-BBD3-41E6-B807-07BD5E0F25A3}" destId="{2F9E6BBA-D70A-47B0-B26A-F8A5D106A66D}" srcOrd="0" destOrd="0" presId="urn:microsoft.com/office/officeart/2005/8/layout/pyramid1"/>
    <dgm:cxn modelId="{541B99A0-2697-44AA-A310-5CE3D822E5F6}" type="presParOf" srcId="{0BE59A38-BBD3-41E6-B807-07BD5E0F25A3}" destId="{EF74E6BF-D6BD-4254-9D9D-4FD06456C987}" srcOrd="1" destOrd="0" presId="urn:microsoft.com/office/officeart/2005/8/layout/pyramid1"/>
    <dgm:cxn modelId="{8EFBBB96-C3F9-4185-A754-D602CBBD5643}" type="presParOf" srcId="{ACB4E37E-7D9F-41D5-99CA-DD32ED0AA788}" destId="{DDD6BA39-5CA9-474D-87AE-C8229EE7455B}" srcOrd="4" destOrd="0" presId="urn:microsoft.com/office/officeart/2005/8/layout/pyramid1"/>
    <dgm:cxn modelId="{8B3D4F39-671B-486D-8D02-4F9B76AAF74A}" type="presParOf" srcId="{DDD6BA39-5CA9-474D-87AE-C8229EE7455B}" destId="{3542E46A-9C26-408C-B500-69EC25DE3F98}" srcOrd="0" destOrd="0" presId="urn:microsoft.com/office/officeart/2005/8/layout/pyramid1"/>
    <dgm:cxn modelId="{53833AE2-9C71-40BB-A7C1-225189DB5409}" type="presParOf" srcId="{DDD6BA39-5CA9-474D-87AE-C8229EE7455B}" destId="{DE3D46A6-D4B7-4888-8F8B-8893EE87741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81856-FC67-4852-AF6C-934F3A75681C}" type="doc">
      <dgm:prSet loTypeId="urn:microsoft.com/office/officeart/2005/8/layout/pyramid1" loCatId="pyramid" qsTypeId="urn:microsoft.com/office/officeart/2005/8/quickstyle/simple1" qsCatId="simple" csTypeId="urn:microsoft.com/office/officeart/2005/8/colors/accent2_1" csCatId="accent2" phldr="1"/>
      <dgm:spPr/>
    </dgm:pt>
    <dgm:pt modelId="{41EBE047-D841-4BDC-B83E-BAEBCD5CD801}">
      <dgm:prSet phldrT="[Text]" custT="1"/>
      <dgm:spPr/>
      <dgm:t>
        <a:bodyPr/>
        <a:lstStyle/>
        <a:p>
          <a:r>
            <a:rPr lang="el-GR" sz="1200" b="1" dirty="0" smtClean="0"/>
            <a:t>Υπερβατικότητα</a:t>
          </a:r>
        </a:p>
        <a:p>
          <a:r>
            <a:rPr lang="el-GR" sz="1200" b="0" dirty="0" smtClean="0"/>
            <a:t>Βοήθεια άλλων για αυτοπραγμάτωση</a:t>
          </a:r>
          <a:endParaRPr lang="el-GR" sz="1200" b="0" dirty="0"/>
        </a:p>
      </dgm:t>
    </dgm:pt>
    <dgm:pt modelId="{C4665CE5-0602-49DE-8731-32FC1869B47D}" type="parTrans" cxnId="{6F8AC8C1-4327-410F-A649-B71305745BDE}">
      <dgm:prSet/>
      <dgm:spPr/>
      <dgm:t>
        <a:bodyPr/>
        <a:lstStyle/>
        <a:p>
          <a:endParaRPr lang="el-GR" sz="2000"/>
        </a:p>
      </dgm:t>
    </dgm:pt>
    <dgm:pt modelId="{EF30495B-8B0A-4A38-971E-70B240284843}" type="sibTrans" cxnId="{6F8AC8C1-4327-410F-A649-B71305745BDE}">
      <dgm:prSet/>
      <dgm:spPr/>
      <dgm:t>
        <a:bodyPr/>
        <a:lstStyle/>
        <a:p>
          <a:endParaRPr lang="el-GR" sz="2000"/>
        </a:p>
      </dgm:t>
    </dgm:pt>
    <dgm:pt modelId="{48D43FEF-AFA5-4DC9-A7EA-8F2786A1DA2D}">
      <dgm:prSet phldrT="[Text]" custT="1"/>
      <dgm:spPr/>
      <dgm:t>
        <a:bodyPr/>
        <a:lstStyle/>
        <a:p>
          <a:r>
            <a:rPr lang="el-GR" sz="1200" b="1" dirty="0" smtClean="0"/>
            <a:t>Αυτοπραγμάτωση</a:t>
          </a:r>
        </a:p>
        <a:p>
          <a:r>
            <a:rPr lang="el-GR" sz="1200" b="0" dirty="0" smtClean="0"/>
            <a:t>Ανάπτυξη δυνατοτήτων στο μέγιστο</a:t>
          </a:r>
          <a:endParaRPr lang="el-GR" sz="1200" b="0" dirty="0"/>
        </a:p>
      </dgm:t>
    </dgm:pt>
    <dgm:pt modelId="{11626C8B-D41F-4C2C-B85A-D7828D688823}" type="parTrans" cxnId="{38004BFC-C3F6-45D8-B166-A519FF484CFA}">
      <dgm:prSet/>
      <dgm:spPr/>
      <dgm:t>
        <a:bodyPr/>
        <a:lstStyle/>
        <a:p>
          <a:endParaRPr lang="el-GR" sz="2000"/>
        </a:p>
      </dgm:t>
    </dgm:pt>
    <dgm:pt modelId="{C5779067-1787-4F26-8776-E9E73D07FE94}" type="sibTrans" cxnId="{38004BFC-C3F6-45D8-B166-A519FF484CFA}">
      <dgm:prSet/>
      <dgm:spPr/>
      <dgm:t>
        <a:bodyPr/>
        <a:lstStyle/>
        <a:p>
          <a:endParaRPr lang="el-GR" sz="2000"/>
        </a:p>
      </dgm:t>
    </dgm:pt>
    <dgm:pt modelId="{0A14DFD6-017B-456A-AF4D-B847523674A0}">
      <dgm:prSet phldrT="[Text]" custT="1"/>
      <dgm:spPr/>
      <dgm:t>
        <a:bodyPr/>
        <a:lstStyle/>
        <a:p>
          <a:r>
            <a:rPr lang="el-GR" sz="1200" b="1" dirty="0" smtClean="0"/>
            <a:t>Ανάγκες εκτίμησης</a:t>
          </a:r>
        </a:p>
        <a:p>
          <a:r>
            <a:rPr lang="el-GR" sz="1200" b="0" i="0" dirty="0" smtClean="0"/>
            <a:t>αποδοχή από τους άλλους, αίσθηση επιτυχίας, ανεξαρτησίας, αυτοεκτίμηση</a:t>
          </a:r>
          <a:endParaRPr lang="el-GR" sz="1200" b="1" dirty="0"/>
        </a:p>
      </dgm:t>
    </dgm:pt>
    <dgm:pt modelId="{7947BFF7-926D-4211-8053-0830BED451D3}" type="parTrans" cxnId="{9D5B6A67-7B40-415B-8817-DEA8DA0928C4}">
      <dgm:prSet/>
      <dgm:spPr/>
      <dgm:t>
        <a:bodyPr/>
        <a:lstStyle/>
        <a:p>
          <a:endParaRPr lang="el-GR" sz="2000"/>
        </a:p>
      </dgm:t>
    </dgm:pt>
    <dgm:pt modelId="{346501F1-44BB-4F61-BE03-353572B4F8C8}" type="sibTrans" cxnId="{9D5B6A67-7B40-415B-8817-DEA8DA0928C4}">
      <dgm:prSet/>
      <dgm:spPr/>
      <dgm:t>
        <a:bodyPr/>
        <a:lstStyle/>
        <a:p>
          <a:endParaRPr lang="el-GR" sz="2000"/>
        </a:p>
      </dgm:t>
    </dgm:pt>
    <dgm:pt modelId="{D4E2EEE0-591C-48AD-AD0E-BADA07F84359}">
      <dgm:prSet phldrT="[Text]" custT="1"/>
      <dgm:spPr/>
      <dgm:t>
        <a:bodyPr/>
        <a:lstStyle/>
        <a:p>
          <a:r>
            <a:rPr lang="el-GR" sz="1800" b="1" dirty="0" smtClean="0"/>
            <a:t>Αισθητικές ανάγκες</a:t>
          </a:r>
        </a:p>
        <a:p>
          <a:r>
            <a:rPr lang="el-GR" sz="1800" b="0" i="0" dirty="0" smtClean="0"/>
            <a:t>αρμονία, ισορροπία, ομορφιά</a:t>
          </a:r>
          <a:endParaRPr lang="el-GR" sz="1800" b="1" dirty="0"/>
        </a:p>
      </dgm:t>
    </dgm:pt>
    <dgm:pt modelId="{8F3F8369-4386-4110-822D-DB5B6ED177BF}" type="parTrans" cxnId="{0BB66C2B-BC9B-4FB1-9F04-272D78CC28FF}">
      <dgm:prSet/>
      <dgm:spPr/>
      <dgm:t>
        <a:bodyPr/>
        <a:lstStyle/>
        <a:p>
          <a:endParaRPr lang="el-GR" sz="2000"/>
        </a:p>
      </dgm:t>
    </dgm:pt>
    <dgm:pt modelId="{7EE2358D-E32E-4259-9C1C-D3034838C5BF}" type="sibTrans" cxnId="{0BB66C2B-BC9B-4FB1-9F04-272D78CC28FF}">
      <dgm:prSet/>
      <dgm:spPr/>
      <dgm:t>
        <a:bodyPr/>
        <a:lstStyle/>
        <a:p>
          <a:endParaRPr lang="el-GR" sz="2000"/>
        </a:p>
      </dgm:t>
    </dgm:pt>
    <dgm:pt modelId="{65A1E71E-00FC-4623-9EEC-60357FF03996}">
      <dgm:prSet phldrT="[Text]" custT="1"/>
      <dgm:spPr/>
      <dgm:t>
        <a:bodyPr/>
        <a:lstStyle/>
        <a:p>
          <a:r>
            <a:rPr lang="el-GR" sz="1200" b="1" dirty="0" smtClean="0"/>
            <a:t>Γνωστικές ανάγκες</a:t>
          </a:r>
        </a:p>
        <a:p>
          <a:r>
            <a:rPr lang="el-GR" sz="1200" b="1" dirty="0" smtClean="0"/>
            <a:t> </a:t>
          </a:r>
          <a:r>
            <a:rPr lang="el-GR" sz="1200" b="0" i="0" dirty="0" smtClean="0"/>
            <a:t>πνευματική ολοκλήρωση, γνώση</a:t>
          </a:r>
          <a:endParaRPr lang="el-GR" sz="1200" b="1" dirty="0"/>
        </a:p>
      </dgm:t>
    </dgm:pt>
    <dgm:pt modelId="{F698581E-70BC-487D-AAE9-B5FD31727C6E}" type="parTrans" cxnId="{E34DEF36-EE20-4B29-86FE-27DE3E2C6E29}">
      <dgm:prSet/>
      <dgm:spPr/>
      <dgm:t>
        <a:bodyPr/>
        <a:lstStyle/>
        <a:p>
          <a:endParaRPr lang="el-GR" sz="2000"/>
        </a:p>
      </dgm:t>
    </dgm:pt>
    <dgm:pt modelId="{4E673827-D3E0-43D5-A624-7072A169DFA5}" type="sibTrans" cxnId="{E34DEF36-EE20-4B29-86FE-27DE3E2C6E29}">
      <dgm:prSet/>
      <dgm:spPr/>
      <dgm:t>
        <a:bodyPr/>
        <a:lstStyle/>
        <a:p>
          <a:endParaRPr lang="el-GR" sz="2000"/>
        </a:p>
      </dgm:t>
    </dgm:pt>
    <dgm:pt modelId="{58E455FE-3CF1-4AE5-B423-A02BE14A64DA}">
      <dgm:prSet phldrT="[Text]" custT="1"/>
      <dgm:spPr/>
      <dgm:t>
        <a:bodyPr/>
        <a:lstStyle/>
        <a:p>
          <a:r>
            <a:rPr lang="el-GR" sz="1200" b="1" dirty="0" smtClean="0"/>
            <a:t>Κοινωνικές ανάγκες</a:t>
          </a:r>
        </a:p>
        <a:p>
          <a:r>
            <a:rPr lang="el-GR" sz="1200" b="0" i="0" dirty="0" smtClean="0"/>
            <a:t>αγάπη, φιλία, αίσθηση του ανήκειν</a:t>
          </a:r>
          <a:endParaRPr lang="el-GR" sz="1200" b="1" dirty="0" smtClean="0"/>
        </a:p>
        <a:p>
          <a:endParaRPr lang="el-GR" sz="1200" b="1" dirty="0"/>
        </a:p>
      </dgm:t>
    </dgm:pt>
    <dgm:pt modelId="{F004ED90-6E36-4358-AC39-5F168AF01176}" type="parTrans" cxnId="{FD62C9D3-2E6C-4174-B459-440F3B0F1998}">
      <dgm:prSet/>
      <dgm:spPr/>
      <dgm:t>
        <a:bodyPr/>
        <a:lstStyle/>
        <a:p>
          <a:endParaRPr lang="el-GR" sz="2000"/>
        </a:p>
      </dgm:t>
    </dgm:pt>
    <dgm:pt modelId="{562D232D-89CF-4E29-95A7-C1834EBA8655}" type="sibTrans" cxnId="{FD62C9D3-2E6C-4174-B459-440F3B0F1998}">
      <dgm:prSet/>
      <dgm:spPr/>
      <dgm:t>
        <a:bodyPr/>
        <a:lstStyle/>
        <a:p>
          <a:endParaRPr lang="el-GR" sz="2000"/>
        </a:p>
      </dgm:t>
    </dgm:pt>
    <dgm:pt modelId="{06DFA4BA-B31D-4C0B-9C68-3BB7AC1171FC}">
      <dgm:prSet phldrT="[Text]" custT="1"/>
      <dgm:spPr/>
      <dgm:t>
        <a:bodyPr/>
        <a:lstStyle/>
        <a:p>
          <a:r>
            <a:rPr lang="el-GR" sz="1200" b="1" dirty="0" smtClean="0"/>
            <a:t>Ανάγκες ασφάλειας</a:t>
          </a:r>
        </a:p>
        <a:p>
          <a:r>
            <a:rPr lang="el-GR" sz="1200" b="0" i="0" dirty="0" smtClean="0"/>
            <a:t>νόμος, σταθερότητα, τάξη, προστασία</a:t>
          </a:r>
          <a:endParaRPr lang="el-GR" sz="1200" b="1" dirty="0"/>
        </a:p>
      </dgm:t>
    </dgm:pt>
    <dgm:pt modelId="{1757F8F3-266C-45F0-B5F4-0E3E39D84E28}" type="parTrans" cxnId="{EE5EF6A1-BEE1-4FC2-9027-73967AED5A2A}">
      <dgm:prSet/>
      <dgm:spPr/>
      <dgm:t>
        <a:bodyPr/>
        <a:lstStyle/>
        <a:p>
          <a:endParaRPr lang="el-GR" sz="2000"/>
        </a:p>
      </dgm:t>
    </dgm:pt>
    <dgm:pt modelId="{E1644055-8D07-4885-9D4E-1D02E048090F}" type="sibTrans" cxnId="{EE5EF6A1-BEE1-4FC2-9027-73967AED5A2A}">
      <dgm:prSet/>
      <dgm:spPr/>
      <dgm:t>
        <a:bodyPr/>
        <a:lstStyle/>
        <a:p>
          <a:endParaRPr lang="el-GR" sz="2000"/>
        </a:p>
      </dgm:t>
    </dgm:pt>
    <dgm:pt modelId="{36A7E1A2-EE11-4A69-9417-1D90D7FA2983}">
      <dgm:prSet phldrT="[Text]" custT="1"/>
      <dgm:spPr/>
      <dgm:t>
        <a:bodyPr/>
        <a:lstStyle/>
        <a:p>
          <a:r>
            <a:rPr lang="el-GR" sz="1200" b="1" dirty="0" smtClean="0"/>
            <a:t>Φυσιολογικές ανάγκες</a:t>
          </a:r>
        </a:p>
        <a:p>
          <a:r>
            <a:rPr lang="el-GR" sz="1200" b="0" dirty="0" smtClean="0"/>
            <a:t>πείνα, δίψα, αέρας, ύπνος</a:t>
          </a:r>
          <a:endParaRPr lang="el-GR" sz="1200" b="1" dirty="0"/>
        </a:p>
      </dgm:t>
    </dgm:pt>
    <dgm:pt modelId="{6DDE651E-2979-4228-8808-7E3892779D89}" type="parTrans" cxnId="{D199E688-67D5-4CA9-8196-0558E65C77A5}">
      <dgm:prSet/>
      <dgm:spPr/>
      <dgm:t>
        <a:bodyPr/>
        <a:lstStyle/>
        <a:p>
          <a:endParaRPr lang="el-GR" sz="2000"/>
        </a:p>
      </dgm:t>
    </dgm:pt>
    <dgm:pt modelId="{3EB2ECA2-454F-4633-BBD0-13A2BBC18B0C}" type="sibTrans" cxnId="{D199E688-67D5-4CA9-8196-0558E65C77A5}">
      <dgm:prSet/>
      <dgm:spPr/>
      <dgm:t>
        <a:bodyPr/>
        <a:lstStyle/>
        <a:p>
          <a:endParaRPr lang="el-GR" sz="2000"/>
        </a:p>
      </dgm:t>
    </dgm:pt>
    <dgm:pt modelId="{A71AB737-E072-4CE4-9399-5B9B836D3269}" type="pres">
      <dgm:prSet presAssocID="{54C81856-FC67-4852-AF6C-934F3A75681C}" presName="Name0" presStyleCnt="0">
        <dgm:presLayoutVars>
          <dgm:dir/>
          <dgm:animLvl val="lvl"/>
          <dgm:resizeHandles val="exact"/>
        </dgm:presLayoutVars>
      </dgm:prSet>
      <dgm:spPr/>
    </dgm:pt>
    <dgm:pt modelId="{4C58737F-E572-4A49-8EE3-3222958E5C28}" type="pres">
      <dgm:prSet presAssocID="{41EBE047-D841-4BDC-B83E-BAEBCD5CD801}" presName="Name8" presStyleCnt="0"/>
      <dgm:spPr/>
    </dgm:pt>
    <dgm:pt modelId="{FA03D649-1D15-4997-A65C-C49C3CCE55A6}" type="pres">
      <dgm:prSet presAssocID="{41EBE047-D841-4BDC-B83E-BAEBCD5CD801}" presName="level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DC7889-D295-4366-8640-447D61ED7556}" type="pres">
      <dgm:prSet presAssocID="{41EBE047-D841-4BDC-B83E-BAEBCD5CD8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FE57DD-642D-4DA6-B962-AC942C85DF30}" type="pres">
      <dgm:prSet presAssocID="{48D43FEF-AFA5-4DC9-A7EA-8F2786A1DA2D}" presName="Name8" presStyleCnt="0"/>
      <dgm:spPr/>
    </dgm:pt>
    <dgm:pt modelId="{B6AB2E3D-186C-481E-B28C-624BE09FEFD8}" type="pres">
      <dgm:prSet presAssocID="{48D43FEF-AFA5-4DC9-A7EA-8F2786A1DA2D}" presName="level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E49F60-9A55-45C9-B36C-664719ECC03F}" type="pres">
      <dgm:prSet presAssocID="{48D43FEF-AFA5-4DC9-A7EA-8F2786A1DA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C5C443-CE4F-4441-AD7D-924992E24170}" type="pres">
      <dgm:prSet presAssocID="{0A14DFD6-017B-456A-AF4D-B847523674A0}" presName="Name8" presStyleCnt="0"/>
      <dgm:spPr/>
    </dgm:pt>
    <dgm:pt modelId="{576058EF-B3A4-4D8A-B521-B7BB31E773DC}" type="pres">
      <dgm:prSet presAssocID="{0A14DFD6-017B-456A-AF4D-B847523674A0}" presName="level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320987-45DC-4D19-9CF6-00B95858B8FE}" type="pres">
      <dgm:prSet presAssocID="{0A14DFD6-017B-456A-AF4D-B847523674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1DA31B-92DF-4140-A301-27E59F5BBA8A}" type="pres">
      <dgm:prSet presAssocID="{D4E2EEE0-591C-48AD-AD0E-BADA07F84359}" presName="Name8" presStyleCnt="0"/>
      <dgm:spPr/>
    </dgm:pt>
    <dgm:pt modelId="{EE3B91D3-617D-4602-A96D-09A386BF3088}" type="pres">
      <dgm:prSet presAssocID="{D4E2EEE0-591C-48AD-AD0E-BADA07F84359}" presName="level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96454E-0AEC-4979-B183-9A1A793F04BD}" type="pres">
      <dgm:prSet presAssocID="{D4E2EEE0-591C-48AD-AD0E-BADA07F8435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FF54BE-CECA-4C59-B9B3-D771FB411B41}" type="pres">
      <dgm:prSet presAssocID="{65A1E71E-00FC-4623-9EEC-60357FF03996}" presName="Name8" presStyleCnt="0"/>
      <dgm:spPr/>
    </dgm:pt>
    <dgm:pt modelId="{BD33F3D4-3EEA-4521-B57E-0A3602A00043}" type="pres">
      <dgm:prSet presAssocID="{65A1E71E-00FC-4623-9EEC-60357FF03996}" presName="level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035FE7-F358-42AF-B673-89122DCEAACF}" type="pres">
      <dgm:prSet presAssocID="{65A1E71E-00FC-4623-9EEC-60357FF039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16DA56-3A72-4271-B134-A88C9DBED4D8}" type="pres">
      <dgm:prSet presAssocID="{58E455FE-3CF1-4AE5-B423-A02BE14A64DA}" presName="Name8" presStyleCnt="0"/>
      <dgm:spPr/>
    </dgm:pt>
    <dgm:pt modelId="{BEA45CDF-B038-4801-8E8B-9070036E2192}" type="pres">
      <dgm:prSet presAssocID="{58E455FE-3CF1-4AE5-B423-A02BE14A64DA}" presName="level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41E3D5-DAC2-43D9-8BBB-D0E3318E6250}" type="pres">
      <dgm:prSet presAssocID="{58E455FE-3CF1-4AE5-B423-A02BE14A64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82C75F-9FA7-4128-826A-17DBE9FB4F92}" type="pres">
      <dgm:prSet presAssocID="{06DFA4BA-B31D-4C0B-9C68-3BB7AC1171FC}" presName="Name8" presStyleCnt="0"/>
      <dgm:spPr/>
    </dgm:pt>
    <dgm:pt modelId="{B3427EE7-7959-4E59-BDFD-9A7EAC90AF97}" type="pres">
      <dgm:prSet presAssocID="{06DFA4BA-B31D-4C0B-9C68-3BB7AC1171FC}" presName="level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9CBC2A-0993-4019-9A30-CF171BB34258}" type="pres">
      <dgm:prSet presAssocID="{06DFA4BA-B31D-4C0B-9C68-3BB7AC1171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C9FBF0-9E2D-4B86-BCB8-DBE802B1A7FA}" type="pres">
      <dgm:prSet presAssocID="{36A7E1A2-EE11-4A69-9417-1D90D7FA2983}" presName="Name8" presStyleCnt="0"/>
      <dgm:spPr/>
    </dgm:pt>
    <dgm:pt modelId="{BDE0FF59-013E-425B-8251-0DC59622080A}" type="pres">
      <dgm:prSet presAssocID="{36A7E1A2-EE11-4A69-9417-1D90D7FA2983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6B47BD-19DB-4263-A49E-F7A6EC1A62EA}" type="pres">
      <dgm:prSet presAssocID="{36A7E1A2-EE11-4A69-9417-1D90D7FA29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5F8241B-1DD0-4145-B23B-D7C8ED853764}" type="presOf" srcId="{58E455FE-3CF1-4AE5-B423-A02BE14A64DA}" destId="{BEA45CDF-B038-4801-8E8B-9070036E2192}" srcOrd="0" destOrd="0" presId="urn:microsoft.com/office/officeart/2005/8/layout/pyramid1"/>
    <dgm:cxn modelId="{8E5F69B3-194C-4FE3-B2BE-3ECDD586E8AC}" type="presOf" srcId="{36A7E1A2-EE11-4A69-9417-1D90D7FA2983}" destId="{BDE0FF59-013E-425B-8251-0DC59622080A}" srcOrd="0" destOrd="0" presId="urn:microsoft.com/office/officeart/2005/8/layout/pyramid1"/>
    <dgm:cxn modelId="{3E0E525A-574C-453A-9C9C-E064FA72028A}" type="presOf" srcId="{D4E2EEE0-591C-48AD-AD0E-BADA07F84359}" destId="{EE3B91D3-617D-4602-A96D-09A386BF3088}" srcOrd="0" destOrd="0" presId="urn:microsoft.com/office/officeart/2005/8/layout/pyramid1"/>
    <dgm:cxn modelId="{89BF1BCA-D42B-4CBF-AE0C-03937E1BC1F1}" type="presOf" srcId="{48D43FEF-AFA5-4DC9-A7EA-8F2786A1DA2D}" destId="{F3E49F60-9A55-45C9-B36C-664719ECC03F}" srcOrd="1" destOrd="0" presId="urn:microsoft.com/office/officeart/2005/8/layout/pyramid1"/>
    <dgm:cxn modelId="{E34DEF36-EE20-4B29-86FE-27DE3E2C6E29}" srcId="{54C81856-FC67-4852-AF6C-934F3A75681C}" destId="{65A1E71E-00FC-4623-9EEC-60357FF03996}" srcOrd="4" destOrd="0" parTransId="{F698581E-70BC-487D-AAE9-B5FD31727C6E}" sibTransId="{4E673827-D3E0-43D5-A624-7072A169DFA5}"/>
    <dgm:cxn modelId="{EB224E6E-CFB8-49E6-BC8F-26185C7B1F7C}" type="presOf" srcId="{65A1E71E-00FC-4623-9EEC-60357FF03996}" destId="{27035FE7-F358-42AF-B673-89122DCEAACF}" srcOrd="1" destOrd="0" presId="urn:microsoft.com/office/officeart/2005/8/layout/pyramid1"/>
    <dgm:cxn modelId="{1B09C830-FBC2-4D3F-AD0B-7ABEE38C26AE}" type="presOf" srcId="{36A7E1A2-EE11-4A69-9417-1D90D7FA2983}" destId="{026B47BD-19DB-4263-A49E-F7A6EC1A62EA}" srcOrd="1" destOrd="0" presId="urn:microsoft.com/office/officeart/2005/8/layout/pyramid1"/>
    <dgm:cxn modelId="{1955961C-CBAE-400A-BB60-E6B1D5E810FB}" type="presOf" srcId="{0A14DFD6-017B-456A-AF4D-B847523674A0}" destId="{576058EF-B3A4-4D8A-B521-B7BB31E773DC}" srcOrd="0" destOrd="0" presId="urn:microsoft.com/office/officeart/2005/8/layout/pyramid1"/>
    <dgm:cxn modelId="{F6C54CD7-0C17-4025-A9DB-1A31109D079C}" type="presOf" srcId="{06DFA4BA-B31D-4C0B-9C68-3BB7AC1171FC}" destId="{E79CBC2A-0993-4019-9A30-CF171BB34258}" srcOrd="1" destOrd="0" presId="urn:microsoft.com/office/officeart/2005/8/layout/pyramid1"/>
    <dgm:cxn modelId="{A316EC17-9959-458D-8FD9-16472CF5A081}" type="presOf" srcId="{06DFA4BA-B31D-4C0B-9C68-3BB7AC1171FC}" destId="{B3427EE7-7959-4E59-BDFD-9A7EAC90AF97}" srcOrd="0" destOrd="0" presId="urn:microsoft.com/office/officeart/2005/8/layout/pyramid1"/>
    <dgm:cxn modelId="{6F8AC8C1-4327-410F-A649-B71305745BDE}" srcId="{54C81856-FC67-4852-AF6C-934F3A75681C}" destId="{41EBE047-D841-4BDC-B83E-BAEBCD5CD801}" srcOrd="0" destOrd="0" parTransId="{C4665CE5-0602-49DE-8731-32FC1869B47D}" sibTransId="{EF30495B-8B0A-4A38-971E-70B240284843}"/>
    <dgm:cxn modelId="{121A9560-FD08-429E-B061-0758F6236F10}" type="presOf" srcId="{65A1E71E-00FC-4623-9EEC-60357FF03996}" destId="{BD33F3D4-3EEA-4521-B57E-0A3602A00043}" srcOrd="0" destOrd="0" presId="urn:microsoft.com/office/officeart/2005/8/layout/pyramid1"/>
    <dgm:cxn modelId="{D199E688-67D5-4CA9-8196-0558E65C77A5}" srcId="{54C81856-FC67-4852-AF6C-934F3A75681C}" destId="{36A7E1A2-EE11-4A69-9417-1D90D7FA2983}" srcOrd="7" destOrd="0" parTransId="{6DDE651E-2979-4228-8808-7E3892779D89}" sibTransId="{3EB2ECA2-454F-4633-BBD0-13A2BBC18B0C}"/>
    <dgm:cxn modelId="{F48CB881-0FCC-4BC5-88C3-0686575D3CA9}" type="presOf" srcId="{D4E2EEE0-591C-48AD-AD0E-BADA07F84359}" destId="{2A96454E-0AEC-4979-B183-9A1A793F04BD}" srcOrd="1" destOrd="0" presId="urn:microsoft.com/office/officeart/2005/8/layout/pyramid1"/>
    <dgm:cxn modelId="{2EAA0227-CAE1-4803-9A59-81016AC1E9C2}" type="presOf" srcId="{0A14DFD6-017B-456A-AF4D-B847523674A0}" destId="{5B320987-45DC-4D19-9CF6-00B95858B8FE}" srcOrd="1" destOrd="0" presId="urn:microsoft.com/office/officeart/2005/8/layout/pyramid1"/>
    <dgm:cxn modelId="{FD62C9D3-2E6C-4174-B459-440F3B0F1998}" srcId="{54C81856-FC67-4852-AF6C-934F3A75681C}" destId="{58E455FE-3CF1-4AE5-B423-A02BE14A64DA}" srcOrd="5" destOrd="0" parTransId="{F004ED90-6E36-4358-AC39-5F168AF01176}" sibTransId="{562D232D-89CF-4E29-95A7-C1834EBA8655}"/>
    <dgm:cxn modelId="{B1C2282D-E4F9-478C-80EC-7B68834325DB}" type="presOf" srcId="{48D43FEF-AFA5-4DC9-A7EA-8F2786A1DA2D}" destId="{B6AB2E3D-186C-481E-B28C-624BE09FEFD8}" srcOrd="0" destOrd="0" presId="urn:microsoft.com/office/officeart/2005/8/layout/pyramid1"/>
    <dgm:cxn modelId="{EE5EF6A1-BEE1-4FC2-9027-73967AED5A2A}" srcId="{54C81856-FC67-4852-AF6C-934F3A75681C}" destId="{06DFA4BA-B31D-4C0B-9C68-3BB7AC1171FC}" srcOrd="6" destOrd="0" parTransId="{1757F8F3-266C-45F0-B5F4-0E3E39D84E28}" sibTransId="{E1644055-8D07-4885-9D4E-1D02E048090F}"/>
    <dgm:cxn modelId="{B5589F37-18BE-4004-AAF1-EA416BFC68AA}" type="presOf" srcId="{58E455FE-3CF1-4AE5-B423-A02BE14A64DA}" destId="{AD41E3D5-DAC2-43D9-8BBB-D0E3318E6250}" srcOrd="1" destOrd="0" presId="urn:microsoft.com/office/officeart/2005/8/layout/pyramid1"/>
    <dgm:cxn modelId="{0BB66C2B-BC9B-4FB1-9F04-272D78CC28FF}" srcId="{54C81856-FC67-4852-AF6C-934F3A75681C}" destId="{D4E2EEE0-591C-48AD-AD0E-BADA07F84359}" srcOrd="3" destOrd="0" parTransId="{8F3F8369-4386-4110-822D-DB5B6ED177BF}" sibTransId="{7EE2358D-E32E-4259-9C1C-D3034838C5BF}"/>
    <dgm:cxn modelId="{38004BFC-C3F6-45D8-B166-A519FF484CFA}" srcId="{54C81856-FC67-4852-AF6C-934F3A75681C}" destId="{48D43FEF-AFA5-4DC9-A7EA-8F2786A1DA2D}" srcOrd="1" destOrd="0" parTransId="{11626C8B-D41F-4C2C-B85A-D7828D688823}" sibTransId="{C5779067-1787-4F26-8776-E9E73D07FE94}"/>
    <dgm:cxn modelId="{66D53250-E4CA-43F9-AE0C-194AD966AE48}" type="presOf" srcId="{54C81856-FC67-4852-AF6C-934F3A75681C}" destId="{A71AB737-E072-4CE4-9399-5B9B836D3269}" srcOrd="0" destOrd="0" presId="urn:microsoft.com/office/officeart/2005/8/layout/pyramid1"/>
    <dgm:cxn modelId="{9D5B6A67-7B40-415B-8817-DEA8DA0928C4}" srcId="{54C81856-FC67-4852-AF6C-934F3A75681C}" destId="{0A14DFD6-017B-456A-AF4D-B847523674A0}" srcOrd="2" destOrd="0" parTransId="{7947BFF7-926D-4211-8053-0830BED451D3}" sibTransId="{346501F1-44BB-4F61-BE03-353572B4F8C8}"/>
    <dgm:cxn modelId="{42FC767C-4802-4EA7-9730-34A4B7E94C3C}" type="presOf" srcId="{41EBE047-D841-4BDC-B83E-BAEBCD5CD801}" destId="{FA03D649-1D15-4997-A65C-C49C3CCE55A6}" srcOrd="0" destOrd="0" presId="urn:microsoft.com/office/officeart/2005/8/layout/pyramid1"/>
    <dgm:cxn modelId="{76884160-7062-46E6-9F61-7A6DEB9CD743}" type="presOf" srcId="{41EBE047-D841-4BDC-B83E-BAEBCD5CD801}" destId="{32DC7889-D295-4366-8640-447D61ED7556}" srcOrd="1" destOrd="0" presId="urn:microsoft.com/office/officeart/2005/8/layout/pyramid1"/>
    <dgm:cxn modelId="{C1F16956-F825-4447-A7BF-58EB1620F79A}" type="presParOf" srcId="{A71AB737-E072-4CE4-9399-5B9B836D3269}" destId="{4C58737F-E572-4A49-8EE3-3222958E5C28}" srcOrd="0" destOrd="0" presId="urn:microsoft.com/office/officeart/2005/8/layout/pyramid1"/>
    <dgm:cxn modelId="{80B12239-B44C-4F85-9D27-D3B90DC8A723}" type="presParOf" srcId="{4C58737F-E572-4A49-8EE3-3222958E5C28}" destId="{FA03D649-1D15-4997-A65C-C49C3CCE55A6}" srcOrd="0" destOrd="0" presId="urn:microsoft.com/office/officeart/2005/8/layout/pyramid1"/>
    <dgm:cxn modelId="{45483FA6-94BF-436D-BE49-1F7204284B2F}" type="presParOf" srcId="{4C58737F-E572-4A49-8EE3-3222958E5C28}" destId="{32DC7889-D295-4366-8640-447D61ED7556}" srcOrd="1" destOrd="0" presId="urn:microsoft.com/office/officeart/2005/8/layout/pyramid1"/>
    <dgm:cxn modelId="{6804502F-770E-4F02-99AF-51B8AF1AD0CC}" type="presParOf" srcId="{A71AB737-E072-4CE4-9399-5B9B836D3269}" destId="{96FE57DD-642D-4DA6-B962-AC942C85DF30}" srcOrd="1" destOrd="0" presId="urn:microsoft.com/office/officeart/2005/8/layout/pyramid1"/>
    <dgm:cxn modelId="{55C452C9-EE77-4768-9BAD-AC0E57A4D286}" type="presParOf" srcId="{96FE57DD-642D-4DA6-B962-AC942C85DF30}" destId="{B6AB2E3D-186C-481E-B28C-624BE09FEFD8}" srcOrd="0" destOrd="0" presId="urn:microsoft.com/office/officeart/2005/8/layout/pyramid1"/>
    <dgm:cxn modelId="{1FA90922-7C07-42F7-8335-94F83714AC34}" type="presParOf" srcId="{96FE57DD-642D-4DA6-B962-AC942C85DF30}" destId="{F3E49F60-9A55-45C9-B36C-664719ECC03F}" srcOrd="1" destOrd="0" presId="urn:microsoft.com/office/officeart/2005/8/layout/pyramid1"/>
    <dgm:cxn modelId="{A2D2CBAA-D768-4E57-A7B8-38EB9CB316FE}" type="presParOf" srcId="{A71AB737-E072-4CE4-9399-5B9B836D3269}" destId="{FBC5C443-CE4F-4441-AD7D-924992E24170}" srcOrd="2" destOrd="0" presId="urn:microsoft.com/office/officeart/2005/8/layout/pyramid1"/>
    <dgm:cxn modelId="{D91C92CE-22A4-4814-8072-037D57BD96B9}" type="presParOf" srcId="{FBC5C443-CE4F-4441-AD7D-924992E24170}" destId="{576058EF-B3A4-4D8A-B521-B7BB31E773DC}" srcOrd="0" destOrd="0" presId="urn:microsoft.com/office/officeart/2005/8/layout/pyramid1"/>
    <dgm:cxn modelId="{1D240B49-3572-463E-B137-456F0C37EBBA}" type="presParOf" srcId="{FBC5C443-CE4F-4441-AD7D-924992E24170}" destId="{5B320987-45DC-4D19-9CF6-00B95858B8FE}" srcOrd="1" destOrd="0" presId="urn:microsoft.com/office/officeart/2005/8/layout/pyramid1"/>
    <dgm:cxn modelId="{83836CC2-3E74-4333-B43D-368AAE7B7645}" type="presParOf" srcId="{A71AB737-E072-4CE4-9399-5B9B836D3269}" destId="{191DA31B-92DF-4140-A301-27E59F5BBA8A}" srcOrd="3" destOrd="0" presId="urn:microsoft.com/office/officeart/2005/8/layout/pyramid1"/>
    <dgm:cxn modelId="{F619A616-FD9C-4576-8B78-43EBDC0526F8}" type="presParOf" srcId="{191DA31B-92DF-4140-A301-27E59F5BBA8A}" destId="{EE3B91D3-617D-4602-A96D-09A386BF3088}" srcOrd="0" destOrd="0" presId="urn:microsoft.com/office/officeart/2005/8/layout/pyramid1"/>
    <dgm:cxn modelId="{2F788C5D-0A3A-493D-9B48-2F1CDC056B8F}" type="presParOf" srcId="{191DA31B-92DF-4140-A301-27E59F5BBA8A}" destId="{2A96454E-0AEC-4979-B183-9A1A793F04BD}" srcOrd="1" destOrd="0" presId="urn:microsoft.com/office/officeart/2005/8/layout/pyramid1"/>
    <dgm:cxn modelId="{F969451E-B33D-461C-8F79-53C042EC2BA5}" type="presParOf" srcId="{A71AB737-E072-4CE4-9399-5B9B836D3269}" destId="{DDFF54BE-CECA-4C59-B9B3-D771FB411B41}" srcOrd="4" destOrd="0" presId="urn:microsoft.com/office/officeart/2005/8/layout/pyramid1"/>
    <dgm:cxn modelId="{F3CDA02C-FF60-4157-9CC5-2F9D742EE8A9}" type="presParOf" srcId="{DDFF54BE-CECA-4C59-B9B3-D771FB411B41}" destId="{BD33F3D4-3EEA-4521-B57E-0A3602A00043}" srcOrd="0" destOrd="0" presId="urn:microsoft.com/office/officeart/2005/8/layout/pyramid1"/>
    <dgm:cxn modelId="{F588B573-49C8-4720-B972-15A1EE1209AB}" type="presParOf" srcId="{DDFF54BE-CECA-4C59-B9B3-D771FB411B41}" destId="{27035FE7-F358-42AF-B673-89122DCEAACF}" srcOrd="1" destOrd="0" presId="urn:microsoft.com/office/officeart/2005/8/layout/pyramid1"/>
    <dgm:cxn modelId="{FD4C08EC-139E-49B6-ABA8-BF41A3FC90BD}" type="presParOf" srcId="{A71AB737-E072-4CE4-9399-5B9B836D3269}" destId="{2716DA56-3A72-4271-B134-A88C9DBED4D8}" srcOrd="5" destOrd="0" presId="urn:microsoft.com/office/officeart/2005/8/layout/pyramid1"/>
    <dgm:cxn modelId="{A7A2CB98-1B6F-42D1-A361-1FD5D1C63069}" type="presParOf" srcId="{2716DA56-3A72-4271-B134-A88C9DBED4D8}" destId="{BEA45CDF-B038-4801-8E8B-9070036E2192}" srcOrd="0" destOrd="0" presId="urn:microsoft.com/office/officeart/2005/8/layout/pyramid1"/>
    <dgm:cxn modelId="{C8688D9B-3931-499B-863F-ADE6B44F7598}" type="presParOf" srcId="{2716DA56-3A72-4271-B134-A88C9DBED4D8}" destId="{AD41E3D5-DAC2-43D9-8BBB-D0E3318E6250}" srcOrd="1" destOrd="0" presId="urn:microsoft.com/office/officeart/2005/8/layout/pyramid1"/>
    <dgm:cxn modelId="{ED3BFBA2-949E-4748-A695-7B36425DC2DD}" type="presParOf" srcId="{A71AB737-E072-4CE4-9399-5B9B836D3269}" destId="{DD82C75F-9FA7-4128-826A-17DBE9FB4F92}" srcOrd="6" destOrd="0" presId="urn:microsoft.com/office/officeart/2005/8/layout/pyramid1"/>
    <dgm:cxn modelId="{B9CE7AEB-BE20-4CF7-8D04-0067EA35E5D2}" type="presParOf" srcId="{DD82C75F-9FA7-4128-826A-17DBE9FB4F92}" destId="{B3427EE7-7959-4E59-BDFD-9A7EAC90AF97}" srcOrd="0" destOrd="0" presId="urn:microsoft.com/office/officeart/2005/8/layout/pyramid1"/>
    <dgm:cxn modelId="{8FC1FA09-AC46-49F0-8221-3E8DDB9A8D14}" type="presParOf" srcId="{DD82C75F-9FA7-4128-826A-17DBE9FB4F92}" destId="{E79CBC2A-0993-4019-9A30-CF171BB34258}" srcOrd="1" destOrd="0" presId="urn:microsoft.com/office/officeart/2005/8/layout/pyramid1"/>
    <dgm:cxn modelId="{990579C3-BA8E-4178-95B1-9C1B506F87A2}" type="presParOf" srcId="{A71AB737-E072-4CE4-9399-5B9B836D3269}" destId="{17C9FBF0-9E2D-4B86-BCB8-DBE802B1A7FA}" srcOrd="7" destOrd="0" presId="urn:microsoft.com/office/officeart/2005/8/layout/pyramid1"/>
    <dgm:cxn modelId="{F43F1173-DA8C-43F3-BE74-8B4ABB2E6AE8}" type="presParOf" srcId="{17C9FBF0-9E2D-4B86-BCB8-DBE802B1A7FA}" destId="{BDE0FF59-013E-425B-8251-0DC59622080A}" srcOrd="0" destOrd="0" presId="urn:microsoft.com/office/officeart/2005/8/layout/pyramid1"/>
    <dgm:cxn modelId="{558946A5-EE75-4FC5-93DC-6C0755D87770}" type="presParOf" srcId="{17C9FBF0-9E2D-4B86-BCB8-DBE802B1A7FA}" destId="{026B47BD-19DB-4263-A49E-F7A6EC1A62E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6B5F0-D78B-457A-AE43-EE158D581D66}">
      <dsp:nvSpPr>
        <dsp:cNvPr id="0" name=""/>
        <dsp:cNvSpPr/>
      </dsp:nvSpPr>
      <dsp:spPr>
        <a:xfrm>
          <a:off x="3251199" y="0"/>
          <a:ext cx="1625599" cy="1083733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 smtClean="0"/>
            <a:t>Αυτοπραγμάτωση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0" kern="1200" dirty="0" smtClean="0"/>
            <a:t>Ανάπτυξη δυνατοτήτων στο μέγιστο</a:t>
          </a:r>
          <a:endParaRPr lang="el-GR" sz="1300" b="1" kern="1200" dirty="0"/>
        </a:p>
      </dsp:txBody>
      <dsp:txXfrm>
        <a:off x="3251199" y="0"/>
        <a:ext cx="1625599" cy="1083733"/>
      </dsp:txXfrm>
    </dsp:sp>
    <dsp:sp modelId="{AFBB8737-082B-4BBD-A7C8-330FF44C02E0}">
      <dsp:nvSpPr>
        <dsp:cNvPr id="0" name=""/>
        <dsp:cNvSpPr/>
      </dsp:nvSpPr>
      <dsp:spPr>
        <a:xfrm>
          <a:off x="2438400" y="1083733"/>
          <a:ext cx="3251199" cy="1083733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 smtClean="0"/>
            <a:t>Ανάγκες εκτίμησης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0" i="0" kern="1200" dirty="0" smtClean="0"/>
            <a:t>αποδοχή από τους άλλους, αίσθηση επιτυχίας, αίσθηση ανεξαρτησίας, αυτοεκτίμηση</a:t>
          </a:r>
          <a:endParaRPr lang="el-GR" sz="1300" b="1" kern="1200" dirty="0"/>
        </a:p>
      </dsp:txBody>
      <dsp:txXfrm>
        <a:off x="3007360" y="1083733"/>
        <a:ext cx="2113280" cy="1083733"/>
      </dsp:txXfrm>
    </dsp:sp>
    <dsp:sp modelId="{463CE901-2595-4D7A-BCD7-A4F81B2B7CFD}">
      <dsp:nvSpPr>
        <dsp:cNvPr id="0" name=""/>
        <dsp:cNvSpPr/>
      </dsp:nvSpPr>
      <dsp:spPr>
        <a:xfrm>
          <a:off x="1625600" y="2167466"/>
          <a:ext cx="4876799" cy="1083733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 smtClean="0"/>
            <a:t>Κοινωνικές ανάγκες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0" i="0" kern="1200" dirty="0" smtClean="0"/>
            <a:t>αγάπη, φιλία, αίσθηση του ανήκειν</a:t>
          </a:r>
          <a:endParaRPr lang="el-GR" sz="1300" b="1" kern="1200" dirty="0"/>
        </a:p>
      </dsp:txBody>
      <dsp:txXfrm>
        <a:off x="2479039" y="2167466"/>
        <a:ext cx="3169919" cy="1083733"/>
      </dsp:txXfrm>
    </dsp:sp>
    <dsp:sp modelId="{2F9E6BBA-D70A-47B0-B26A-F8A5D106A66D}">
      <dsp:nvSpPr>
        <dsp:cNvPr id="0" name=""/>
        <dsp:cNvSpPr/>
      </dsp:nvSpPr>
      <dsp:spPr>
        <a:xfrm>
          <a:off x="812800" y="3251200"/>
          <a:ext cx="6502399" cy="1083733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 smtClean="0"/>
            <a:t>Ανάγκες ασφάλειας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0" i="0" kern="1200" dirty="0" smtClean="0"/>
            <a:t>νόμος, σταθερότητα, τάξη, προστασία</a:t>
          </a:r>
          <a:endParaRPr lang="el-GR" sz="1300" b="1" kern="1200" dirty="0"/>
        </a:p>
      </dsp:txBody>
      <dsp:txXfrm>
        <a:off x="1950719" y="3251200"/>
        <a:ext cx="4226560" cy="1083733"/>
      </dsp:txXfrm>
    </dsp:sp>
    <dsp:sp modelId="{3542E46A-9C26-408C-B500-69EC25DE3F98}">
      <dsp:nvSpPr>
        <dsp:cNvPr id="0" name=""/>
        <dsp:cNvSpPr/>
      </dsp:nvSpPr>
      <dsp:spPr>
        <a:xfrm>
          <a:off x="0" y="4334933"/>
          <a:ext cx="8128000" cy="1083733"/>
        </a:xfrm>
        <a:prstGeom prst="trapezoid">
          <a:avLst>
            <a:gd name="adj" fmla="val 7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1" kern="1200" dirty="0" smtClean="0"/>
            <a:t>Φυσιολογικές ανάγκες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b="0" kern="1200" dirty="0" smtClean="0"/>
            <a:t>πείνα, δίψα, αέρας, ύπνος</a:t>
          </a:r>
          <a:endParaRPr lang="el-GR" sz="1300" b="0" kern="1200" dirty="0"/>
        </a:p>
      </dsp:txBody>
      <dsp:txXfrm>
        <a:off x="1422399" y="4334933"/>
        <a:ext cx="5283200" cy="1083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3D649-1D15-4997-A65C-C49C3CCE55A6}">
      <dsp:nvSpPr>
        <dsp:cNvPr id="0" name=""/>
        <dsp:cNvSpPr/>
      </dsp:nvSpPr>
      <dsp:spPr>
        <a:xfrm>
          <a:off x="4170405" y="0"/>
          <a:ext cx="1191544" cy="680019"/>
        </a:xfrm>
        <a:prstGeom prst="trapezoid">
          <a:avLst>
            <a:gd name="adj" fmla="val 8761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Υπερβατικότητα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kern="1200" dirty="0" smtClean="0"/>
            <a:t>Βοήθεια άλλων για αυτοπραγμάτωση</a:t>
          </a:r>
          <a:endParaRPr lang="el-GR" sz="1200" b="0" kern="1200" dirty="0"/>
        </a:p>
      </dsp:txBody>
      <dsp:txXfrm>
        <a:off x="4170405" y="0"/>
        <a:ext cx="1191544" cy="680019"/>
      </dsp:txXfrm>
    </dsp:sp>
    <dsp:sp modelId="{B6AB2E3D-186C-481E-B28C-624BE09FEFD8}">
      <dsp:nvSpPr>
        <dsp:cNvPr id="0" name=""/>
        <dsp:cNvSpPr/>
      </dsp:nvSpPr>
      <dsp:spPr>
        <a:xfrm>
          <a:off x="3574633" y="680019"/>
          <a:ext cx="2383089" cy="680019"/>
        </a:xfrm>
        <a:prstGeom prst="trapezoid">
          <a:avLst>
            <a:gd name="adj" fmla="val 8761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Αυτοπραγμάτωση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kern="1200" dirty="0" smtClean="0"/>
            <a:t>Ανάπτυξη δυνατοτήτων στο μέγιστο</a:t>
          </a:r>
          <a:endParaRPr lang="el-GR" sz="1200" b="0" kern="1200" dirty="0"/>
        </a:p>
      </dsp:txBody>
      <dsp:txXfrm>
        <a:off x="3991674" y="680019"/>
        <a:ext cx="1549007" cy="680019"/>
      </dsp:txXfrm>
    </dsp:sp>
    <dsp:sp modelId="{576058EF-B3A4-4D8A-B521-B7BB31E773DC}">
      <dsp:nvSpPr>
        <dsp:cNvPr id="0" name=""/>
        <dsp:cNvSpPr/>
      </dsp:nvSpPr>
      <dsp:spPr>
        <a:xfrm>
          <a:off x="2978861" y="1360038"/>
          <a:ext cx="3574633" cy="680019"/>
        </a:xfrm>
        <a:prstGeom prst="trapezoid">
          <a:avLst>
            <a:gd name="adj" fmla="val 8761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Ανάγκες εκτίμησης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i="0" kern="1200" dirty="0" smtClean="0"/>
            <a:t>αποδοχή από τους άλλους, αίσθηση επιτυχίας, ανεξαρτησίας, αυτοεκτίμηση</a:t>
          </a:r>
          <a:endParaRPr lang="el-GR" sz="1200" b="1" kern="1200" dirty="0"/>
        </a:p>
      </dsp:txBody>
      <dsp:txXfrm>
        <a:off x="3604422" y="1360038"/>
        <a:ext cx="2323511" cy="680019"/>
      </dsp:txXfrm>
    </dsp:sp>
    <dsp:sp modelId="{EE3B91D3-617D-4602-A96D-09A386BF3088}">
      <dsp:nvSpPr>
        <dsp:cNvPr id="0" name=""/>
        <dsp:cNvSpPr/>
      </dsp:nvSpPr>
      <dsp:spPr>
        <a:xfrm>
          <a:off x="2383089" y="2040057"/>
          <a:ext cx="4766178" cy="680019"/>
        </a:xfrm>
        <a:prstGeom prst="trapezoid">
          <a:avLst>
            <a:gd name="adj" fmla="val 8761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Αισθητικές ανάγκες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i="0" kern="1200" dirty="0" smtClean="0"/>
            <a:t>αρμονία, ισορροπία, ομορφιά</a:t>
          </a:r>
          <a:endParaRPr lang="el-GR" sz="1800" b="1" kern="1200" dirty="0"/>
        </a:p>
      </dsp:txBody>
      <dsp:txXfrm>
        <a:off x="3217170" y="2040057"/>
        <a:ext cx="3098015" cy="680019"/>
      </dsp:txXfrm>
    </dsp:sp>
    <dsp:sp modelId="{BD33F3D4-3EEA-4521-B57E-0A3602A00043}">
      <dsp:nvSpPr>
        <dsp:cNvPr id="0" name=""/>
        <dsp:cNvSpPr/>
      </dsp:nvSpPr>
      <dsp:spPr>
        <a:xfrm>
          <a:off x="1787316" y="2720077"/>
          <a:ext cx="5957722" cy="680019"/>
        </a:xfrm>
        <a:prstGeom prst="trapezoid">
          <a:avLst>
            <a:gd name="adj" fmla="val 8761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Γνωστικές ανάγκες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 </a:t>
          </a:r>
          <a:r>
            <a:rPr lang="el-GR" sz="1200" b="0" i="0" kern="1200" dirty="0" smtClean="0"/>
            <a:t>πνευματική ολοκλήρωση, γνώση</a:t>
          </a:r>
          <a:endParaRPr lang="el-GR" sz="1200" b="1" kern="1200" dirty="0"/>
        </a:p>
      </dsp:txBody>
      <dsp:txXfrm>
        <a:off x="2829918" y="2720077"/>
        <a:ext cx="3872519" cy="680019"/>
      </dsp:txXfrm>
    </dsp:sp>
    <dsp:sp modelId="{BEA45CDF-B038-4801-8E8B-9070036E2192}">
      <dsp:nvSpPr>
        <dsp:cNvPr id="0" name=""/>
        <dsp:cNvSpPr/>
      </dsp:nvSpPr>
      <dsp:spPr>
        <a:xfrm>
          <a:off x="1191544" y="3400096"/>
          <a:ext cx="7149267" cy="680019"/>
        </a:xfrm>
        <a:prstGeom prst="trapezoid">
          <a:avLst>
            <a:gd name="adj" fmla="val 8761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Κοινωνικές ανάγκες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i="0" kern="1200" dirty="0" smtClean="0"/>
            <a:t>αγάπη, φιλία, αίσθηση του ανήκειν</a:t>
          </a:r>
          <a:endParaRPr lang="el-GR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b="1" kern="1200" dirty="0"/>
        </a:p>
      </dsp:txBody>
      <dsp:txXfrm>
        <a:off x="2442666" y="3400096"/>
        <a:ext cx="4647023" cy="680019"/>
      </dsp:txXfrm>
    </dsp:sp>
    <dsp:sp modelId="{B3427EE7-7959-4E59-BDFD-9A7EAC90AF97}">
      <dsp:nvSpPr>
        <dsp:cNvPr id="0" name=""/>
        <dsp:cNvSpPr/>
      </dsp:nvSpPr>
      <dsp:spPr>
        <a:xfrm>
          <a:off x="595772" y="4080115"/>
          <a:ext cx="8340811" cy="680019"/>
        </a:xfrm>
        <a:prstGeom prst="trapezoid">
          <a:avLst>
            <a:gd name="adj" fmla="val 8761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Ανάγκες ασφάλειας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i="0" kern="1200" dirty="0" smtClean="0"/>
            <a:t>νόμος, σταθερότητα, τάξη, προστασία</a:t>
          </a:r>
          <a:endParaRPr lang="el-GR" sz="1200" b="1" kern="1200" dirty="0"/>
        </a:p>
      </dsp:txBody>
      <dsp:txXfrm>
        <a:off x="2055414" y="4080115"/>
        <a:ext cx="5421527" cy="680019"/>
      </dsp:txXfrm>
    </dsp:sp>
    <dsp:sp modelId="{BDE0FF59-013E-425B-8251-0DC59622080A}">
      <dsp:nvSpPr>
        <dsp:cNvPr id="0" name=""/>
        <dsp:cNvSpPr/>
      </dsp:nvSpPr>
      <dsp:spPr>
        <a:xfrm>
          <a:off x="0" y="4760134"/>
          <a:ext cx="9532356" cy="680019"/>
        </a:xfrm>
        <a:prstGeom prst="trapezoid">
          <a:avLst>
            <a:gd name="adj" fmla="val 8761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Φυσιολογικές ανάγκες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0" kern="1200" dirty="0" smtClean="0"/>
            <a:t>πείνα, δίψα, αέρας, ύπνος</a:t>
          </a:r>
          <a:endParaRPr lang="el-GR" sz="1200" b="1" kern="1200" dirty="0"/>
        </a:p>
      </dsp:txBody>
      <dsp:txXfrm>
        <a:off x="1668162" y="4760134"/>
        <a:ext cx="6196031" cy="680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96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883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53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83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874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11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57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6917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783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022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1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717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1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921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73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956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4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350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110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49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11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22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4AF63-E8A5-471C-9D38-79E45B2D6B5C}" type="datetimeFigureOut">
              <a:rPr lang="el-GR" smtClean="0"/>
              <a:t>25/4/2023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73AA-DA34-4B25-A6FD-2EADEE73D8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9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2667FF3-8C8A-49CD-B6DE-5A4541E45C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>
              <a:solidFill>
                <a:srgbClr val="DBF5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AA3C07D-4D44-4B48-ADBA-8E08AEBF637B}" type="datetimeFigureOut">
              <a:rPr lang="el-GR" smtClean="0">
                <a:solidFill>
                  <a:srgbClr val="DBF5F9"/>
                </a:solidFill>
              </a:rPr>
              <a:pPr/>
              <a:t>25/4/2023</a:t>
            </a:fld>
            <a:endParaRPr lang="el-GR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1275822"/>
            <a:ext cx="10515600" cy="1646302"/>
          </a:xfrm>
        </p:spPr>
        <p:txBody>
          <a:bodyPr/>
          <a:lstStyle/>
          <a:p>
            <a:pPr algn="ctr"/>
            <a:r>
              <a:rPr lang="el-GR" sz="4800" b="1" dirty="0" smtClean="0">
                <a:latin typeface="Calibri" panose="020F0502020204030204" pitchFamily="34" charset="0"/>
              </a:rPr>
              <a:t>Ψυχολογία-Επαγγελματική Δεοντολογία</a:t>
            </a:r>
            <a:r>
              <a:rPr lang="el-GR" sz="4400" b="1" dirty="0" smtClean="0">
                <a:latin typeface="Calibri" panose="020F0502020204030204" pitchFamily="34" charset="0"/>
              </a:rPr>
              <a:t/>
            </a:r>
            <a:br>
              <a:rPr lang="el-GR" sz="4400" b="1" dirty="0" smtClean="0">
                <a:latin typeface="Calibri" panose="020F0502020204030204" pitchFamily="34" charset="0"/>
              </a:rPr>
            </a:br>
            <a:r>
              <a:rPr lang="el-GR" sz="3200" b="1" u="sng" dirty="0">
                <a:latin typeface="Calibri" panose="020F0502020204030204" pitchFamily="34" charset="0"/>
              </a:rPr>
              <a:t>4</a:t>
            </a:r>
            <a:r>
              <a:rPr lang="el-GR" sz="3200" b="1" u="sng" dirty="0" smtClean="0">
                <a:latin typeface="Calibri" panose="020F0502020204030204" pitchFamily="34" charset="0"/>
              </a:rPr>
              <a:t>. Κίνητρα &amp; Ανάγκες</a:t>
            </a:r>
            <a:r>
              <a:rPr lang="el-GR" sz="3200" b="1" dirty="0" smtClean="0">
                <a:latin typeface="Calibri" panose="020F0502020204030204" pitchFamily="34" charset="0"/>
              </a:rPr>
              <a:t/>
            </a:r>
            <a:br>
              <a:rPr lang="el-GR" sz="3200" b="1" dirty="0" smtClean="0">
                <a:latin typeface="Calibri" panose="020F0502020204030204" pitchFamily="34" charset="0"/>
              </a:rPr>
            </a:br>
            <a:r>
              <a:rPr lang="el-GR" sz="2400" b="1" dirty="0" smtClean="0">
                <a:latin typeface="Calibri" panose="020F0502020204030204" pitchFamily="34" charset="0"/>
              </a:rPr>
              <a:t>Δ΄ </a:t>
            </a:r>
            <a:r>
              <a:rPr lang="el-GR" sz="2400" b="1" dirty="0">
                <a:latin typeface="Calibri" panose="020F0502020204030204" pitchFamily="34" charset="0"/>
              </a:rPr>
              <a:t>εξάμηνο </a:t>
            </a:r>
            <a:r>
              <a:rPr lang="el-GR" sz="2400" b="1" dirty="0" smtClean="0">
                <a:latin typeface="Calibri" panose="020F0502020204030204" pitchFamily="34" charset="0"/>
              </a:rPr>
              <a:t>τεχνικός </a:t>
            </a:r>
            <a:r>
              <a:rPr lang="el-GR" sz="2400" b="1" dirty="0">
                <a:latin typeface="Calibri" panose="020F0502020204030204" pitchFamily="34" charset="0"/>
              </a:rPr>
              <a:t>Αισθητικής Τέχνης και </a:t>
            </a:r>
            <a:r>
              <a:rPr lang="el-GR" sz="2400" b="1" dirty="0" smtClean="0">
                <a:latin typeface="Calibri" panose="020F0502020204030204" pitchFamily="34" charset="0"/>
              </a:rPr>
              <a:t>Μακιγιάζ</a:t>
            </a:r>
            <a:br>
              <a:rPr lang="el-GR" sz="2400" b="1" dirty="0" smtClean="0">
                <a:latin typeface="Calibri" panose="020F0502020204030204" pitchFamily="34" charset="0"/>
              </a:rPr>
            </a:br>
            <a:r>
              <a:rPr lang="el-GR" sz="2400" b="1" dirty="0" smtClean="0">
                <a:latin typeface="Calibri" panose="020F0502020204030204" pitchFamily="34" charset="0"/>
              </a:rPr>
              <a:t>Μαρία Δημητριάδου, Ψυχολόγος</a:t>
            </a:r>
            <a:endParaRPr lang="el-GR" sz="24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8" y="3404658"/>
            <a:ext cx="4535614" cy="30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Κίνητρα &amp; </a:t>
            </a:r>
            <a:r>
              <a:rPr lang="el-GR" sz="4400" b="1" dirty="0" smtClean="0">
                <a:latin typeface="Calibri" panose="020F0502020204030204" pitchFamily="34" charset="0"/>
              </a:rPr>
              <a:t>ανάγκες για </a:t>
            </a:r>
            <a:r>
              <a:rPr lang="el-GR" sz="4400" b="1" dirty="0">
                <a:latin typeface="Calibri" panose="020F0502020204030204" pitchFamily="34" charset="0"/>
              </a:rPr>
              <a:t>αισθητική φροντίδα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0517945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l-GR" sz="3200" dirty="0"/>
              <a:t>Ομορφιά στοχείο εκάστοτε πολιτισμού &amp; διαχρονική ανάγκη από την οποία προήλθε το επάγγελμα του αισθητικού</a:t>
            </a:r>
          </a:p>
          <a:p>
            <a:r>
              <a:rPr lang="el-GR" sz="3200" dirty="0"/>
              <a:t>Άγχος ατόμου για εμφάνιση, το οποίο ενισχύεται από ΜΜΕ &amp; social media</a:t>
            </a:r>
          </a:p>
          <a:p>
            <a:r>
              <a:rPr lang="el-GR" sz="3200" dirty="0" smtClean="0"/>
              <a:t>Ανάγκη </a:t>
            </a:r>
            <a:r>
              <a:rPr lang="el-GR" sz="3200" dirty="0"/>
              <a:t>για διαρκή νεότητα, ομορφιά, θαυμασμό, αναγνώριση, κοινωνική αποδοχή, ενίσχυση αυτοεκτίμησης</a:t>
            </a:r>
          </a:p>
          <a:p>
            <a:r>
              <a:rPr lang="el-GR" sz="3200" dirty="0"/>
              <a:t>Ανάδειξη θετικών στοιχείων &amp; εξάλειψη αρνητικών </a:t>
            </a:r>
            <a:endParaRPr lang="el-GR" sz="3200" dirty="0" smtClean="0"/>
          </a:p>
          <a:p>
            <a:r>
              <a:rPr lang="el-GR" sz="3200"/>
              <a:t>Γυναίκες </a:t>
            </a:r>
            <a:r>
              <a:rPr lang="el-GR" sz="3200" smtClean="0"/>
              <a:t>ίσως </a:t>
            </a:r>
            <a:r>
              <a:rPr lang="el-GR" sz="3200" dirty="0"/>
              <a:t>περισσότερο, λόγω βαθιά ριζωμένης πεποίθησης ότι οι γυναίκες διακρίνονται για την ομορφιά, ενώ οι άντρες για τα επιτεύγματα</a:t>
            </a:r>
          </a:p>
          <a:p>
            <a:endParaRPr lang="el-GR" sz="3200" dirty="0"/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1467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Συναισθήματα</a:t>
            </a:r>
            <a:endParaRPr lang="el-G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dirty="0" smtClean="0">
                <a:latin typeface="Calibri" panose="020F0502020204030204" pitchFamily="34" charset="0"/>
              </a:rPr>
              <a:t>Τι είναι τα συναισθήματα; Τι γνωρίζετε για αυτά;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60" y="3338299"/>
            <a:ext cx="6477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Συναισθήματα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Calibri" panose="020F0502020204030204" pitchFamily="34" charset="0"/>
              </a:rPr>
              <a:t>Βιώνουμε </a:t>
            </a:r>
            <a:r>
              <a:rPr lang="el-GR" sz="3200" dirty="0">
                <a:latin typeface="Calibri" panose="020F0502020204030204" pitchFamily="34" charset="0"/>
              </a:rPr>
              <a:t>όλοι καθημερινά διάφορα</a:t>
            </a:r>
          </a:p>
          <a:p>
            <a:r>
              <a:rPr lang="el-GR" sz="3200" smtClean="0">
                <a:latin typeface="Calibri" panose="020F0502020204030204" pitchFamily="34" charset="0"/>
              </a:rPr>
              <a:t>Ορισμός</a:t>
            </a:r>
            <a:r>
              <a:rPr lang="el-GR" sz="3200" dirty="0">
                <a:latin typeface="Calibri" panose="020F0502020204030204" pitchFamily="34" charset="0"/>
              </a:rPr>
              <a:t>: υποκειμενικές καταστάσεις που συνοδεύονται </a:t>
            </a:r>
            <a:r>
              <a:rPr lang="el-GR" sz="3200" dirty="0" smtClean="0">
                <a:latin typeface="Calibri" panose="020F0502020204030204" pitchFamily="34" charset="0"/>
              </a:rPr>
              <a:t>από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3000" dirty="0" smtClean="0">
                <a:latin typeface="Calibri" panose="020F0502020204030204" pitchFamily="34" charset="0"/>
              </a:rPr>
              <a:t> </a:t>
            </a:r>
            <a:r>
              <a:rPr lang="el-GR" sz="3000" dirty="0">
                <a:latin typeface="Calibri" panose="020F0502020204030204" pitchFamily="34" charset="0"/>
              </a:rPr>
              <a:t>σωματικές </a:t>
            </a:r>
            <a:r>
              <a:rPr lang="el-GR" sz="3000" dirty="0" smtClean="0">
                <a:latin typeface="Calibri" panose="020F0502020204030204" pitchFamily="34" charset="0"/>
              </a:rPr>
              <a:t>αλλαγές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3000" dirty="0" smtClean="0">
                <a:latin typeface="Calibri" panose="020F0502020204030204" pitchFamily="34" charset="0"/>
              </a:rPr>
              <a:t> </a:t>
            </a:r>
            <a:r>
              <a:rPr lang="el-GR" sz="3000" dirty="0">
                <a:latin typeface="Calibri" panose="020F0502020204030204" pitchFamily="34" charset="0"/>
              </a:rPr>
              <a:t>αλλαγές στις εκφράσεις του προσώπου </a:t>
            </a:r>
            <a:endParaRPr lang="el-GR" sz="3000" dirty="0" smtClean="0">
              <a:latin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3000" dirty="0" smtClean="0">
                <a:latin typeface="Calibri" panose="020F0502020204030204" pitchFamily="34" charset="0"/>
              </a:rPr>
              <a:t>γνωστικές </a:t>
            </a:r>
            <a:r>
              <a:rPr lang="el-GR" sz="3000" dirty="0">
                <a:latin typeface="Calibri" panose="020F0502020204030204" pitchFamily="34" charset="0"/>
              </a:rPr>
              <a:t>ερμηνείες</a:t>
            </a:r>
          </a:p>
          <a:p>
            <a:endParaRPr lang="el-GR" sz="3200" dirty="0">
              <a:latin typeface="Calibri" panose="020F0502020204030204" pitchFamily="34" charset="0"/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684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Συναισθήματα</a:t>
            </a:r>
            <a:endParaRPr lang="el-GR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latin typeface="Calibri" panose="020F0502020204030204" pitchFamily="34" charset="0"/>
              </a:rPr>
              <a:t>Συνοδεύονται από σωματικές αντιδράσεις &amp; αλλαγές π.χ. εκφράσεις προσώπου, τόνος φωνής, ταχυκαρδία, γρήγορη αναπνοή, μούδιασμα, εφίδρωση, σφίξιμο στο στομάχι </a:t>
            </a:r>
          </a:p>
          <a:p>
            <a:r>
              <a:rPr lang="el-GR" sz="3200" dirty="0">
                <a:latin typeface="Calibri" panose="020F0502020204030204" pitchFamily="34" charset="0"/>
              </a:rPr>
              <a:t>Σχετίζονται με τις καταστάσεις που βιώνει το άτομο &amp; την προσωπικότητά του</a:t>
            </a:r>
          </a:p>
          <a:p>
            <a:r>
              <a:rPr lang="el-GR" sz="3200" dirty="0">
                <a:latin typeface="Calibri" panose="020F0502020204030204" pitchFamily="34" charset="0"/>
              </a:rPr>
              <a:t>Δημιουργούνται από κάποιες σκέψεις: οι υποκειμενικές ερμηνείες &amp; όχι τα αντικειμενικά γεγονότα, καθορίζουν τα συναισθήματα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3867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«Ο κύκλος του συναισθήματος»</a:t>
            </a:r>
            <a:br>
              <a:rPr lang="el-GR" sz="4400" b="1" dirty="0">
                <a:latin typeface="Calibri" panose="020F0502020204030204" pitchFamily="34" charset="0"/>
              </a:rPr>
            </a:br>
            <a:r>
              <a:rPr lang="el-GR" sz="1600" dirty="0">
                <a:latin typeface="Calibri" panose="020F0502020204030204" pitchFamily="34" charset="0"/>
              </a:rPr>
              <a:t>Βασισμένο στη Γνωστική-συμπεριφορική κατεύθυνση</a:t>
            </a:r>
            <a:endParaRPr lang="el-GR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04" y="1928523"/>
            <a:ext cx="7992591" cy="4143954"/>
          </a:xfrm>
        </p:spPr>
      </p:pic>
    </p:spTree>
    <p:extLst>
      <p:ext uri="{BB962C8B-B14F-4D97-AF65-F5344CB8AC3E}">
        <p14:creationId xmlns:p14="http://schemas.microsoft.com/office/powerpoint/2010/main" val="16398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59" y="2061804"/>
            <a:ext cx="7760881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5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Χαρακτηριστικά συναισθημάτων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>
                <a:latin typeface="Calibri" panose="020F0502020204030204" pitchFamily="34" charset="0"/>
              </a:rPr>
              <a:t>Δυσάρεστα ή ευχάριστα (όχι αρνητικά θετικά)</a:t>
            </a:r>
          </a:p>
          <a:p>
            <a:r>
              <a:rPr lang="el-GR" sz="3200" dirty="0">
                <a:latin typeface="Calibri" panose="020F0502020204030204" pitchFamily="34" charset="0"/>
              </a:rPr>
              <a:t>Ένταση </a:t>
            </a:r>
          </a:p>
          <a:p>
            <a:r>
              <a:rPr lang="el-GR" sz="3200" dirty="0" smtClean="0">
                <a:latin typeface="Calibri" panose="020F0502020204030204" pitchFamily="34" charset="0"/>
              </a:rPr>
              <a:t>Διάρκεια</a:t>
            </a:r>
            <a:endParaRPr lang="el-GR" sz="3200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Ερώτηση!!!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l-GR" sz="3200" dirty="0">
                <a:latin typeface="Calibri" panose="020F0502020204030204" pitchFamily="34" charset="0"/>
              </a:rPr>
              <a:t>Μπορούμε να επιλέξουμε τα συναισθήματα που θα νιώσουμε για κάτι/κάποιον/α;</a:t>
            </a:r>
          </a:p>
          <a:p>
            <a:pPr algn="just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5753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Χαρακτηριστικά συναισθημάτων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Calibri" panose="020F0502020204030204" pitchFamily="34" charset="0"/>
              </a:rPr>
              <a:t>Εκδηλώνονται αυθόρμητα: δεν μπορεί κάποιος να τα βιώσει όταν το επιθυμεί. </a:t>
            </a:r>
          </a:p>
          <a:p>
            <a:r>
              <a:rPr lang="el-GR" sz="3200" dirty="0">
                <a:latin typeface="Calibri" panose="020F0502020204030204" pitchFamily="34" charset="0"/>
              </a:rPr>
              <a:t>Όμως, υπάρχει η δυνατότητα διαχείρισής τους.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502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2742" y="725606"/>
            <a:ext cx="8985281" cy="6132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3200" b="1" dirty="0" smtClean="0">
                <a:latin typeface="+mn-lt"/>
                <a:cs typeface="Times New Roman" panose="02020603050405020304" pitchFamily="18" charset="0"/>
              </a:rPr>
              <a:t>«Τα συναισθήματα δημιουργούνται ανεξάρτητα από το αν μου αρέσει ή δεν μου αρέσει να τα νιώθω, ανεξάρτητα από το αν θέλω να τα νιώθω με μεγαλύτερη ή μικρότερη ένταση, ανεξάρτητα από την προσωπική μου απόφαση. Βέβαια, αφού δε μπορώ να είμαι κύριος των συναισθημάτων μου, μπορώ σίγουρα 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να επιλέγω τι θα κάνω με αυτά</a:t>
            </a:r>
            <a:r>
              <a:rPr lang="el-GR" sz="32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l-GR" sz="3200" b="1" dirty="0" smtClean="0">
                <a:latin typeface="+mn-lt"/>
                <a:cs typeface="Times New Roman" panose="02020603050405020304" pitchFamily="18" charset="0"/>
              </a:rPr>
              <a:t>μπορώ </a:t>
            </a:r>
            <a:r>
              <a:rPr lang="el-GR" sz="32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να τα ελέγχω</a:t>
            </a:r>
            <a:r>
              <a:rPr lang="el-GR" sz="3200" b="1" dirty="0" smtClean="0">
                <a:latin typeface="+mn-lt"/>
                <a:cs typeface="Times New Roman" panose="02020603050405020304" pitchFamily="18" charset="0"/>
              </a:rPr>
              <a:t>, κι αυτή η υπεύθυνη εξουσία πάνω σ’αυτό που νιώθω, είναι, ίσως, το αληθινό εργαλείο»</a:t>
            </a:r>
            <a:br>
              <a:rPr lang="el-GR" sz="3200" b="1" dirty="0" smtClean="0">
                <a:latin typeface="+mn-lt"/>
                <a:cs typeface="Times New Roman" panose="02020603050405020304" pitchFamily="18" charset="0"/>
              </a:rPr>
            </a:br>
            <a:r>
              <a:rPr lang="el-GR" sz="3200" b="1" dirty="0" smtClean="0">
                <a:latin typeface="+mn-lt"/>
                <a:cs typeface="Times New Roman" panose="02020603050405020304" pitchFamily="18" charset="0"/>
              </a:rPr>
              <a:t>												Χόρχε Μπουκάι </a:t>
            </a:r>
            <a:endParaRPr lang="el-GR" sz="32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 smtClean="0">
                <a:latin typeface="+mn-lt"/>
              </a:rPr>
              <a:t>Δομή παρουσίασης</a:t>
            </a:r>
            <a:endParaRPr lang="el-GR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Κίνητρα &amp; ανάγκες: ορισμός &amp; είδη</a:t>
            </a:r>
          </a:p>
          <a:p>
            <a:r>
              <a:rPr lang="el-GR" sz="3200" dirty="0" smtClean="0"/>
              <a:t>Η πυραμίδα των αναγκών του </a:t>
            </a:r>
            <a:r>
              <a:rPr lang="en-GB" sz="3200" dirty="0" smtClean="0"/>
              <a:t>Maslow</a:t>
            </a:r>
          </a:p>
          <a:p>
            <a:r>
              <a:rPr lang="el-GR" sz="3200" dirty="0" smtClean="0"/>
              <a:t>Τα κίνητρα &amp; οι ανάγκες των πελατών για αισθητική φροντίδα</a:t>
            </a:r>
          </a:p>
          <a:p>
            <a:r>
              <a:rPr lang="el-GR" sz="3200" dirty="0" smtClean="0"/>
              <a:t>Συναισθήματα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1549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+mn-lt"/>
              </a:rPr>
              <a:t>Ερώτηση</a:t>
            </a:r>
            <a:r>
              <a:rPr lang="el-GR" sz="4400" dirty="0">
                <a:latin typeface="+mn-lt"/>
              </a:rPr>
              <a:t>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3200" dirty="0">
                <a:latin typeface="Calibri" panose="020F0502020204030204" pitchFamily="34" charset="0"/>
              </a:rPr>
              <a:t>Ποια συναισθήματα είναι χρήσιμα &amp; ποια όχι; </a:t>
            </a:r>
          </a:p>
          <a:p>
            <a:pPr algn="ctr"/>
            <a:endParaRPr lang="el-GR" sz="2400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021" y="3154812"/>
            <a:ext cx="5092891" cy="31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Χρησιμότητα συναισθημάτων</a:t>
            </a:r>
            <a:endParaRPr lang="el-G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Calibri" panose="020F0502020204030204" pitchFamily="34" charset="0"/>
              </a:rPr>
              <a:t>Όλα είναι χρήσιμα</a:t>
            </a:r>
          </a:p>
          <a:p>
            <a:r>
              <a:rPr lang="el-GR" sz="3200" dirty="0">
                <a:latin typeface="Calibri" panose="020F0502020204030204" pitchFamily="34" charset="0"/>
              </a:rPr>
              <a:t>Αξιολόγηση &amp; κατανόηση αντικειμένων, καταστάσεων, ανθρώπων &amp; της σημασίας τους για εμάς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489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5" y="242094"/>
            <a:ext cx="7942997" cy="64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Calibri" panose="020F0502020204030204" pitchFamily="34" charset="0"/>
              </a:rPr>
              <a:t>Συναισθηματικές δεξιότητες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latin typeface="Calibri" panose="020F0502020204030204" pitchFamily="34" charset="0"/>
              </a:rPr>
              <a:t>Αναγνώριση</a:t>
            </a:r>
          </a:p>
          <a:p>
            <a:r>
              <a:rPr lang="el-GR" sz="3200" dirty="0">
                <a:latin typeface="Calibri" panose="020F0502020204030204" pitchFamily="34" charset="0"/>
              </a:rPr>
              <a:t>Αποδοχή</a:t>
            </a:r>
          </a:p>
          <a:p>
            <a:r>
              <a:rPr lang="el-GR" sz="3200" dirty="0">
                <a:latin typeface="Calibri" panose="020F0502020204030204" pitchFamily="34" charset="0"/>
              </a:rPr>
              <a:t>Έκφραση</a:t>
            </a:r>
            <a:endParaRPr lang="en-US" sz="3200" dirty="0">
              <a:latin typeface="Calibri" panose="020F0502020204030204" pitchFamily="34" charset="0"/>
            </a:endParaRPr>
          </a:p>
          <a:p>
            <a:r>
              <a:rPr lang="el-GR" sz="3200" dirty="0">
                <a:latin typeface="Calibri" panose="020F0502020204030204" pitchFamily="34" charset="0"/>
              </a:rPr>
              <a:t>Σύνδεση</a:t>
            </a:r>
          </a:p>
          <a:p>
            <a:r>
              <a:rPr lang="el-GR" sz="3200" dirty="0">
                <a:latin typeface="Calibri" panose="020F0502020204030204" pitchFamily="34" charset="0"/>
              </a:rPr>
              <a:t>Διαχείριση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290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b="1" dirty="0" smtClean="0">
                <a:latin typeface="+mn-lt"/>
              </a:rPr>
              <a:t>Απορίες, Προβληματισμοί, Επισημάνσεις </a:t>
            </a:r>
            <a:endParaRPr lang="el-GR" sz="44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7" y="2400300"/>
            <a:ext cx="6905625" cy="3200400"/>
          </a:xfrm>
        </p:spPr>
      </p:pic>
    </p:spTree>
    <p:extLst>
      <p:ext uri="{BB962C8B-B14F-4D97-AF65-F5344CB8AC3E}">
        <p14:creationId xmlns:p14="http://schemas.microsoft.com/office/powerpoint/2010/main" val="30872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7" y="1504949"/>
            <a:ext cx="6162675" cy="38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 smtClean="0">
                <a:latin typeface="+mn-lt"/>
              </a:rPr>
              <a:t>Κίνητρα</a:t>
            </a:r>
            <a:endParaRPr lang="el-GR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Ενεργοποιούν </a:t>
            </a:r>
            <a:r>
              <a:rPr lang="el-GR" sz="3200" dirty="0"/>
              <a:t>και κατευθύνουν την ανθρώπινη συμπεριφορά και σκέψη</a:t>
            </a:r>
          </a:p>
          <a:p>
            <a:r>
              <a:rPr lang="el-GR" sz="3200" dirty="0" smtClean="0"/>
              <a:t>Επηρεάζουν </a:t>
            </a:r>
            <a:r>
              <a:rPr lang="el-GR" sz="3200" dirty="0"/>
              <a:t>την ανθρώπινη συμπεριφορά</a:t>
            </a:r>
          </a:p>
          <a:p>
            <a:r>
              <a:rPr lang="el-GR" sz="3200" dirty="0" smtClean="0"/>
              <a:t>Συνήθως </a:t>
            </a:r>
            <a:r>
              <a:rPr lang="el-GR" sz="3200" dirty="0"/>
              <a:t>δε λειτουργούν μονωμένα, αλλά έχουμε παραπάνω από ένα κίνητρα για μια συμπεριφορά</a:t>
            </a:r>
          </a:p>
          <a:p>
            <a:r>
              <a:rPr lang="el-GR" sz="3200" dirty="0" smtClean="0"/>
              <a:t>Δεν </a:t>
            </a:r>
            <a:r>
              <a:rPr lang="el-GR" sz="3200" dirty="0"/>
              <a:t>μπορούν να παρατηρηθούν άμεσα, η μελέτη τους γίνεται έμμεσα από τον τρόπο που εκδηλώνονται στη συμπεριφορά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082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latin typeface="+mn-lt"/>
              </a:rPr>
              <a:t>Είδη κινήτρων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Βιολογικά (κληρονομική βάση, δηλ. ένστικτα, ανάγκη για φαγητό, νερό, σεξ και ρύθμιση της θερμοκρασίας - εξυπηρετούν την επιβίωση, τη συντήρηση και την αναπαραγωγή του ατόμου και του είδους)</a:t>
            </a:r>
          </a:p>
          <a:p>
            <a:r>
              <a:rPr lang="el-GR" sz="3200" dirty="0"/>
              <a:t>Επίκτητα (αποκτούνται μέσα από διαδικασίες μάθησης και αλληλεπίδρασης)</a:t>
            </a:r>
          </a:p>
          <a:p>
            <a:r>
              <a:rPr lang="el-GR" sz="3200" dirty="0"/>
              <a:t>Κίνητρα που πηγάζουν από εξωτερικές αιτίες: αμοιβές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0979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>
                <a:solidFill>
                  <a:srgbClr val="04617B"/>
                </a:solidFill>
                <a:latin typeface="Calibri"/>
              </a:rPr>
              <a:t>Είδη κινήτρων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Γνωστικά (πώς η συμπεριφορά μας επηρεάζεται από σκέψεις και πεποιθήσεις ή από γνωστικές ανάγκες, όπως η περιέργεια)</a:t>
            </a:r>
          </a:p>
          <a:p>
            <a:r>
              <a:rPr lang="el-GR" sz="3200" dirty="0"/>
              <a:t>Κοινωνικά </a:t>
            </a:r>
            <a:r>
              <a:rPr lang="el-GR" sz="3200" dirty="0" smtClean="0"/>
              <a:t>(η επιθυμία </a:t>
            </a:r>
            <a:r>
              <a:rPr lang="el-GR" sz="3200" dirty="0"/>
              <a:t>μας να ικανοποιήσουμε τους άλλους, όπως τους γονείς, τους συζύγους, τα αδέρφια, τους φίλους)</a:t>
            </a:r>
          </a:p>
          <a:p>
            <a:r>
              <a:rPr lang="el-GR" sz="3200" dirty="0"/>
              <a:t>Ψυχολογικά (συναισθηματικά, προσωπικότητας)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3036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latin typeface="+mn-lt"/>
              </a:rPr>
              <a:t>A</a:t>
            </a:r>
            <a:r>
              <a:rPr lang="en-GB" sz="4400" b="1" dirty="0" err="1" smtClean="0">
                <a:latin typeface="+mn-lt"/>
              </a:rPr>
              <a:t>braham</a:t>
            </a:r>
            <a:r>
              <a:rPr lang="en-US" sz="4400" b="1" dirty="0" smtClean="0">
                <a:latin typeface="+mn-lt"/>
              </a:rPr>
              <a:t> Maslow</a:t>
            </a:r>
            <a:r>
              <a:rPr lang="el-GR" sz="4400" b="1" dirty="0" smtClean="0">
                <a:latin typeface="+mn-lt"/>
              </a:rPr>
              <a:t> </a:t>
            </a:r>
            <a:r>
              <a:rPr lang="en-US" sz="4400" b="1" dirty="0" smtClean="0">
                <a:latin typeface="+mn-lt"/>
              </a:rPr>
              <a:t>(1908-1970</a:t>
            </a:r>
            <a:r>
              <a:rPr lang="en-US" sz="4400" b="1" dirty="0">
                <a:latin typeface="+mn-lt"/>
              </a:rPr>
              <a:t>)</a:t>
            </a:r>
            <a:endParaRPr lang="el-GR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</a:t>
            </a:r>
            <a:r>
              <a:rPr lang="el-GR" sz="3200" dirty="0" smtClean="0"/>
              <a:t>μερικάνος ψυχολόγος</a:t>
            </a:r>
          </a:p>
          <a:p>
            <a:r>
              <a:rPr lang="el-GR" sz="3200" dirty="0" smtClean="0"/>
              <a:t>Για 1</a:t>
            </a:r>
            <a:r>
              <a:rPr lang="el-GR" sz="3200" baseline="30000" dirty="0" smtClean="0"/>
              <a:t>η</a:t>
            </a:r>
            <a:r>
              <a:rPr lang="el-GR" sz="3200" dirty="0" smtClean="0"/>
              <a:t> φορά ασχολήθηκε με την ιεράρχιση των αναγκών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66" y="2900361"/>
            <a:ext cx="5584427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 smtClean="0">
                <a:latin typeface="Calibri" panose="020F0502020204030204" pitchFamily="34" charset="0"/>
              </a:rPr>
              <a:t>Πυραμίδα των </a:t>
            </a:r>
            <a:r>
              <a:rPr lang="el-GR" sz="4400" b="1" dirty="0">
                <a:latin typeface="Calibri" panose="020F0502020204030204" pitchFamily="34" charset="0"/>
              </a:rPr>
              <a:t>αναγκών </a:t>
            </a:r>
            <a:r>
              <a:rPr lang="el-GR" sz="4400" b="1" dirty="0" smtClean="0">
                <a:latin typeface="Calibri" panose="020F0502020204030204" pitchFamily="34" charset="0"/>
              </a:rPr>
              <a:t>του </a:t>
            </a:r>
            <a:r>
              <a:rPr lang="en-US" sz="4400" b="1" dirty="0" smtClean="0">
                <a:latin typeface="Calibri" panose="020F0502020204030204" pitchFamily="34" charset="0"/>
              </a:rPr>
              <a:t>A</a:t>
            </a:r>
            <a:r>
              <a:rPr lang="el-GR" sz="4400" b="1" dirty="0" smtClean="0">
                <a:latin typeface="Calibri" panose="020F0502020204030204" pitchFamily="34" charset="0"/>
              </a:rPr>
              <a:t>.</a:t>
            </a:r>
            <a:r>
              <a:rPr lang="en-US" sz="4400" b="1" dirty="0" smtClean="0">
                <a:latin typeface="Calibri" panose="020F0502020204030204" pitchFamily="34" charset="0"/>
              </a:rPr>
              <a:t> Maslow</a:t>
            </a:r>
            <a:endParaRPr lang="el-GR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8182562" y="2387157"/>
            <a:ext cx="2776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/>
              <a:t>1</a:t>
            </a:r>
            <a:r>
              <a:rPr lang="el-GR" sz="2000" b="1" baseline="30000" dirty="0" smtClean="0"/>
              <a:t>η</a:t>
            </a:r>
            <a:r>
              <a:rPr lang="el-GR" sz="2000" b="1" dirty="0" smtClean="0"/>
              <a:t> μορφή πυραμίδας: 5 επίπεδα αναγκών</a:t>
            </a:r>
            <a:endParaRPr lang="el-GR" sz="20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82092385"/>
              </p:ext>
            </p:extLst>
          </p:nvPr>
        </p:nvGraphicFramePr>
        <p:xfrm>
          <a:off x="1469292" y="13386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350"/>
            <a:ext cx="10160000" cy="1143000"/>
          </a:xfrm>
        </p:spPr>
        <p:txBody>
          <a:bodyPr/>
          <a:lstStyle/>
          <a:p>
            <a:pPr algn="ctr"/>
            <a:r>
              <a:rPr lang="el-GR" sz="4400" b="1" dirty="0">
                <a:latin typeface="+mn-lt"/>
              </a:rPr>
              <a:t>Πυραμίδα των αναγκών του A. </a:t>
            </a:r>
            <a:r>
              <a:rPr lang="el-GR" sz="4400" b="1" dirty="0" smtClean="0">
                <a:latin typeface="+mn-lt"/>
              </a:rPr>
              <a:t>Maslow</a:t>
            </a:r>
            <a:endParaRPr lang="el-GR" sz="4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3" y="1233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8228288" y="2518118"/>
            <a:ext cx="2842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/>
              <a:t>Η πυραμίδα μετά την προσθήκη άλλων 3 επιπέδων: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/>
              <a:t>αισθητικές ανάγκες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/>
              <a:t>γνωστικές ανάγκες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000" b="1" dirty="0" smtClean="0"/>
              <a:t>υπερβατικότητα </a:t>
            </a:r>
            <a:endParaRPr lang="el-GR" sz="20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63949941"/>
              </p:ext>
            </p:extLst>
          </p:nvPr>
        </p:nvGraphicFramePr>
        <p:xfrm>
          <a:off x="627644" y="1417846"/>
          <a:ext cx="9532356" cy="544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6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b="1" dirty="0" smtClean="0">
                <a:latin typeface="+mn-lt"/>
              </a:rPr>
              <a:t>Τα χαρακτηριστικά της πυραμίδας</a:t>
            </a:r>
            <a:endParaRPr lang="el-GR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Τα κίνητρα συμπεριφοράς συνδέονται με τις ανάγκες μας</a:t>
            </a:r>
          </a:p>
          <a:p>
            <a:r>
              <a:rPr lang="el-GR" sz="3200" dirty="0" smtClean="0"/>
              <a:t>Βήμα-βήμα </a:t>
            </a:r>
            <a:r>
              <a:rPr lang="el-GR" sz="3200" dirty="0"/>
              <a:t>η άνοδος από τα χαμηλότερα στα υψηλότερα επίπεδα της </a:t>
            </a:r>
            <a:r>
              <a:rPr lang="el-GR" sz="3200" dirty="0" smtClean="0"/>
              <a:t>πυραμίδας</a:t>
            </a:r>
          </a:p>
          <a:p>
            <a:r>
              <a:rPr lang="el-GR" sz="3200" dirty="0"/>
              <a:t>Π</a:t>
            </a:r>
            <a:r>
              <a:rPr lang="el-GR" sz="3200" dirty="0" smtClean="0"/>
              <a:t>ρέπει </a:t>
            </a:r>
            <a:r>
              <a:rPr lang="el-GR" sz="3200" dirty="0"/>
              <a:t>να ικανοποιούμε μια ανάγκη, σε έναν ελάχιστο βαθμό, πριν ασχοληθούμε με τις ανάγκες που βρίσκονται σε ανώτερο επίπεδο</a:t>
            </a:r>
          </a:p>
          <a:p>
            <a:r>
              <a:rPr lang="el-GR" sz="3200" dirty="0"/>
              <a:t>Μ</a:t>
            </a:r>
            <a:r>
              <a:rPr lang="el-GR" sz="3200" dirty="0" smtClean="0"/>
              <a:t>ετά την ικανοποίηση μιας ανάγκης παρουσιάζεται μία </a:t>
            </a:r>
            <a:r>
              <a:rPr lang="el-GR" sz="3200" dirty="0"/>
              <a:t>νέα ανάγκη ανώτερου </a:t>
            </a:r>
            <a:r>
              <a:rPr lang="el-GR" sz="3200" dirty="0" smtClean="0"/>
              <a:t>επιπέδου</a:t>
            </a:r>
          </a:p>
          <a:p>
            <a:r>
              <a:rPr lang="el-GR" sz="3200" dirty="0" smtClean="0"/>
              <a:t>Ανάγκες </a:t>
            </a:r>
            <a:r>
              <a:rPr lang="el-GR" sz="3200" dirty="0"/>
              <a:t>2</a:t>
            </a:r>
            <a:r>
              <a:rPr lang="el-GR" sz="3200" baseline="30000" dirty="0"/>
              <a:t>ου</a:t>
            </a:r>
            <a:r>
              <a:rPr lang="el-GR" sz="3200" dirty="0"/>
              <a:t> επιπέδου και πάνω είναι ψυχολογικές, σε αντίθεση με 1</a:t>
            </a:r>
            <a:r>
              <a:rPr lang="el-GR" sz="3200" baseline="30000" dirty="0"/>
              <a:t>ου</a:t>
            </a:r>
            <a:r>
              <a:rPr lang="el-GR" sz="3200" dirty="0"/>
              <a:t> που είναι φυσιολογικές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41350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760</Words>
  <Application>Microsoft Office PowerPoint</Application>
  <PresentationFormat>Custom</PresentationFormat>
  <Paragraphs>102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Adjacency</vt:lpstr>
      <vt:lpstr>Ψυχολογία-Επαγγελματική Δεοντολογία 4. Κίνητρα &amp; Ανάγκες Δ΄ εξάμηνο τεχνικός Αισθητικής Τέχνης και Μακιγιάζ Μαρία Δημητριάδου, Ψυχολόγος</vt:lpstr>
      <vt:lpstr>Δομή παρουσίασης</vt:lpstr>
      <vt:lpstr>Κίνητρα</vt:lpstr>
      <vt:lpstr>Είδη κινήτρων</vt:lpstr>
      <vt:lpstr>Είδη κινήτρων</vt:lpstr>
      <vt:lpstr>Abraham Maslow (1908-1970)</vt:lpstr>
      <vt:lpstr>Πυραμίδα των αναγκών του A. Maslow</vt:lpstr>
      <vt:lpstr>Πυραμίδα των αναγκών του A. Maslow</vt:lpstr>
      <vt:lpstr>Τα χαρακτηριστικά της πυραμίδας</vt:lpstr>
      <vt:lpstr>Κίνητρα &amp; ανάγκες για αισθητική φροντίδα</vt:lpstr>
      <vt:lpstr>Συναισθήματα</vt:lpstr>
      <vt:lpstr>Συναισθήματα</vt:lpstr>
      <vt:lpstr>Συναισθήματα</vt:lpstr>
      <vt:lpstr>«Ο κύκλος του συναισθήματος» Βασισμένο στη Γνωστική-συμπεριφορική κατεύθυνση</vt:lpstr>
      <vt:lpstr>PowerPoint Presentation</vt:lpstr>
      <vt:lpstr>Χαρακτηριστικά συναισθημάτων</vt:lpstr>
      <vt:lpstr>Ερώτηση!!!</vt:lpstr>
      <vt:lpstr>Χαρακτηριστικά συναισθημάτων</vt:lpstr>
      <vt:lpstr>PowerPoint Presentation</vt:lpstr>
      <vt:lpstr>Ερώτηση!!!</vt:lpstr>
      <vt:lpstr>Χρησιμότητα συναισθημάτων</vt:lpstr>
      <vt:lpstr>PowerPoint Presentation</vt:lpstr>
      <vt:lpstr>Συναισθηματικές δεξιότητες</vt:lpstr>
      <vt:lpstr>Απορίες, Προβληματισμοί, Επισημάνσεις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Ψυχολογία-Επαγγελματική Δεοντολογία Δ΄ εξάμηνο</dc:title>
  <dc:creator>MARIA DIMITRIADOU</dc:creator>
  <cp:lastModifiedBy>Maria Dimitriadou</cp:lastModifiedBy>
  <cp:revision>19</cp:revision>
  <dcterms:created xsi:type="dcterms:W3CDTF">2022-03-09T16:29:15Z</dcterms:created>
  <dcterms:modified xsi:type="dcterms:W3CDTF">2023-04-25T14:53:55Z</dcterms:modified>
</cp:coreProperties>
</file>