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78" r:id="rId5"/>
    <p:sldId id="261" r:id="rId6"/>
    <p:sldId id="280" r:id="rId7"/>
    <p:sldId id="28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2" r:id="rId1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2EFC55-0190-4BD4-9C60-FAEBC12D4D7C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A07D0C9-8BC3-4E24-BE82-A49CA9949B95}">
      <dgm:prSet/>
      <dgm:spPr/>
      <dgm:t>
        <a:bodyPr/>
        <a:lstStyle/>
        <a:p>
          <a:r>
            <a:rPr lang="el-GR"/>
            <a:t>Μονοαξονικές</a:t>
          </a:r>
          <a:endParaRPr lang="en-US"/>
        </a:p>
      </dgm:t>
    </dgm:pt>
    <dgm:pt modelId="{F9EAAA84-7E8D-481A-8729-FFA40E4062FA}" type="parTrans" cxnId="{AC6263B1-D194-4D4D-9068-D93D0434691D}">
      <dgm:prSet/>
      <dgm:spPr/>
      <dgm:t>
        <a:bodyPr/>
        <a:lstStyle/>
        <a:p>
          <a:endParaRPr lang="en-US"/>
        </a:p>
      </dgm:t>
    </dgm:pt>
    <dgm:pt modelId="{FBAD5EBA-F3B1-4865-BF1B-D853EDD6DC86}" type="sibTrans" cxnId="{AC6263B1-D194-4D4D-9068-D93D0434691D}">
      <dgm:prSet/>
      <dgm:spPr/>
      <dgm:t>
        <a:bodyPr/>
        <a:lstStyle/>
        <a:p>
          <a:endParaRPr lang="en-US"/>
        </a:p>
      </dgm:t>
    </dgm:pt>
    <dgm:pt modelId="{AF45A0FF-F3DB-4B5B-9EDE-0F849C5434CA}">
      <dgm:prSet/>
      <dgm:spPr/>
      <dgm:t>
        <a:bodyPr/>
        <a:lstStyle/>
        <a:p>
          <a:r>
            <a:rPr lang="el-GR"/>
            <a:t>Διαξονικές</a:t>
          </a:r>
          <a:endParaRPr lang="en-US"/>
        </a:p>
      </dgm:t>
    </dgm:pt>
    <dgm:pt modelId="{39D9D2B4-2600-405A-B59A-4EDA3686E9F3}" type="parTrans" cxnId="{89CEB281-4C6D-41D2-A4E5-71081DC752C9}">
      <dgm:prSet/>
      <dgm:spPr/>
      <dgm:t>
        <a:bodyPr/>
        <a:lstStyle/>
        <a:p>
          <a:endParaRPr lang="en-US"/>
        </a:p>
      </dgm:t>
    </dgm:pt>
    <dgm:pt modelId="{8964E234-4317-4EB1-85EB-4DC11C59F488}" type="sibTrans" cxnId="{89CEB281-4C6D-41D2-A4E5-71081DC752C9}">
      <dgm:prSet/>
      <dgm:spPr/>
      <dgm:t>
        <a:bodyPr/>
        <a:lstStyle/>
        <a:p>
          <a:endParaRPr lang="en-US"/>
        </a:p>
      </dgm:t>
    </dgm:pt>
    <dgm:pt modelId="{4DBCB899-6DD0-48F8-A7CF-B5070D964FBC}">
      <dgm:prSet/>
      <dgm:spPr/>
      <dgm:t>
        <a:bodyPr/>
        <a:lstStyle/>
        <a:p>
          <a:r>
            <a:rPr lang="el-GR"/>
            <a:t>Πολυαξονικές</a:t>
          </a:r>
          <a:endParaRPr lang="en-US"/>
        </a:p>
      </dgm:t>
    </dgm:pt>
    <dgm:pt modelId="{63E6D66B-C975-4FF1-A5C5-CF105A3B3C12}" type="parTrans" cxnId="{A1BA3E66-091E-49C0-B0F5-B375D0DBD2EE}">
      <dgm:prSet/>
      <dgm:spPr/>
      <dgm:t>
        <a:bodyPr/>
        <a:lstStyle/>
        <a:p>
          <a:endParaRPr lang="en-US"/>
        </a:p>
      </dgm:t>
    </dgm:pt>
    <dgm:pt modelId="{9578835B-F159-4EFD-812F-36392D680F6F}" type="sibTrans" cxnId="{A1BA3E66-091E-49C0-B0F5-B375D0DBD2EE}">
      <dgm:prSet/>
      <dgm:spPr/>
      <dgm:t>
        <a:bodyPr/>
        <a:lstStyle/>
        <a:p>
          <a:endParaRPr lang="en-US"/>
        </a:p>
      </dgm:t>
    </dgm:pt>
    <dgm:pt modelId="{046383D7-5385-4974-89F1-0AE4D597E8FF}" type="pres">
      <dgm:prSet presAssocID="{8A2EFC55-0190-4BD4-9C60-FAEBC12D4D7C}" presName="diagram" presStyleCnt="0">
        <dgm:presLayoutVars>
          <dgm:dir/>
          <dgm:resizeHandles val="exact"/>
        </dgm:presLayoutVars>
      </dgm:prSet>
      <dgm:spPr/>
    </dgm:pt>
    <dgm:pt modelId="{1CB9DE00-291F-429D-BE45-F46E8E45DBD2}" type="pres">
      <dgm:prSet presAssocID="{BA07D0C9-8BC3-4E24-BE82-A49CA9949B95}" presName="node" presStyleLbl="node1" presStyleIdx="0" presStyleCnt="3">
        <dgm:presLayoutVars>
          <dgm:bulletEnabled val="1"/>
        </dgm:presLayoutVars>
      </dgm:prSet>
      <dgm:spPr/>
    </dgm:pt>
    <dgm:pt modelId="{18A24F88-A848-4E32-A87D-801B7218A10D}" type="pres">
      <dgm:prSet presAssocID="{FBAD5EBA-F3B1-4865-BF1B-D853EDD6DC86}" presName="sibTrans" presStyleCnt="0"/>
      <dgm:spPr/>
    </dgm:pt>
    <dgm:pt modelId="{2DB69975-55B6-4266-9CEA-1A5030B262C5}" type="pres">
      <dgm:prSet presAssocID="{AF45A0FF-F3DB-4B5B-9EDE-0F849C5434CA}" presName="node" presStyleLbl="node1" presStyleIdx="1" presStyleCnt="3">
        <dgm:presLayoutVars>
          <dgm:bulletEnabled val="1"/>
        </dgm:presLayoutVars>
      </dgm:prSet>
      <dgm:spPr/>
    </dgm:pt>
    <dgm:pt modelId="{0ED8A8EA-4BCF-4D70-8B88-6CF621280B8A}" type="pres">
      <dgm:prSet presAssocID="{8964E234-4317-4EB1-85EB-4DC11C59F488}" presName="sibTrans" presStyleCnt="0"/>
      <dgm:spPr/>
    </dgm:pt>
    <dgm:pt modelId="{C2F8C41F-28E6-487E-A515-1FCC9A584C4F}" type="pres">
      <dgm:prSet presAssocID="{4DBCB899-6DD0-48F8-A7CF-B5070D964FBC}" presName="node" presStyleLbl="node1" presStyleIdx="2" presStyleCnt="3">
        <dgm:presLayoutVars>
          <dgm:bulletEnabled val="1"/>
        </dgm:presLayoutVars>
      </dgm:prSet>
      <dgm:spPr/>
    </dgm:pt>
  </dgm:ptLst>
  <dgm:cxnLst>
    <dgm:cxn modelId="{A1BA3E66-091E-49C0-B0F5-B375D0DBD2EE}" srcId="{8A2EFC55-0190-4BD4-9C60-FAEBC12D4D7C}" destId="{4DBCB899-6DD0-48F8-A7CF-B5070D964FBC}" srcOrd="2" destOrd="0" parTransId="{63E6D66B-C975-4FF1-A5C5-CF105A3B3C12}" sibTransId="{9578835B-F159-4EFD-812F-36392D680F6F}"/>
    <dgm:cxn modelId="{A4928374-C0E6-4643-AE46-A8C153846E20}" type="presOf" srcId="{4DBCB899-6DD0-48F8-A7CF-B5070D964FBC}" destId="{C2F8C41F-28E6-487E-A515-1FCC9A584C4F}" srcOrd="0" destOrd="0" presId="urn:microsoft.com/office/officeart/2005/8/layout/default"/>
    <dgm:cxn modelId="{43C5AE75-EF43-4A63-B4C3-B6AC43ADB205}" type="presOf" srcId="{AF45A0FF-F3DB-4B5B-9EDE-0F849C5434CA}" destId="{2DB69975-55B6-4266-9CEA-1A5030B262C5}" srcOrd="0" destOrd="0" presId="urn:microsoft.com/office/officeart/2005/8/layout/default"/>
    <dgm:cxn modelId="{89CEB281-4C6D-41D2-A4E5-71081DC752C9}" srcId="{8A2EFC55-0190-4BD4-9C60-FAEBC12D4D7C}" destId="{AF45A0FF-F3DB-4B5B-9EDE-0F849C5434CA}" srcOrd="1" destOrd="0" parTransId="{39D9D2B4-2600-405A-B59A-4EDA3686E9F3}" sibTransId="{8964E234-4317-4EB1-85EB-4DC11C59F488}"/>
    <dgm:cxn modelId="{4DF32782-DE27-4B8E-A9C9-C08FBBFD1671}" type="presOf" srcId="{8A2EFC55-0190-4BD4-9C60-FAEBC12D4D7C}" destId="{046383D7-5385-4974-89F1-0AE4D597E8FF}" srcOrd="0" destOrd="0" presId="urn:microsoft.com/office/officeart/2005/8/layout/default"/>
    <dgm:cxn modelId="{AC6263B1-D194-4D4D-9068-D93D0434691D}" srcId="{8A2EFC55-0190-4BD4-9C60-FAEBC12D4D7C}" destId="{BA07D0C9-8BC3-4E24-BE82-A49CA9949B95}" srcOrd="0" destOrd="0" parTransId="{F9EAAA84-7E8D-481A-8729-FFA40E4062FA}" sibTransId="{FBAD5EBA-F3B1-4865-BF1B-D853EDD6DC86}"/>
    <dgm:cxn modelId="{8D567AE2-519F-4CD5-A6D7-8CECC38039FB}" type="presOf" srcId="{BA07D0C9-8BC3-4E24-BE82-A49CA9949B95}" destId="{1CB9DE00-291F-429D-BE45-F46E8E45DBD2}" srcOrd="0" destOrd="0" presId="urn:microsoft.com/office/officeart/2005/8/layout/default"/>
    <dgm:cxn modelId="{DA829A65-3355-441A-A4E8-B0122D9FCDC3}" type="presParOf" srcId="{046383D7-5385-4974-89F1-0AE4D597E8FF}" destId="{1CB9DE00-291F-429D-BE45-F46E8E45DBD2}" srcOrd="0" destOrd="0" presId="urn:microsoft.com/office/officeart/2005/8/layout/default"/>
    <dgm:cxn modelId="{FE4FCF13-9E46-4C9A-B516-8098C9EE8EDB}" type="presParOf" srcId="{046383D7-5385-4974-89F1-0AE4D597E8FF}" destId="{18A24F88-A848-4E32-A87D-801B7218A10D}" srcOrd="1" destOrd="0" presId="urn:microsoft.com/office/officeart/2005/8/layout/default"/>
    <dgm:cxn modelId="{D0504B81-E481-445B-984B-A41BF864E3F9}" type="presParOf" srcId="{046383D7-5385-4974-89F1-0AE4D597E8FF}" destId="{2DB69975-55B6-4266-9CEA-1A5030B262C5}" srcOrd="2" destOrd="0" presId="urn:microsoft.com/office/officeart/2005/8/layout/default"/>
    <dgm:cxn modelId="{2D68D811-118A-44F8-8595-77D6C1E4F93B}" type="presParOf" srcId="{046383D7-5385-4974-89F1-0AE4D597E8FF}" destId="{0ED8A8EA-4BCF-4D70-8B88-6CF621280B8A}" srcOrd="3" destOrd="0" presId="urn:microsoft.com/office/officeart/2005/8/layout/default"/>
    <dgm:cxn modelId="{EDD04B30-F866-4C70-99ED-E2C64E281813}" type="presParOf" srcId="{046383D7-5385-4974-89F1-0AE4D597E8FF}" destId="{C2F8C41F-28E6-487E-A515-1FCC9A584C4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B8FEBE-70D0-4B65-B583-ED6AB35F77E8}" type="doc">
      <dgm:prSet loTypeId="urn:microsoft.com/office/officeart/2005/8/layout/matrix3" loCatId="matrix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DC8AF8C-D20A-4139-B03B-9D63A8E1F724}">
      <dgm:prSet/>
      <dgm:spPr/>
      <dgm:t>
        <a:bodyPr/>
        <a:lstStyle/>
        <a:p>
          <a:r>
            <a:rPr lang="el-GR"/>
            <a:t>Συνχονδρώσεις υπάρχουν: </a:t>
          </a:r>
          <a:endParaRPr lang="en-US"/>
        </a:p>
      </dgm:t>
    </dgm:pt>
    <dgm:pt modelId="{0829883E-0E2D-446C-9F7E-84EC583E6067}" type="parTrans" cxnId="{C78589EA-751B-401C-A6EC-368327A39FE7}">
      <dgm:prSet/>
      <dgm:spPr/>
      <dgm:t>
        <a:bodyPr/>
        <a:lstStyle/>
        <a:p>
          <a:endParaRPr lang="en-US"/>
        </a:p>
      </dgm:t>
    </dgm:pt>
    <dgm:pt modelId="{C929D0BD-6152-4FDB-95A4-0E74D6986569}" type="sibTrans" cxnId="{C78589EA-751B-401C-A6EC-368327A39FE7}">
      <dgm:prSet/>
      <dgm:spPr/>
      <dgm:t>
        <a:bodyPr/>
        <a:lstStyle/>
        <a:p>
          <a:endParaRPr lang="en-US"/>
        </a:p>
      </dgm:t>
    </dgm:pt>
    <dgm:pt modelId="{06FAC509-8802-4F91-AF2A-98A42DB696BA}">
      <dgm:prSet/>
      <dgm:spPr/>
      <dgm:t>
        <a:bodyPr/>
        <a:lstStyle/>
        <a:p>
          <a:r>
            <a:rPr lang="el-GR"/>
            <a:t>Στο Θώρακα: 1. Πλευρικό τόξο (ένωση χόνδρων 8,9,10 ζεύγους πλευρών στο χόνδρο του 7 ζεύγους</a:t>
          </a:r>
          <a:endParaRPr lang="en-US"/>
        </a:p>
      </dgm:t>
    </dgm:pt>
    <dgm:pt modelId="{4A27CCE3-3390-4EE5-BB45-186A73EFAD6A}" type="parTrans" cxnId="{2123BA65-26A7-4FDB-BD48-78E3514D0FB6}">
      <dgm:prSet/>
      <dgm:spPr/>
      <dgm:t>
        <a:bodyPr/>
        <a:lstStyle/>
        <a:p>
          <a:endParaRPr lang="en-US"/>
        </a:p>
      </dgm:t>
    </dgm:pt>
    <dgm:pt modelId="{F637639D-360C-4F22-A2A1-6317226DA894}" type="sibTrans" cxnId="{2123BA65-26A7-4FDB-BD48-78E3514D0FB6}">
      <dgm:prSet/>
      <dgm:spPr/>
      <dgm:t>
        <a:bodyPr/>
        <a:lstStyle/>
        <a:p>
          <a:endParaRPr lang="en-US"/>
        </a:p>
      </dgm:t>
    </dgm:pt>
    <dgm:pt modelId="{12E0D24A-A768-40F8-A2EA-0F2951BF6E9C}">
      <dgm:prSet/>
      <dgm:spPr/>
      <dgm:t>
        <a:bodyPr/>
        <a:lstStyle/>
        <a:p>
          <a:r>
            <a:rPr lang="el-GR"/>
            <a:t>2. Λουδοβίκειος γωνία στέρνου </a:t>
          </a:r>
          <a:endParaRPr lang="en-US"/>
        </a:p>
      </dgm:t>
    </dgm:pt>
    <dgm:pt modelId="{0D1EE703-174F-4C3E-B84E-DAA8D846918A}" type="parTrans" cxnId="{BC1FD4C0-83BF-47C1-B420-81B3AAD9AFA4}">
      <dgm:prSet/>
      <dgm:spPr/>
      <dgm:t>
        <a:bodyPr/>
        <a:lstStyle/>
        <a:p>
          <a:endParaRPr lang="en-US"/>
        </a:p>
      </dgm:t>
    </dgm:pt>
    <dgm:pt modelId="{9277380D-C3D7-440E-8003-21B2819E3268}" type="sibTrans" cxnId="{BC1FD4C0-83BF-47C1-B420-81B3AAD9AFA4}">
      <dgm:prSet/>
      <dgm:spPr/>
      <dgm:t>
        <a:bodyPr/>
        <a:lstStyle/>
        <a:p>
          <a:endParaRPr lang="en-US"/>
        </a:p>
      </dgm:t>
    </dgm:pt>
    <dgm:pt modelId="{773068F2-04CB-4068-B20C-3F60225D42DE}">
      <dgm:prSet/>
      <dgm:spPr/>
      <dgm:t>
        <a:bodyPr/>
        <a:lstStyle/>
        <a:p>
          <a:r>
            <a:rPr lang="el-GR"/>
            <a:t>Στην Πύελο: 1. Ηβική σύμφυση</a:t>
          </a:r>
          <a:endParaRPr lang="en-US"/>
        </a:p>
      </dgm:t>
    </dgm:pt>
    <dgm:pt modelId="{21070809-82D3-4A20-AAF2-357347D96573}" type="parTrans" cxnId="{AC17E915-4A57-43DB-B1F2-24BF14233C8F}">
      <dgm:prSet/>
      <dgm:spPr/>
      <dgm:t>
        <a:bodyPr/>
        <a:lstStyle/>
        <a:p>
          <a:endParaRPr lang="en-US"/>
        </a:p>
      </dgm:t>
    </dgm:pt>
    <dgm:pt modelId="{0F293D28-4F1C-48B3-8C58-B88EE8BCAD35}" type="sibTrans" cxnId="{AC17E915-4A57-43DB-B1F2-24BF14233C8F}">
      <dgm:prSet/>
      <dgm:spPr/>
      <dgm:t>
        <a:bodyPr/>
        <a:lstStyle/>
        <a:p>
          <a:endParaRPr lang="en-US"/>
        </a:p>
      </dgm:t>
    </dgm:pt>
    <dgm:pt modelId="{62E56E9B-B28E-4866-9702-0AA4FDF0BEA3}" type="pres">
      <dgm:prSet presAssocID="{3FB8FEBE-70D0-4B65-B583-ED6AB35F77E8}" presName="matrix" presStyleCnt="0">
        <dgm:presLayoutVars>
          <dgm:chMax val="1"/>
          <dgm:dir/>
          <dgm:resizeHandles val="exact"/>
        </dgm:presLayoutVars>
      </dgm:prSet>
      <dgm:spPr/>
    </dgm:pt>
    <dgm:pt modelId="{88329E66-6A2D-4627-8DC0-5C36B5CD2222}" type="pres">
      <dgm:prSet presAssocID="{3FB8FEBE-70D0-4B65-B583-ED6AB35F77E8}" presName="diamond" presStyleLbl="bgShp" presStyleIdx="0" presStyleCnt="1"/>
      <dgm:spPr/>
    </dgm:pt>
    <dgm:pt modelId="{4F50520A-F331-44DD-82DD-0EDA34D7AEDD}" type="pres">
      <dgm:prSet presAssocID="{3FB8FEBE-70D0-4B65-B583-ED6AB35F77E8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01BD245-4BC2-4D20-A61A-3450FAD3903A}" type="pres">
      <dgm:prSet presAssocID="{3FB8FEBE-70D0-4B65-B583-ED6AB35F77E8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FF13464-73C1-4C4B-927B-DF3C5FF9D32B}" type="pres">
      <dgm:prSet presAssocID="{3FB8FEBE-70D0-4B65-B583-ED6AB35F77E8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06E557A-B25E-4F4A-A0AB-A3DAD7B7662D}" type="pres">
      <dgm:prSet presAssocID="{3FB8FEBE-70D0-4B65-B583-ED6AB35F77E8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C17E915-4A57-43DB-B1F2-24BF14233C8F}" srcId="{12E0D24A-A768-40F8-A2EA-0F2951BF6E9C}" destId="{773068F2-04CB-4068-B20C-3F60225D42DE}" srcOrd="0" destOrd="0" parTransId="{21070809-82D3-4A20-AAF2-357347D96573}" sibTransId="{0F293D28-4F1C-48B3-8C58-B88EE8BCAD35}"/>
    <dgm:cxn modelId="{2123BA65-26A7-4FDB-BD48-78E3514D0FB6}" srcId="{3FB8FEBE-70D0-4B65-B583-ED6AB35F77E8}" destId="{06FAC509-8802-4F91-AF2A-98A42DB696BA}" srcOrd="1" destOrd="0" parTransId="{4A27CCE3-3390-4EE5-BB45-186A73EFAD6A}" sibTransId="{F637639D-360C-4F22-A2A1-6317226DA894}"/>
    <dgm:cxn modelId="{9A1ABB50-5EFE-43CE-A321-50EAFF92D541}" type="presOf" srcId="{773068F2-04CB-4068-B20C-3F60225D42DE}" destId="{1FF13464-73C1-4C4B-927B-DF3C5FF9D32B}" srcOrd="0" destOrd="1" presId="urn:microsoft.com/office/officeart/2005/8/layout/matrix3"/>
    <dgm:cxn modelId="{7989037E-6D3E-4C61-84F9-58F3A4EB20C8}" type="presOf" srcId="{12E0D24A-A768-40F8-A2EA-0F2951BF6E9C}" destId="{1FF13464-73C1-4C4B-927B-DF3C5FF9D32B}" srcOrd="0" destOrd="0" presId="urn:microsoft.com/office/officeart/2005/8/layout/matrix3"/>
    <dgm:cxn modelId="{28E71883-703C-4BA4-95D8-C5D0E3E82395}" type="presOf" srcId="{3FB8FEBE-70D0-4B65-B583-ED6AB35F77E8}" destId="{62E56E9B-B28E-4866-9702-0AA4FDF0BEA3}" srcOrd="0" destOrd="0" presId="urn:microsoft.com/office/officeart/2005/8/layout/matrix3"/>
    <dgm:cxn modelId="{9F9D809B-FC5B-4D17-91C1-6FEFA6BBD030}" type="presOf" srcId="{3DC8AF8C-D20A-4139-B03B-9D63A8E1F724}" destId="{4F50520A-F331-44DD-82DD-0EDA34D7AEDD}" srcOrd="0" destOrd="0" presId="urn:microsoft.com/office/officeart/2005/8/layout/matrix3"/>
    <dgm:cxn modelId="{C5CA05A2-EFFB-478E-8231-F90F85B5A106}" type="presOf" srcId="{06FAC509-8802-4F91-AF2A-98A42DB696BA}" destId="{401BD245-4BC2-4D20-A61A-3450FAD3903A}" srcOrd="0" destOrd="0" presId="urn:microsoft.com/office/officeart/2005/8/layout/matrix3"/>
    <dgm:cxn modelId="{BC1FD4C0-83BF-47C1-B420-81B3AAD9AFA4}" srcId="{3FB8FEBE-70D0-4B65-B583-ED6AB35F77E8}" destId="{12E0D24A-A768-40F8-A2EA-0F2951BF6E9C}" srcOrd="2" destOrd="0" parTransId="{0D1EE703-174F-4C3E-B84E-DAA8D846918A}" sibTransId="{9277380D-C3D7-440E-8003-21B2819E3268}"/>
    <dgm:cxn modelId="{C78589EA-751B-401C-A6EC-368327A39FE7}" srcId="{3FB8FEBE-70D0-4B65-B583-ED6AB35F77E8}" destId="{3DC8AF8C-D20A-4139-B03B-9D63A8E1F724}" srcOrd="0" destOrd="0" parTransId="{0829883E-0E2D-446C-9F7E-84EC583E6067}" sibTransId="{C929D0BD-6152-4FDB-95A4-0E74D6986569}"/>
    <dgm:cxn modelId="{6569C2F4-E1E0-46CA-B164-30672CF1A160}" type="presParOf" srcId="{62E56E9B-B28E-4866-9702-0AA4FDF0BEA3}" destId="{88329E66-6A2D-4627-8DC0-5C36B5CD2222}" srcOrd="0" destOrd="0" presId="urn:microsoft.com/office/officeart/2005/8/layout/matrix3"/>
    <dgm:cxn modelId="{920D6EF7-AECD-4289-ABCE-083206D7D2D7}" type="presParOf" srcId="{62E56E9B-B28E-4866-9702-0AA4FDF0BEA3}" destId="{4F50520A-F331-44DD-82DD-0EDA34D7AEDD}" srcOrd="1" destOrd="0" presId="urn:microsoft.com/office/officeart/2005/8/layout/matrix3"/>
    <dgm:cxn modelId="{250F0028-3FA9-4A21-8725-B2E40F67ED6F}" type="presParOf" srcId="{62E56E9B-B28E-4866-9702-0AA4FDF0BEA3}" destId="{401BD245-4BC2-4D20-A61A-3450FAD3903A}" srcOrd="2" destOrd="0" presId="urn:microsoft.com/office/officeart/2005/8/layout/matrix3"/>
    <dgm:cxn modelId="{68FA38BF-5AE0-404B-B581-23D6BC4E482C}" type="presParOf" srcId="{62E56E9B-B28E-4866-9702-0AA4FDF0BEA3}" destId="{1FF13464-73C1-4C4B-927B-DF3C5FF9D32B}" srcOrd="3" destOrd="0" presId="urn:microsoft.com/office/officeart/2005/8/layout/matrix3"/>
    <dgm:cxn modelId="{5DC9A7BB-C4B7-4CAE-BD20-5B1F93B6B40C}" type="presParOf" srcId="{62E56E9B-B28E-4866-9702-0AA4FDF0BEA3}" destId="{206E557A-B25E-4F4A-A0AB-A3DAD7B7662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68FF04-F4E9-4582-9DED-CCB04B3B52F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B27A093-CCCD-44D9-8E66-4B01C15DC003}">
      <dgm:prSet/>
      <dgm:spPr/>
      <dgm:t>
        <a:bodyPr/>
        <a:lstStyle/>
        <a:p>
          <a:r>
            <a:rPr lang="el-GR"/>
            <a:t>Συνοστεώσεις υπάρχουν: </a:t>
          </a:r>
          <a:endParaRPr lang="en-US"/>
        </a:p>
      </dgm:t>
    </dgm:pt>
    <dgm:pt modelId="{98FD3202-B728-4BDC-B903-5EFF980AE355}" type="parTrans" cxnId="{2D82FA52-5DC6-4F25-998C-90C4E83B4A44}">
      <dgm:prSet/>
      <dgm:spPr/>
      <dgm:t>
        <a:bodyPr/>
        <a:lstStyle/>
        <a:p>
          <a:endParaRPr lang="en-US"/>
        </a:p>
      </dgm:t>
    </dgm:pt>
    <dgm:pt modelId="{904D30ED-2A60-4FD7-A954-BAFEEEAEB838}" type="sibTrans" cxnId="{2D82FA52-5DC6-4F25-998C-90C4E83B4A44}">
      <dgm:prSet/>
      <dgm:spPr/>
      <dgm:t>
        <a:bodyPr/>
        <a:lstStyle/>
        <a:p>
          <a:endParaRPr lang="en-US"/>
        </a:p>
      </dgm:t>
    </dgm:pt>
    <dgm:pt modelId="{B131E2F8-12E6-48DE-9C84-2DD52065A62D}">
      <dgm:prSet/>
      <dgm:spPr/>
      <dgm:t>
        <a:bodyPr/>
        <a:lstStyle/>
        <a:p>
          <a:r>
            <a:rPr lang="el-GR"/>
            <a:t>Στο Κρανίο: 1. Όλες οι ραφές του κρανίου μετά το 4ο έτος της ηλικίας </a:t>
          </a:r>
          <a:endParaRPr lang="en-US"/>
        </a:p>
      </dgm:t>
    </dgm:pt>
    <dgm:pt modelId="{9837898D-F382-417F-95E6-859A5A8802B3}" type="parTrans" cxnId="{41D44108-5A06-4371-98E6-B1F2F7DD97F6}">
      <dgm:prSet/>
      <dgm:spPr/>
      <dgm:t>
        <a:bodyPr/>
        <a:lstStyle/>
        <a:p>
          <a:endParaRPr lang="en-US"/>
        </a:p>
      </dgm:t>
    </dgm:pt>
    <dgm:pt modelId="{0190CDE5-F83F-4D50-BAAD-05C4539ED611}" type="sibTrans" cxnId="{41D44108-5A06-4371-98E6-B1F2F7DD97F6}">
      <dgm:prSet/>
      <dgm:spPr/>
      <dgm:t>
        <a:bodyPr/>
        <a:lstStyle/>
        <a:p>
          <a:endParaRPr lang="en-US"/>
        </a:p>
      </dgm:t>
    </dgm:pt>
    <dgm:pt modelId="{7F7F02F8-E222-4A89-ADC9-6C58F5746EC0}">
      <dgm:prSet/>
      <dgm:spPr/>
      <dgm:t>
        <a:bodyPr/>
        <a:lstStyle/>
        <a:p>
          <a:r>
            <a:rPr lang="el-GR"/>
            <a:t>Στη ΣΣ: 1. Το ιερό οστό (Ι1-Ι5)</a:t>
          </a:r>
          <a:endParaRPr lang="en-US"/>
        </a:p>
      </dgm:t>
    </dgm:pt>
    <dgm:pt modelId="{731E29CC-EF53-4922-AC65-02F9C75B3EBC}" type="parTrans" cxnId="{EBED3279-C32D-4611-B762-35A4EDFD6FA3}">
      <dgm:prSet/>
      <dgm:spPr/>
      <dgm:t>
        <a:bodyPr/>
        <a:lstStyle/>
        <a:p>
          <a:endParaRPr lang="en-US"/>
        </a:p>
      </dgm:t>
    </dgm:pt>
    <dgm:pt modelId="{AC7723E3-4E84-4D79-AB64-989EA5692068}" type="sibTrans" cxnId="{EBED3279-C32D-4611-B762-35A4EDFD6FA3}">
      <dgm:prSet/>
      <dgm:spPr/>
      <dgm:t>
        <a:bodyPr/>
        <a:lstStyle/>
        <a:p>
          <a:endParaRPr lang="en-US"/>
        </a:p>
      </dgm:t>
    </dgm:pt>
    <dgm:pt modelId="{6EDEF5A3-42C1-413A-9BFA-8D462970A27E}">
      <dgm:prSet/>
      <dgm:spPr/>
      <dgm:t>
        <a:bodyPr/>
        <a:lstStyle/>
        <a:p>
          <a:r>
            <a:rPr lang="el-GR"/>
            <a:t>2. Ο κόκκυγας (Κ1-Κ3 ή Κ4) </a:t>
          </a:r>
          <a:endParaRPr lang="en-US"/>
        </a:p>
      </dgm:t>
    </dgm:pt>
    <dgm:pt modelId="{AC482340-8125-4BEB-BD65-173DF96CCE31}" type="parTrans" cxnId="{0334844D-61ED-44A8-AC0A-5A44A7AFB35A}">
      <dgm:prSet/>
      <dgm:spPr/>
      <dgm:t>
        <a:bodyPr/>
        <a:lstStyle/>
        <a:p>
          <a:endParaRPr lang="en-US"/>
        </a:p>
      </dgm:t>
    </dgm:pt>
    <dgm:pt modelId="{2B4678E4-916F-4607-BA3D-437D3F948697}" type="sibTrans" cxnId="{0334844D-61ED-44A8-AC0A-5A44A7AFB35A}">
      <dgm:prSet/>
      <dgm:spPr/>
      <dgm:t>
        <a:bodyPr/>
        <a:lstStyle/>
        <a:p>
          <a:endParaRPr lang="en-US"/>
        </a:p>
      </dgm:t>
    </dgm:pt>
    <dgm:pt modelId="{36261EA4-D256-46BB-9BFF-F63BF2193E67}">
      <dgm:prSet/>
      <dgm:spPr/>
      <dgm:t>
        <a:bodyPr/>
        <a:lstStyle/>
        <a:p>
          <a:r>
            <a:rPr lang="el-GR"/>
            <a:t>Στο Θώρακα: 1. Σώμα στέρνου </a:t>
          </a:r>
          <a:endParaRPr lang="en-US"/>
        </a:p>
      </dgm:t>
    </dgm:pt>
    <dgm:pt modelId="{DC148446-3A3A-461B-B148-9ED09AC84BBA}" type="parTrans" cxnId="{8C85CFDE-738A-4747-AC54-862585AF3D60}">
      <dgm:prSet/>
      <dgm:spPr/>
      <dgm:t>
        <a:bodyPr/>
        <a:lstStyle/>
        <a:p>
          <a:endParaRPr lang="en-US"/>
        </a:p>
      </dgm:t>
    </dgm:pt>
    <dgm:pt modelId="{9C74DDAA-F495-4238-90E1-B2BBC06E102E}" type="sibTrans" cxnId="{8C85CFDE-738A-4747-AC54-862585AF3D60}">
      <dgm:prSet/>
      <dgm:spPr/>
      <dgm:t>
        <a:bodyPr/>
        <a:lstStyle/>
        <a:p>
          <a:endParaRPr lang="en-US"/>
        </a:p>
      </dgm:t>
    </dgm:pt>
    <dgm:pt modelId="{912614DF-C4EF-43DE-A656-2C2887BD0E8F}">
      <dgm:prSet/>
      <dgm:spPr/>
      <dgm:t>
        <a:bodyPr/>
        <a:lstStyle/>
        <a:p>
          <a:r>
            <a:rPr lang="el-GR"/>
            <a:t>Στην Πύελο: 1. Ανώνυμα οστά (ηβικό-ισχιακό-λαγόνιο) </a:t>
          </a:r>
          <a:endParaRPr lang="en-US"/>
        </a:p>
      </dgm:t>
    </dgm:pt>
    <dgm:pt modelId="{FE86BEED-1153-441E-AFCA-087B5C10CE8E}" type="parTrans" cxnId="{1F55FD62-890C-4F82-A096-B13A31A2C46F}">
      <dgm:prSet/>
      <dgm:spPr/>
      <dgm:t>
        <a:bodyPr/>
        <a:lstStyle/>
        <a:p>
          <a:endParaRPr lang="en-US"/>
        </a:p>
      </dgm:t>
    </dgm:pt>
    <dgm:pt modelId="{92F3392C-618A-4831-B2D3-8D155F0A8EC7}" type="sibTrans" cxnId="{1F55FD62-890C-4F82-A096-B13A31A2C46F}">
      <dgm:prSet/>
      <dgm:spPr/>
      <dgm:t>
        <a:bodyPr/>
        <a:lstStyle/>
        <a:p>
          <a:endParaRPr lang="en-US"/>
        </a:p>
      </dgm:t>
    </dgm:pt>
    <dgm:pt modelId="{CB2E5A27-A0E7-4D29-A6C2-889756E445B8}" type="pres">
      <dgm:prSet presAssocID="{3668FF04-F4E9-4582-9DED-CCB04B3B52FC}" presName="linear" presStyleCnt="0">
        <dgm:presLayoutVars>
          <dgm:animLvl val="lvl"/>
          <dgm:resizeHandles val="exact"/>
        </dgm:presLayoutVars>
      </dgm:prSet>
      <dgm:spPr/>
    </dgm:pt>
    <dgm:pt modelId="{5A89AE74-EFDF-4BB5-A0EA-8BEC4A391309}" type="pres">
      <dgm:prSet presAssocID="{FB27A093-CCCD-44D9-8E66-4B01C15DC00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A3FA508-4F09-487E-BD84-74EF1A116BBD}" type="pres">
      <dgm:prSet presAssocID="{904D30ED-2A60-4FD7-A954-BAFEEEAEB838}" presName="spacer" presStyleCnt="0"/>
      <dgm:spPr/>
    </dgm:pt>
    <dgm:pt modelId="{B4AE4BCA-5BF5-4ADB-A60B-9BB635A72122}" type="pres">
      <dgm:prSet presAssocID="{B131E2F8-12E6-48DE-9C84-2DD52065A62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AE54892-4E71-4471-B151-191BE1FB7AE8}" type="pres">
      <dgm:prSet presAssocID="{0190CDE5-F83F-4D50-BAAD-05C4539ED611}" presName="spacer" presStyleCnt="0"/>
      <dgm:spPr/>
    </dgm:pt>
    <dgm:pt modelId="{D466912E-C03B-4641-B540-75BD0B512BFE}" type="pres">
      <dgm:prSet presAssocID="{7F7F02F8-E222-4A89-ADC9-6C58F5746EC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43F6617-FDC1-4C0F-9FAF-304EFDEF25B2}" type="pres">
      <dgm:prSet presAssocID="{AC7723E3-4E84-4D79-AB64-989EA5692068}" presName="spacer" presStyleCnt="0"/>
      <dgm:spPr/>
    </dgm:pt>
    <dgm:pt modelId="{10F5D5B7-E1D9-4BA6-AFD0-056E2B191D37}" type="pres">
      <dgm:prSet presAssocID="{6EDEF5A3-42C1-413A-9BFA-8D462970A27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2FA9738-CC1A-453A-88D5-0E8612D664F6}" type="pres">
      <dgm:prSet presAssocID="{6EDEF5A3-42C1-413A-9BFA-8D462970A27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1D44108-5A06-4371-98E6-B1F2F7DD97F6}" srcId="{3668FF04-F4E9-4582-9DED-CCB04B3B52FC}" destId="{B131E2F8-12E6-48DE-9C84-2DD52065A62D}" srcOrd="1" destOrd="0" parTransId="{9837898D-F382-417F-95E6-859A5A8802B3}" sibTransId="{0190CDE5-F83F-4D50-BAAD-05C4539ED611}"/>
    <dgm:cxn modelId="{1F55FD62-890C-4F82-A096-B13A31A2C46F}" srcId="{6EDEF5A3-42C1-413A-9BFA-8D462970A27E}" destId="{912614DF-C4EF-43DE-A656-2C2887BD0E8F}" srcOrd="1" destOrd="0" parTransId="{FE86BEED-1153-441E-AFCA-087B5C10CE8E}" sibTransId="{92F3392C-618A-4831-B2D3-8D155F0A8EC7}"/>
    <dgm:cxn modelId="{0334844D-61ED-44A8-AC0A-5A44A7AFB35A}" srcId="{3668FF04-F4E9-4582-9DED-CCB04B3B52FC}" destId="{6EDEF5A3-42C1-413A-9BFA-8D462970A27E}" srcOrd="3" destOrd="0" parTransId="{AC482340-8125-4BEB-BD65-173DF96CCE31}" sibTransId="{2B4678E4-916F-4607-BA3D-437D3F948697}"/>
    <dgm:cxn modelId="{79A0B272-C9DD-4E95-BE21-9B8DBE88876C}" type="presOf" srcId="{6EDEF5A3-42C1-413A-9BFA-8D462970A27E}" destId="{10F5D5B7-E1D9-4BA6-AFD0-056E2B191D37}" srcOrd="0" destOrd="0" presId="urn:microsoft.com/office/officeart/2005/8/layout/vList2"/>
    <dgm:cxn modelId="{2D82FA52-5DC6-4F25-998C-90C4E83B4A44}" srcId="{3668FF04-F4E9-4582-9DED-CCB04B3B52FC}" destId="{FB27A093-CCCD-44D9-8E66-4B01C15DC003}" srcOrd="0" destOrd="0" parTransId="{98FD3202-B728-4BDC-B903-5EFF980AE355}" sibTransId="{904D30ED-2A60-4FD7-A954-BAFEEEAEB838}"/>
    <dgm:cxn modelId="{EBED3279-C32D-4611-B762-35A4EDFD6FA3}" srcId="{3668FF04-F4E9-4582-9DED-CCB04B3B52FC}" destId="{7F7F02F8-E222-4A89-ADC9-6C58F5746EC0}" srcOrd="2" destOrd="0" parTransId="{731E29CC-EF53-4922-AC65-02F9C75B3EBC}" sibTransId="{AC7723E3-4E84-4D79-AB64-989EA5692068}"/>
    <dgm:cxn modelId="{CF7C079C-3445-4F88-9501-C5F4AC901A87}" type="presOf" srcId="{3668FF04-F4E9-4582-9DED-CCB04B3B52FC}" destId="{CB2E5A27-A0E7-4D29-A6C2-889756E445B8}" srcOrd="0" destOrd="0" presId="urn:microsoft.com/office/officeart/2005/8/layout/vList2"/>
    <dgm:cxn modelId="{A73841BA-075F-4D1F-A426-2063E0B62C57}" type="presOf" srcId="{B131E2F8-12E6-48DE-9C84-2DD52065A62D}" destId="{B4AE4BCA-5BF5-4ADB-A60B-9BB635A72122}" srcOrd="0" destOrd="0" presId="urn:microsoft.com/office/officeart/2005/8/layout/vList2"/>
    <dgm:cxn modelId="{5AC945CE-6AAB-4D20-842F-A94F1D53F4E7}" type="presOf" srcId="{912614DF-C4EF-43DE-A656-2C2887BD0E8F}" destId="{52FA9738-CC1A-453A-88D5-0E8612D664F6}" srcOrd="0" destOrd="1" presId="urn:microsoft.com/office/officeart/2005/8/layout/vList2"/>
    <dgm:cxn modelId="{54468ACF-011C-4DA5-8A25-91B3BD77C916}" type="presOf" srcId="{FB27A093-CCCD-44D9-8E66-4B01C15DC003}" destId="{5A89AE74-EFDF-4BB5-A0EA-8BEC4A391309}" srcOrd="0" destOrd="0" presId="urn:microsoft.com/office/officeart/2005/8/layout/vList2"/>
    <dgm:cxn modelId="{79A4A6D8-78DB-4475-991E-619B1325480D}" type="presOf" srcId="{36261EA4-D256-46BB-9BFF-F63BF2193E67}" destId="{52FA9738-CC1A-453A-88D5-0E8612D664F6}" srcOrd="0" destOrd="0" presId="urn:microsoft.com/office/officeart/2005/8/layout/vList2"/>
    <dgm:cxn modelId="{83A19EDD-9050-412F-8088-6B43D09C6614}" type="presOf" srcId="{7F7F02F8-E222-4A89-ADC9-6C58F5746EC0}" destId="{D466912E-C03B-4641-B540-75BD0B512BFE}" srcOrd="0" destOrd="0" presId="urn:microsoft.com/office/officeart/2005/8/layout/vList2"/>
    <dgm:cxn modelId="{8C85CFDE-738A-4747-AC54-862585AF3D60}" srcId="{6EDEF5A3-42C1-413A-9BFA-8D462970A27E}" destId="{36261EA4-D256-46BB-9BFF-F63BF2193E67}" srcOrd="0" destOrd="0" parTransId="{DC148446-3A3A-461B-B148-9ED09AC84BBA}" sibTransId="{9C74DDAA-F495-4238-90E1-B2BBC06E102E}"/>
    <dgm:cxn modelId="{AB1EA7C0-6BC8-4EDF-BAC3-30F1A3C0FE4C}" type="presParOf" srcId="{CB2E5A27-A0E7-4D29-A6C2-889756E445B8}" destId="{5A89AE74-EFDF-4BB5-A0EA-8BEC4A391309}" srcOrd="0" destOrd="0" presId="urn:microsoft.com/office/officeart/2005/8/layout/vList2"/>
    <dgm:cxn modelId="{2D7E4F95-C5C8-4BE4-933E-137A020D7528}" type="presParOf" srcId="{CB2E5A27-A0E7-4D29-A6C2-889756E445B8}" destId="{9A3FA508-4F09-487E-BD84-74EF1A116BBD}" srcOrd="1" destOrd="0" presId="urn:microsoft.com/office/officeart/2005/8/layout/vList2"/>
    <dgm:cxn modelId="{9EB13643-D6B2-47D3-A345-2BBFC8419B46}" type="presParOf" srcId="{CB2E5A27-A0E7-4D29-A6C2-889756E445B8}" destId="{B4AE4BCA-5BF5-4ADB-A60B-9BB635A72122}" srcOrd="2" destOrd="0" presId="urn:microsoft.com/office/officeart/2005/8/layout/vList2"/>
    <dgm:cxn modelId="{39A26C15-EFC8-4706-9E57-004E10BE6628}" type="presParOf" srcId="{CB2E5A27-A0E7-4D29-A6C2-889756E445B8}" destId="{9AE54892-4E71-4471-B151-191BE1FB7AE8}" srcOrd="3" destOrd="0" presId="urn:microsoft.com/office/officeart/2005/8/layout/vList2"/>
    <dgm:cxn modelId="{AB26CA03-FF07-4431-9838-841970FBDF38}" type="presParOf" srcId="{CB2E5A27-A0E7-4D29-A6C2-889756E445B8}" destId="{D466912E-C03B-4641-B540-75BD0B512BFE}" srcOrd="4" destOrd="0" presId="urn:microsoft.com/office/officeart/2005/8/layout/vList2"/>
    <dgm:cxn modelId="{973F94DC-05C9-43C6-9159-19351629DC21}" type="presParOf" srcId="{CB2E5A27-A0E7-4D29-A6C2-889756E445B8}" destId="{F43F6617-FDC1-4C0F-9FAF-304EFDEF25B2}" srcOrd="5" destOrd="0" presId="urn:microsoft.com/office/officeart/2005/8/layout/vList2"/>
    <dgm:cxn modelId="{EF070159-A007-47B0-B3D4-9A9587A300A4}" type="presParOf" srcId="{CB2E5A27-A0E7-4D29-A6C2-889756E445B8}" destId="{10F5D5B7-E1D9-4BA6-AFD0-056E2B191D37}" srcOrd="6" destOrd="0" presId="urn:microsoft.com/office/officeart/2005/8/layout/vList2"/>
    <dgm:cxn modelId="{6D7AB956-B605-4B8F-BDB0-65BD4AFCF29C}" type="presParOf" srcId="{CB2E5A27-A0E7-4D29-A6C2-889756E445B8}" destId="{52FA9738-CC1A-453A-88D5-0E8612D664F6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DC6755-E61C-43F2-B7C2-0984ADCB3EC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3D4F3E8-D623-4167-8118-1200DE544543}">
      <dgm:prSet/>
      <dgm:spPr/>
      <dgm:t>
        <a:bodyPr/>
        <a:lstStyle/>
        <a:p>
          <a:r>
            <a:rPr lang="el-GR"/>
            <a:t>Οι διαρθρώσεις επιτρέπουν μέτρια έως ευρεία κίνηση</a:t>
          </a:r>
          <a:r>
            <a:rPr lang="en-US"/>
            <a:t>.</a:t>
          </a:r>
        </a:p>
      </dgm:t>
    </dgm:pt>
    <dgm:pt modelId="{0ADE8854-7571-44C2-B245-128BBCB64284}" type="parTrans" cxnId="{A2CAE949-65B5-4493-8A8A-9556E878517F}">
      <dgm:prSet/>
      <dgm:spPr/>
      <dgm:t>
        <a:bodyPr/>
        <a:lstStyle/>
        <a:p>
          <a:endParaRPr lang="en-US"/>
        </a:p>
      </dgm:t>
    </dgm:pt>
    <dgm:pt modelId="{DBD60E09-7976-42D0-ADB8-1B6B6C6D10ED}" type="sibTrans" cxnId="{A2CAE949-65B5-4493-8A8A-9556E878517F}">
      <dgm:prSet/>
      <dgm:spPr/>
      <dgm:t>
        <a:bodyPr/>
        <a:lstStyle/>
        <a:p>
          <a:endParaRPr lang="en-US"/>
        </a:p>
      </dgm:t>
    </dgm:pt>
    <dgm:pt modelId="{69ED6CDE-B375-4DD5-A4EA-F72B69757B3E}">
      <dgm:prSet/>
      <dgm:spPr/>
      <dgm:t>
        <a:bodyPr/>
        <a:lstStyle/>
        <a:p>
          <a:r>
            <a:rPr lang="el-GR"/>
            <a:t>Σε αυτές τις αρθρώσεις υπάρχει αρθρική κοιλότητα η οποία περιέχει αρθρικό υγρό</a:t>
          </a:r>
          <a:r>
            <a:rPr lang="en-US"/>
            <a:t>.</a:t>
          </a:r>
        </a:p>
      </dgm:t>
    </dgm:pt>
    <dgm:pt modelId="{A19041F7-0FDE-4B23-83F5-89BA0CCD648E}" type="parTrans" cxnId="{E5CE91FA-7B45-425B-B2B7-7DDBEEB7E28C}">
      <dgm:prSet/>
      <dgm:spPr/>
      <dgm:t>
        <a:bodyPr/>
        <a:lstStyle/>
        <a:p>
          <a:endParaRPr lang="en-US"/>
        </a:p>
      </dgm:t>
    </dgm:pt>
    <dgm:pt modelId="{0E6C84E1-FD0A-400B-9E2E-5CDBCAA5880C}" type="sibTrans" cxnId="{E5CE91FA-7B45-425B-B2B7-7DDBEEB7E28C}">
      <dgm:prSet/>
      <dgm:spPr/>
      <dgm:t>
        <a:bodyPr/>
        <a:lstStyle/>
        <a:p>
          <a:endParaRPr lang="en-US"/>
        </a:p>
      </dgm:t>
    </dgm:pt>
    <dgm:pt modelId="{F4C0131F-14D0-4974-9CA7-80DD3407E732}">
      <dgm:prSet/>
      <dgm:spPr/>
      <dgm:t>
        <a:bodyPr/>
        <a:lstStyle/>
        <a:p>
          <a:r>
            <a:rPr lang="el-GR"/>
            <a:t>Οι αρθρικές επιφάνειες καλύπτονται από υαλοειδή χόνδρο και περιβάλλονται από αρθρικό θύλακο.</a:t>
          </a:r>
          <a:endParaRPr lang="en-US"/>
        </a:p>
      </dgm:t>
    </dgm:pt>
    <dgm:pt modelId="{1ADED795-B2CD-4D41-AF01-6CE023DBEED7}" type="parTrans" cxnId="{DA8E1C93-29B0-458E-B454-BE8CDB6DCEE4}">
      <dgm:prSet/>
      <dgm:spPr/>
      <dgm:t>
        <a:bodyPr/>
        <a:lstStyle/>
        <a:p>
          <a:endParaRPr lang="en-US"/>
        </a:p>
      </dgm:t>
    </dgm:pt>
    <dgm:pt modelId="{7384E7B2-03F3-4D5A-9FB4-1139DFFA1441}" type="sibTrans" cxnId="{DA8E1C93-29B0-458E-B454-BE8CDB6DCEE4}">
      <dgm:prSet/>
      <dgm:spPr/>
      <dgm:t>
        <a:bodyPr/>
        <a:lstStyle/>
        <a:p>
          <a:endParaRPr lang="en-US"/>
        </a:p>
      </dgm:t>
    </dgm:pt>
    <dgm:pt modelId="{ABF387E9-9013-40C5-A78D-D02515B7B0E2}" type="pres">
      <dgm:prSet presAssocID="{1ADC6755-E61C-43F2-B7C2-0984ADCB3ECA}" presName="linear" presStyleCnt="0">
        <dgm:presLayoutVars>
          <dgm:animLvl val="lvl"/>
          <dgm:resizeHandles val="exact"/>
        </dgm:presLayoutVars>
      </dgm:prSet>
      <dgm:spPr/>
    </dgm:pt>
    <dgm:pt modelId="{94CB0A95-5E6F-4594-B69B-1F770807FC74}" type="pres">
      <dgm:prSet presAssocID="{83D4F3E8-D623-4167-8118-1200DE54454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89F3CC4-D860-45AA-8805-AE692811CFBC}" type="pres">
      <dgm:prSet presAssocID="{DBD60E09-7976-42D0-ADB8-1B6B6C6D10ED}" presName="spacer" presStyleCnt="0"/>
      <dgm:spPr/>
    </dgm:pt>
    <dgm:pt modelId="{531528E0-BC59-4809-9631-659F41EC0912}" type="pres">
      <dgm:prSet presAssocID="{69ED6CDE-B375-4DD5-A4EA-F72B69757B3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7DCA0E1-F790-4963-88EA-173350F89DF7}" type="pres">
      <dgm:prSet presAssocID="{0E6C84E1-FD0A-400B-9E2E-5CDBCAA5880C}" presName="spacer" presStyleCnt="0"/>
      <dgm:spPr/>
    </dgm:pt>
    <dgm:pt modelId="{18EBC05D-2A75-4261-BE3A-63F22757CF50}" type="pres">
      <dgm:prSet presAssocID="{F4C0131F-14D0-4974-9CA7-80DD3407E73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2CAE949-65B5-4493-8A8A-9556E878517F}" srcId="{1ADC6755-E61C-43F2-B7C2-0984ADCB3ECA}" destId="{83D4F3E8-D623-4167-8118-1200DE544543}" srcOrd="0" destOrd="0" parTransId="{0ADE8854-7571-44C2-B245-128BBCB64284}" sibTransId="{DBD60E09-7976-42D0-ADB8-1B6B6C6D10ED}"/>
    <dgm:cxn modelId="{2BF21079-FCCE-4B05-96D8-721D3363006D}" type="presOf" srcId="{83D4F3E8-D623-4167-8118-1200DE544543}" destId="{94CB0A95-5E6F-4594-B69B-1F770807FC74}" srcOrd="0" destOrd="0" presId="urn:microsoft.com/office/officeart/2005/8/layout/vList2"/>
    <dgm:cxn modelId="{DA8E1C93-29B0-458E-B454-BE8CDB6DCEE4}" srcId="{1ADC6755-E61C-43F2-B7C2-0984ADCB3ECA}" destId="{F4C0131F-14D0-4974-9CA7-80DD3407E732}" srcOrd="2" destOrd="0" parTransId="{1ADED795-B2CD-4D41-AF01-6CE023DBEED7}" sibTransId="{7384E7B2-03F3-4D5A-9FB4-1139DFFA1441}"/>
    <dgm:cxn modelId="{DA59FDA4-15C8-41C3-A9EE-C5D42C8BD71E}" type="presOf" srcId="{F4C0131F-14D0-4974-9CA7-80DD3407E732}" destId="{18EBC05D-2A75-4261-BE3A-63F22757CF50}" srcOrd="0" destOrd="0" presId="urn:microsoft.com/office/officeart/2005/8/layout/vList2"/>
    <dgm:cxn modelId="{3C9429AC-CCB9-4B53-B6AE-AD80683D24C9}" type="presOf" srcId="{69ED6CDE-B375-4DD5-A4EA-F72B69757B3E}" destId="{531528E0-BC59-4809-9631-659F41EC0912}" srcOrd="0" destOrd="0" presId="urn:microsoft.com/office/officeart/2005/8/layout/vList2"/>
    <dgm:cxn modelId="{49772BAE-4B8A-42F8-94BE-FCB0ED53F2F1}" type="presOf" srcId="{1ADC6755-E61C-43F2-B7C2-0984ADCB3ECA}" destId="{ABF387E9-9013-40C5-A78D-D02515B7B0E2}" srcOrd="0" destOrd="0" presId="urn:microsoft.com/office/officeart/2005/8/layout/vList2"/>
    <dgm:cxn modelId="{E5CE91FA-7B45-425B-B2B7-7DDBEEB7E28C}" srcId="{1ADC6755-E61C-43F2-B7C2-0984ADCB3ECA}" destId="{69ED6CDE-B375-4DD5-A4EA-F72B69757B3E}" srcOrd="1" destOrd="0" parTransId="{A19041F7-0FDE-4B23-83F5-89BA0CCD648E}" sibTransId="{0E6C84E1-FD0A-400B-9E2E-5CDBCAA5880C}"/>
    <dgm:cxn modelId="{8C0DB8A5-0A80-4DEA-B824-7E59C5763FED}" type="presParOf" srcId="{ABF387E9-9013-40C5-A78D-D02515B7B0E2}" destId="{94CB0A95-5E6F-4594-B69B-1F770807FC74}" srcOrd="0" destOrd="0" presId="urn:microsoft.com/office/officeart/2005/8/layout/vList2"/>
    <dgm:cxn modelId="{B1F85C7A-ADC2-460B-90BE-4D2FA21A47DC}" type="presParOf" srcId="{ABF387E9-9013-40C5-A78D-D02515B7B0E2}" destId="{489F3CC4-D860-45AA-8805-AE692811CFBC}" srcOrd="1" destOrd="0" presId="urn:microsoft.com/office/officeart/2005/8/layout/vList2"/>
    <dgm:cxn modelId="{BFB328FA-25B9-43BB-A10A-1228067CF7B3}" type="presParOf" srcId="{ABF387E9-9013-40C5-A78D-D02515B7B0E2}" destId="{531528E0-BC59-4809-9631-659F41EC0912}" srcOrd="2" destOrd="0" presId="urn:microsoft.com/office/officeart/2005/8/layout/vList2"/>
    <dgm:cxn modelId="{2BC651D3-1B64-4AE2-9930-F8A986E5495A}" type="presParOf" srcId="{ABF387E9-9013-40C5-A78D-D02515B7B0E2}" destId="{87DCA0E1-F790-4963-88EA-173350F89DF7}" srcOrd="3" destOrd="0" presId="urn:microsoft.com/office/officeart/2005/8/layout/vList2"/>
    <dgm:cxn modelId="{CDF9EA88-2E68-417A-A287-2184627D8B88}" type="presParOf" srcId="{ABF387E9-9013-40C5-A78D-D02515B7B0E2}" destId="{18EBC05D-2A75-4261-BE3A-63F22757CF5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2F3722-4A16-45E6-BA4A-1C4994901AC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ED7DA9D-A21A-43D5-895F-3FB7B69030CB}">
      <dgm:prSet/>
      <dgm:spPr/>
      <dgm:t>
        <a:bodyPr/>
        <a:lstStyle/>
        <a:p>
          <a:r>
            <a:rPr lang="el-GR"/>
            <a:t>Οι σύνδεσμοι που προσφύονται μεταξύ των οστών προστατεύουν την άρθρωση από τις υπέρμετρες κινήσεις</a:t>
          </a:r>
          <a:r>
            <a:rPr lang="en-US"/>
            <a:t>.</a:t>
          </a:r>
        </a:p>
      </dgm:t>
    </dgm:pt>
    <dgm:pt modelId="{70053B46-4DE6-4F46-84A1-811539F81BE1}" type="parTrans" cxnId="{BD00A8E2-415A-41F4-8E38-D406FA568CE4}">
      <dgm:prSet/>
      <dgm:spPr/>
      <dgm:t>
        <a:bodyPr/>
        <a:lstStyle/>
        <a:p>
          <a:endParaRPr lang="en-US"/>
        </a:p>
      </dgm:t>
    </dgm:pt>
    <dgm:pt modelId="{90D75ECD-3282-45A8-811B-FE2D845F706B}" type="sibTrans" cxnId="{BD00A8E2-415A-41F4-8E38-D406FA568CE4}">
      <dgm:prSet/>
      <dgm:spPr/>
      <dgm:t>
        <a:bodyPr/>
        <a:lstStyle/>
        <a:p>
          <a:endParaRPr lang="en-US"/>
        </a:p>
      </dgm:t>
    </dgm:pt>
    <dgm:pt modelId="{541BACF6-A85C-4D0E-9767-49DE68F348AD}">
      <dgm:prSet/>
      <dgm:spPr/>
      <dgm:t>
        <a:bodyPr/>
        <a:lstStyle/>
        <a:p>
          <a:r>
            <a:rPr lang="el-GR"/>
            <a:t>Το πάχος των συνδέσμων διαφέρει σημαντικά και εξαρτάται από τις λειτουργικές απαιτήσεις των αρθρώσεων</a:t>
          </a:r>
          <a:r>
            <a:rPr lang="en-US"/>
            <a:t>.</a:t>
          </a:r>
        </a:p>
      </dgm:t>
    </dgm:pt>
    <dgm:pt modelId="{20C15CFA-3ACF-4F4F-8D58-F1BDF3ED58E8}" type="parTrans" cxnId="{B3555B49-D76D-4205-B660-4765F024BB59}">
      <dgm:prSet/>
      <dgm:spPr/>
      <dgm:t>
        <a:bodyPr/>
        <a:lstStyle/>
        <a:p>
          <a:endParaRPr lang="en-US"/>
        </a:p>
      </dgm:t>
    </dgm:pt>
    <dgm:pt modelId="{2ACAAE7E-5A58-48EE-8046-4290D61B7E59}" type="sibTrans" cxnId="{B3555B49-D76D-4205-B660-4765F024BB59}">
      <dgm:prSet/>
      <dgm:spPr/>
      <dgm:t>
        <a:bodyPr/>
        <a:lstStyle/>
        <a:p>
          <a:endParaRPr lang="en-US"/>
        </a:p>
      </dgm:t>
    </dgm:pt>
    <dgm:pt modelId="{7F75FAF7-5A2C-47DE-A686-7C9E0CBE6084}">
      <dgm:prSet/>
      <dgm:spPr/>
      <dgm:t>
        <a:bodyPr/>
        <a:lstStyle/>
        <a:p>
          <a:r>
            <a:rPr lang="el-GR"/>
            <a:t>Οι σύνδεσμοι περιγράφονται ως αρθρικοί ή εξωαρθρικοί</a:t>
          </a:r>
          <a:r>
            <a:rPr lang="en-US"/>
            <a:t>.</a:t>
          </a:r>
        </a:p>
      </dgm:t>
    </dgm:pt>
    <dgm:pt modelId="{55787EF0-764A-4931-BB2A-2116703862DF}" type="parTrans" cxnId="{73AFCAE3-E493-4A80-9581-21EA54809EF8}">
      <dgm:prSet/>
      <dgm:spPr/>
      <dgm:t>
        <a:bodyPr/>
        <a:lstStyle/>
        <a:p>
          <a:endParaRPr lang="en-US"/>
        </a:p>
      </dgm:t>
    </dgm:pt>
    <dgm:pt modelId="{8745F434-AFFB-4AB1-8867-CA5B5149634C}" type="sibTrans" cxnId="{73AFCAE3-E493-4A80-9581-21EA54809EF8}">
      <dgm:prSet/>
      <dgm:spPr/>
      <dgm:t>
        <a:bodyPr/>
        <a:lstStyle/>
        <a:p>
          <a:endParaRPr lang="en-US"/>
        </a:p>
      </dgm:t>
    </dgm:pt>
    <dgm:pt modelId="{D88E345F-E636-4261-A7EA-57F88D7C373B}">
      <dgm:prSet/>
      <dgm:spPr/>
      <dgm:t>
        <a:bodyPr/>
        <a:lstStyle/>
        <a:p>
          <a:r>
            <a:rPr lang="el-GR"/>
            <a:t>Οι αρθρικοί σύνδεσμοι είναι συνήθως παχύνσεις του αρθρικού θυλάκου όπως π.χ., οι γληνοβραχιόνιοι σύνδεσμοι, ο εν τω βάθει έσω πλάγιος σύνδεσμος του γόνατος</a:t>
          </a:r>
          <a:r>
            <a:rPr lang="en-US"/>
            <a:t>.</a:t>
          </a:r>
        </a:p>
      </dgm:t>
    </dgm:pt>
    <dgm:pt modelId="{9F1F5693-DDE4-4C6B-BC51-30B9EF30C426}" type="parTrans" cxnId="{D6C1633C-2D5F-4764-A048-BC4D6B7465A7}">
      <dgm:prSet/>
      <dgm:spPr/>
      <dgm:t>
        <a:bodyPr/>
        <a:lstStyle/>
        <a:p>
          <a:endParaRPr lang="en-US"/>
        </a:p>
      </dgm:t>
    </dgm:pt>
    <dgm:pt modelId="{47350FC9-1275-4403-92D4-E22BC4A49C68}" type="sibTrans" cxnId="{D6C1633C-2D5F-4764-A048-BC4D6B7465A7}">
      <dgm:prSet/>
      <dgm:spPr/>
      <dgm:t>
        <a:bodyPr/>
        <a:lstStyle/>
        <a:p>
          <a:endParaRPr lang="en-US"/>
        </a:p>
      </dgm:t>
    </dgm:pt>
    <dgm:pt modelId="{D23F4F7F-3E8D-45B8-B086-9F4E1AF7D3CA}">
      <dgm:prSet/>
      <dgm:spPr/>
      <dgm:t>
        <a:bodyPr/>
        <a:lstStyle/>
        <a:p>
          <a:r>
            <a:rPr lang="el-GR"/>
            <a:t>Οι αρθρικοί σύνδεσμοι τυπικά είναι πλατιές ινώδεις ταινίες που όταν διατείνονται, ανθίστανται στις κινήσεις δύο ή, συχνά, τριών επιπέδων</a:t>
          </a:r>
          <a:r>
            <a:rPr lang="en-US"/>
            <a:t>.</a:t>
          </a:r>
        </a:p>
      </dgm:t>
    </dgm:pt>
    <dgm:pt modelId="{8E29B0F6-7255-4E38-97B4-71B46B325395}" type="parTrans" cxnId="{9996555C-0718-4F48-94D8-14D7E4BBB9B7}">
      <dgm:prSet/>
      <dgm:spPr/>
      <dgm:t>
        <a:bodyPr/>
        <a:lstStyle/>
        <a:p>
          <a:endParaRPr lang="en-US"/>
        </a:p>
      </dgm:t>
    </dgm:pt>
    <dgm:pt modelId="{D6164503-C818-40DA-A0BE-826CBB9D1D5C}" type="sibTrans" cxnId="{9996555C-0718-4F48-94D8-14D7E4BBB9B7}">
      <dgm:prSet/>
      <dgm:spPr/>
      <dgm:t>
        <a:bodyPr/>
        <a:lstStyle/>
        <a:p>
          <a:endParaRPr lang="en-US"/>
        </a:p>
      </dgm:t>
    </dgm:pt>
    <dgm:pt modelId="{900AB8A2-368B-40CC-863D-E1C5036C3A00}" type="pres">
      <dgm:prSet presAssocID="{CF2F3722-4A16-45E6-BA4A-1C4994901AC3}" presName="linear" presStyleCnt="0">
        <dgm:presLayoutVars>
          <dgm:animLvl val="lvl"/>
          <dgm:resizeHandles val="exact"/>
        </dgm:presLayoutVars>
      </dgm:prSet>
      <dgm:spPr/>
    </dgm:pt>
    <dgm:pt modelId="{5CE30430-51B6-4B52-9074-0BC31853C394}" type="pres">
      <dgm:prSet presAssocID="{EED7DA9D-A21A-43D5-895F-3FB7B69030C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C3007E8-CE9A-4840-B303-A4AAEE5A3D41}" type="pres">
      <dgm:prSet presAssocID="{90D75ECD-3282-45A8-811B-FE2D845F706B}" presName="spacer" presStyleCnt="0"/>
      <dgm:spPr/>
    </dgm:pt>
    <dgm:pt modelId="{A38E7276-BF99-4949-81EA-835214B9B467}" type="pres">
      <dgm:prSet presAssocID="{541BACF6-A85C-4D0E-9767-49DE68F348A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6C7EF1E-3BD2-408F-83F0-A68C1D796CB6}" type="pres">
      <dgm:prSet presAssocID="{2ACAAE7E-5A58-48EE-8046-4290D61B7E59}" presName="spacer" presStyleCnt="0"/>
      <dgm:spPr/>
    </dgm:pt>
    <dgm:pt modelId="{8CC27296-D05E-4A9F-BEEC-8718412ABF68}" type="pres">
      <dgm:prSet presAssocID="{7F75FAF7-5A2C-47DE-A686-7C9E0CBE608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A98726A-4B5A-4C18-8C74-D8979923541A}" type="pres">
      <dgm:prSet presAssocID="{8745F434-AFFB-4AB1-8867-CA5B5149634C}" presName="spacer" presStyleCnt="0"/>
      <dgm:spPr/>
    </dgm:pt>
    <dgm:pt modelId="{208814AF-6992-485B-A991-9A72CE8D8B59}" type="pres">
      <dgm:prSet presAssocID="{D88E345F-E636-4261-A7EA-57F88D7C373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7D7F615-9E9A-4DB6-985C-50ED0A1A8416}" type="pres">
      <dgm:prSet presAssocID="{47350FC9-1275-4403-92D4-E22BC4A49C68}" presName="spacer" presStyleCnt="0"/>
      <dgm:spPr/>
    </dgm:pt>
    <dgm:pt modelId="{53502C81-91A0-4777-85A5-2EBA40472A6A}" type="pres">
      <dgm:prSet presAssocID="{D23F4F7F-3E8D-45B8-B086-9F4E1AF7D3C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83F8224-2A1A-41A1-AD7C-8B11124942E9}" type="presOf" srcId="{D88E345F-E636-4261-A7EA-57F88D7C373B}" destId="{208814AF-6992-485B-A991-9A72CE8D8B59}" srcOrd="0" destOrd="0" presId="urn:microsoft.com/office/officeart/2005/8/layout/vList2"/>
    <dgm:cxn modelId="{D6C1633C-2D5F-4764-A048-BC4D6B7465A7}" srcId="{CF2F3722-4A16-45E6-BA4A-1C4994901AC3}" destId="{D88E345F-E636-4261-A7EA-57F88D7C373B}" srcOrd="3" destOrd="0" parTransId="{9F1F5693-DDE4-4C6B-BC51-30B9EF30C426}" sibTransId="{47350FC9-1275-4403-92D4-E22BC4A49C68}"/>
    <dgm:cxn modelId="{9996555C-0718-4F48-94D8-14D7E4BBB9B7}" srcId="{CF2F3722-4A16-45E6-BA4A-1C4994901AC3}" destId="{D23F4F7F-3E8D-45B8-B086-9F4E1AF7D3CA}" srcOrd="4" destOrd="0" parTransId="{8E29B0F6-7255-4E38-97B4-71B46B325395}" sibTransId="{D6164503-C818-40DA-A0BE-826CBB9D1D5C}"/>
    <dgm:cxn modelId="{B3555B49-D76D-4205-B660-4765F024BB59}" srcId="{CF2F3722-4A16-45E6-BA4A-1C4994901AC3}" destId="{541BACF6-A85C-4D0E-9767-49DE68F348AD}" srcOrd="1" destOrd="0" parTransId="{20C15CFA-3ACF-4F4F-8D58-F1BDF3ED58E8}" sibTransId="{2ACAAE7E-5A58-48EE-8046-4290D61B7E59}"/>
    <dgm:cxn modelId="{2D7B8B6D-AB88-4392-B7AC-C2E3AFF9F1B4}" type="presOf" srcId="{EED7DA9D-A21A-43D5-895F-3FB7B69030CB}" destId="{5CE30430-51B6-4B52-9074-0BC31853C394}" srcOrd="0" destOrd="0" presId="urn:microsoft.com/office/officeart/2005/8/layout/vList2"/>
    <dgm:cxn modelId="{D81CE7BC-428A-450E-82C1-380C17FDF993}" type="presOf" srcId="{CF2F3722-4A16-45E6-BA4A-1C4994901AC3}" destId="{900AB8A2-368B-40CC-863D-E1C5036C3A00}" srcOrd="0" destOrd="0" presId="urn:microsoft.com/office/officeart/2005/8/layout/vList2"/>
    <dgm:cxn modelId="{BDC9A3BE-AADC-47CB-A5DB-68F88081190A}" type="presOf" srcId="{7F75FAF7-5A2C-47DE-A686-7C9E0CBE6084}" destId="{8CC27296-D05E-4A9F-BEEC-8718412ABF68}" srcOrd="0" destOrd="0" presId="urn:microsoft.com/office/officeart/2005/8/layout/vList2"/>
    <dgm:cxn modelId="{106792D3-7D41-4AA3-9187-B5A7DC5BCE6D}" type="presOf" srcId="{D23F4F7F-3E8D-45B8-B086-9F4E1AF7D3CA}" destId="{53502C81-91A0-4777-85A5-2EBA40472A6A}" srcOrd="0" destOrd="0" presId="urn:microsoft.com/office/officeart/2005/8/layout/vList2"/>
    <dgm:cxn modelId="{BD00A8E2-415A-41F4-8E38-D406FA568CE4}" srcId="{CF2F3722-4A16-45E6-BA4A-1C4994901AC3}" destId="{EED7DA9D-A21A-43D5-895F-3FB7B69030CB}" srcOrd="0" destOrd="0" parTransId="{70053B46-4DE6-4F46-84A1-811539F81BE1}" sibTransId="{90D75ECD-3282-45A8-811B-FE2D845F706B}"/>
    <dgm:cxn modelId="{73AFCAE3-E493-4A80-9581-21EA54809EF8}" srcId="{CF2F3722-4A16-45E6-BA4A-1C4994901AC3}" destId="{7F75FAF7-5A2C-47DE-A686-7C9E0CBE6084}" srcOrd="2" destOrd="0" parTransId="{55787EF0-764A-4931-BB2A-2116703862DF}" sibTransId="{8745F434-AFFB-4AB1-8867-CA5B5149634C}"/>
    <dgm:cxn modelId="{B12FB0E5-8A2A-4C39-AC28-7CC15E4BD0E4}" type="presOf" srcId="{541BACF6-A85C-4D0E-9767-49DE68F348AD}" destId="{A38E7276-BF99-4949-81EA-835214B9B467}" srcOrd="0" destOrd="0" presId="urn:microsoft.com/office/officeart/2005/8/layout/vList2"/>
    <dgm:cxn modelId="{810DBC7E-6DC8-4934-8D63-D240D9072ED8}" type="presParOf" srcId="{900AB8A2-368B-40CC-863D-E1C5036C3A00}" destId="{5CE30430-51B6-4B52-9074-0BC31853C394}" srcOrd="0" destOrd="0" presId="urn:microsoft.com/office/officeart/2005/8/layout/vList2"/>
    <dgm:cxn modelId="{1CEB2F35-69AF-408E-BF25-D5920614AC33}" type="presParOf" srcId="{900AB8A2-368B-40CC-863D-E1C5036C3A00}" destId="{EC3007E8-CE9A-4840-B303-A4AAEE5A3D41}" srcOrd="1" destOrd="0" presId="urn:microsoft.com/office/officeart/2005/8/layout/vList2"/>
    <dgm:cxn modelId="{74D6F961-B0B2-434C-8EC9-3FDF1288AA81}" type="presParOf" srcId="{900AB8A2-368B-40CC-863D-E1C5036C3A00}" destId="{A38E7276-BF99-4949-81EA-835214B9B467}" srcOrd="2" destOrd="0" presId="urn:microsoft.com/office/officeart/2005/8/layout/vList2"/>
    <dgm:cxn modelId="{D12DC564-352F-43E6-9D06-5D2223F6F9C9}" type="presParOf" srcId="{900AB8A2-368B-40CC-863D-E1C5036C3A00}" destId="{76C7EF1E-3BD2-408F-83F0-A68C1D796CB6}" srcOrd="3" destOrd="0" presId="urn:microsoft.com/office/officeart/2005/8/layout/vList2"/>
    <dgm:cxn modelId="{D39076FD-F69D-467B-9B43-5709C8F9A347}" type="presParOf" srcId="{900AB8A2-368B-40CC-863D-E1C5036C3A00}" destId="{8CC27296-D05E-4A9F-BEEC-8718412ABF68}" srcOrd="4" destOrd="0" presId="urn:microsoft.com/office/officeart/2005/8/layout/vList2"/>
    <dgm:cxn modelId="{C6C64C98-3861-4715-970A-7F54F2816159}" type="presParOf" srcId="{900AB8A2-368B-40CC-863D-E1C5036C3A00}" destId="{8A98726A-4B5A-4C18-8C74-D8979923541A}" srcOrd="5" destOrd="0" presId="urn:microsoft.com/office/officeart/2005/8/layout/vList2"/>
    <dgm:cxn modelId="{B0EC6A0A-CA9A-4ACC-99BD-A16B08905595}" type="presParOf" srcId="{900AB8A2-368B-40CC-863D-E1C5036C3A00}" destId="{208814AF-6992-485B-A991-9A72CE8D8B59}" srcOrd="6" destOrd="0" presId="urn:microsoft.com/office/officeart/2005/8/layout/vList2"/>
    <dgm:cxn modelId="{E8B1E1B6-4FF8-4E3A-ADC4-CC484C0C7361}" type="presParOf" srcId="{900AB8A2-368B-40CC-863D-E1C5036C3A00}" destId="{C7D7F615-9E9A-4DB6-985C-50ED0A1A8416}" srcOrd="7" destOrd="0" presId="urn:microsoft.com/office/officeart/2005/8/layout/vList2"/>
    <dgm:cxn modelId="{CA9E0F9F-1A0C-4E9F-A127-D7F359FBFBBC}" type="presParOf" srcId="{900AB8A2-368B-40CC-863D-E1C5036C3A00}" destId="{53502C81-91A0-4777-85A5-2EBA40472A6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30BC6C-7517-4A08-B79A-CFDD9C22073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D4DEC9A-378C-45B2-8CEB-916C96AF01B3}">
      <dgm:prSet/>
      <dgm:spPr/>
      <dgm:t>
        <a:bodyPr/>
        <a:lstStyle/>
        <a:p>
          <a:r>
            <a:rPr lang="el-GR"/>
            <a:t>Η αιμάτωση της άρθρωσης γίνεται από αιμοφόρα αγγεία των οποίων τα τριχοειδή αγγεία διαπερνούν τον αρθρικό θύλακο, συνήθως σε βάθος μεταξύ του ινώδους θύλακα και του αρθρικού υμένα</a:t>
          </a:r>
          <a:r>
            <a:rPr lang="en-US"/>
            <a:t>.</a:t>
          </a:r>
        </a:p>
      </dgm:t>
    </dgm:pt>
    <dgm:pt modelId="{4AF07FA9-5891-4DE1-85B2-F3DCCAAFA9BC}" type="parTrans" cxnId="{283BD740-EBE1-433B-ADC7-561825FFF8BA}">
      <dgm:prSet/>
      <dgm:spPr/>
      <dgm:t>
        <a:bodyPr/>
        <a:lstStyle/>
        <a:p>
          <a:endParaRPr lang="en-US"/>
        </a:p>
      </dgm:t>
    </dgm:pt>
    <dgm:pt modelId="{1FB3C3E3-7FCF-41B3-8707-A93D0D866F33}" type="sibTrans" cxnId="{283BD740-EBE1-433B-ADC7-561825FFF8BA}">
      <dgm:prSet/>
      <dgm:spPr/>
      <dgm:t>
        <a:bodyPr/>
        <a:lstStyle/>
        <a:p>
          <a:endParaRPr lang="en-US"/>
        </a:p>
      </dgm:t>
    </dgm:pt>
    <dgm:pt modelId="{BA959882-4D31-424C-8970-317643D5106C}">
      <dgm:prSet/>
      <dgm:spPr/>
      <dgm:t>
        <a:bodyPr/>
        <a:lstStyle/>
        <a:p>
          <a:r>
            <a:rPr lang="el-GR"/>
            <a:t>Τα αισθητικά νεύρα εφοδιάζουν τα εξωτερικά στρώματα του αρθρικού θυλάκου και τους συνδέσμους με υποδοχείς πόνου και ιδιοδεκτικότητας</a:t>
          </a:r>
          <a:endParaRPr lang="en-US"/>
        </a:p>
      </dgm:t>
    </dgm:pt>
    <dgm:pt modelId="{417C9B20-FC44-4039-9E02-8D1597AC6B6D}" type="parTrans" cxnId="{AE67A4F1-4F17-47F1-A5C3-9FC8BF9934B4}">
      <dgm:prSet/>
      <dgm:spPr/>
      <dgm:t>
        <a:bodyPr/>
        <a:lstStyle/>
        <a:p>
          <a:endParaRPr lang="en-US"/>
        </a:p>
      </dgm:t>
    </dgm:pt>
    <dgm:pt modelId="{9260038D-35A0-4495-8E3F-015E3E76EF25}" type="sibTrans" cxnId="{AE67A4F1-4F17-47F1-A5C3-9FC8BF9934B4}">
      <dgm:prSet/>
      <dgm:spPr/>
      <dgm:t>
        <a:bodyPr/>
        <a:lstStyle/>
        <a:p>
          <a:endParaRPr lang="en-US"/>
        </a:p>
      </dgm:t>
    </dgm:pt>
    <dgm:pt modelId="{546D1CAF-A4C5-4BEC-9DF1-5D254C481A80}" type="pres">
      <dgm:prSet presAssocID="{8830BC6C-7517-4A08-B79A-CFDD9C22073A}" presName="linear" presStyleCnt="0">
        <dgm:presLayoutVars>
          <dgm:animLvl val="lvl"/>
          <dgm:resizeHandles val="exact"/>
        </dgm:presLayoutVars>
      </dgm:prSet>
      <dgm:spPr/>
    </dgm:pt>
    <dgm:pt modelId="{F57B63EE-3A0D-4618-BC55-12B0A4F4B791}" type="pres">
      <dgm:prSet presAssocID="{1D4DEC9A-378C-45B2-8CEB-916C96AF01B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564433C-03E7-4527-B448-D8D44A4578A8}" type="pres">
      <dgm:prSet presAssocID="{1FB3C3E3-7FCF-41B3-8707-A93D0D866F33}" presName="spacer" presStyleCnt="0"/>
      <dgm:spPr/>
    </dgm:pt>
    <dgm:pt modelId="{F73588F8-E12D-4AE6-A2C1-9CD05F2CB9C8}" type="pres">
      <dgm:prSet presAssocID="{BA959882-4D31-424C-8970-317643D5106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83BD740-EBE1-433B-ADC7-561825FFF8BA}" srcId="{8830BC6C-7517-4A08-B79A-CFDD9C22073A}" destId="{1D4DEC9A-378C-45B2-8CEB-916C96AF01B3}" srcOrd="0" destOrd="0" parTransId="{4AF07FA9-5891-4DE1-85B2-F3DCCAAFA9BC}" sibTransId="{1FB3C3E3-7FCF-41B3-8707-A93D0D866F33}"/>
    <dgm:cxn modelId="{E4D4B599-6155-455A-9DD5-FF36EC8E3C4E}" type="presOf" srcId="{BA959882-4D31-424C-8970-317643D5106C}" destId="{F73588F8-E12D-4AE6-A2C1-9CD05F2CB9C8}" srcOrd="0" destOrd="0" presId="urn:microsoft.com/office/officeart/2005/8/layout/vList2"/>
    <dgm:cxn modelId="{42737A9D-E66B-403A-BDA1-9480E4D002CC}" type="presOf" srcId="{8830BC6C-7517-4A08-B79A-CFDD9C22073A}" destId="{546D1CAF-A4C5-4BEC-9DF1-5D254C481A80}" srcOrd="0" destOrd="0" presId="urn:microsoft.com/office/officeart/2005/8/layout/vList2"/>
    <dgm:cxn modelId="{85D833C2-A7D0-46F9-A18D-F0F19E0DD334}" type="presOf" srcId="{1D4DEC9A-378C-45B2-8CEB-916C96AF01B3}" destId="{F57B63EE-3A0D-4618-BC55-12B0A4F4B791}" srcOrd="0" destOrd="0" presId="urn:microsoft.com/office/officeart/2005/8/layout/vList2"/>
    <dgm:cxn modelId="{AE67A4F1-4F17-47F1-A5C3-9FC8BF9934B4}" srcId="{8830BC6C-7517-4A08-B79A-CFDD9C22073A}" destId="{BA959882-4D31-424C-8970-317643D5106C}" srcOrd="1" destOrd="0" parTransId="{417C9B20-FC44-4039-9E02-8D1597AC6B6D}" sibTransId="{9260038D-35A0-4495-8E3F-015E3E76EF25}"/>
    <dgm:cxn modelId="{6FEC90C8-65B5-4D83-BEC1-6BEDCC98E882}" type="presParOf" srcId="{546D1CAF-A4C5-4BEC-9DF1-5D254C481A80}" destId="{F57B63EE-3A0D-4618-BC55-12B0A4F4B791}" srcOrd="0" destOrd="0" presId="urn:microsoft.com/office/officeart/2005/8/layout/vList2"/>
    <dgm:cxn modelId="{E5777C29-C4F7-451A-8F84-97E96198AB80}" type="presParOf" srcId="{546D1CAF-A4C5-4BEC-9DF1-5D254C481A80}" destId="{3564433C-03E7-4527-B448-D8D44A4578A8}" srcOrd="1" destOrd="0" presId="urn:microsoft.com/office/officeart/2005/8/layout/vList2"/>
    <dgm:cxn modelId="{06520A85-DE64-4DCC-B3AD-5DD595826BDC}" type="presParOf" srcId="{546D1CAF-A4C5-4BEC-9DF1-5D254C481A80}" destId="{F73588F8-E12D-4AE6-A2C1-9CD05F2CB9C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1C6202-D3CC-4B65-A1B7-496ED69E982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350CA61-F6DE-4159-83F4-46C5F3CF3304}">
      <dgm:prSet/>
      <dgm:spPr/>
      <dgm:t>
        <a:bodyPr/>
        <a:lstStyle/>
        <a:p>
          <a:r>
            <a:rPr lang="el-GR"/>
            <a:t>α) Ολισθαίνουσες: Επιτρέπουν την κίνηση πολυξονικά (π.χ. καρπικές αρθρώσεις).</a:t>
          </a:r>
          <a:endParaRPr lang="en-US"/>
        </a:p>
      </dgm:t>
    </dgm:pt>
    <dgm:pt modelId="{61570AA9-E2BB-4BFD-A8D8-76027FE77ABA}" type="parTrans" cxnId="{2EFEAFDE-8B90-4773-8D0F-B438E462B585}">
      <dgm:prSet/>
      <dgm:spPr/>
      <dgm:t>
        <a:bodyPr/>
        <a:lstStyle/>
        <a:p>
          <a:endParaRPr lang="en-US"/>
        </a:p>
      </dgm:t>
    </dgm:pt>
    <dgm:pt modelId="{9E3B2A78-89FC-43B4-9BE4-2723CCB69303}" type="sibTrans" cxnId="{2EFEAFDE-8B90-4773-8D0F-B438E462B585}">
      <dgm:prSet/>
      <dgm:spPr/>
      <dgm:t>
        <a:bodyPr/>
        <a:lstStyle/>
        <a:p>
          <a:endParaRPr lang="en-US"/>
        </a:p>
      </dgm:t>
    </dgm:pt>
    <dgm:pt modelId="{A86E0456-3ADE-4FE4-8EFA-BC6F2018CE0A}">
      <dgm:prSet/>
      <dgm:spPr/>
      <dgm:t>
        <a:bodyPr/>
        <a:lstStyle/>
        <a:p>
          <a:r>
            <a:rPr lang="el-GR"/>
            <a:t>β) Γίγγλυνες: Διαθέτουν κυλινδρικό σχήμα και επιτρέπουν την κίνηση γύρω από έναν άξονα (π.χ. αγκώνας).</a:t>
          </a:r>
          <a:endParaRPr lang="en-US"/>
        </a:p>
      </dgm:t>
    </dgm:pt>
    <dgm:pt modelId="{FD31B72E-1946-4B60-B7D5-48099130EC93}" type="parTrans" cxnId="{F76F0939-F49C-4402-8996-84DDFA648D65}">
      <dgm:prSet/>
      <dgm:spPr/>
      <dgm:t>
        <a:bodyPr/>
        <a:lstStyle/>
        <a:p>
          <a:endParaRPr lang="en-US"/>
        </a:p>
      </dgm:t>
    </dgm:pt>
    <dgm:pt modelId="{0130295B-FF01-4A7F-BF21-FAA7C0F3F5D6}" type="sibTrans" cxnId="{F76F0939-F49C-4402-8996-84DDFA648D65}">
      <dgm:prSet/>
      <dgm:spPr/>
      <dgm:t>
        <a:bodyPr/>
        <a:lstStyle/>
        <a:p>
          <a:endParaRPr lang="en-US"/>
        </a:p>
      </dgm:t>
    </dgm:pt>
    <dgm:pt modelId="{8BFA9F6B-5EE9-4FA6-8FC4-30B79ADBCAF9}">
      <dgm:prSet/>
      <dgm:spPr/>
      <dgm:t>
        <a:bodyPr/>
        <a:lstStyle/>
        <a:p>
          <a:r>
            <a:rPr lang="el-GR"/>
            <a:t>γ) Τροχοειδείς: Όπως και η κίνηση του τροχού στο επίπεδο, επιτρέπει τον πρηνισμό και υπτιασμό του αντιβραχίου. </a:t>
          </a:r>
          <a:endParaRPr lang="en-US"/>
        </a:p>
      </dgm:t>
    </dgm:pt>
    <dgm:pt modelId="{8F5BC712-6224-4484-80E9-DF74F0A1D597}" type="parTrans" cxnId="{D0EB8EC3-3D63-4FF9-A041-EC6086A77D6D}">
      <dgm:prSet/>
      <dgm:spPr/>
      <dgm:t>
        <a:bodyPr/>
        <a:lstStyle/>
        <a:p>
          <a:endParaRPr lang="en-US"/>
        </a:p>
      </dgm:t>
    </dgm:pt>
    <dgm:pt modelId="{2BAABCC3-15E4-431B-AFE0-C59D6915D32D}" type="sibTrans" cxnId="{D0EB8EC3-3D63-4FF9-A041-EC6086A77D6D}">
      <dgm:prSet/>
      <dgm:spPr/>
      <dgm:t>
        <a:bodyPr/>
        <a:lstStyle/>
        <a:p>
          <a:endParaRPr lang="en-US"/>
        </a:p>
      </dgm:t>
    </dgm:pt>
    <dgm:pt modelId="{D5624EB4-242F-4381-9114-58AC7D211A62}">
      <dgm:prSet/>
      <dgm:spPr/>
      <dgm:t>
        <a:bodyPr/>
        <a:lstStyle/>
        <a:p>
          <a:r>
            <a:rPr lang="el-GR"/>
            <a:t>δ) Κονδυλοειδείς: Επιτρέπουν την κίνηση σε μία μεγάλη και μία μικρή επιφάνεια (π.χ. γόνατο και καρπός).</a:t>
          </a:r>
          <a:endParaRPr lang="en-US"/>
        </a:p>
      </dgm:t>
    </dgm:pt>
    <dgm:pt modelId="{861CF92A-3737-475D-9AB2-5F673C1B9728}" type="parTrans" cxnId="{E42A3CBC-514B-4DAE-855E-C3523A9A4C6C}">
      <dgm:prSet/>
      <dgm:spPr/>
      <dgm:t>
        <a:bodyPr/>
        <a:lstStyle/>
        <a:p>
          <a:endParaRPr lang="en-US"/>
        </a:p>
      </dgm:t>
    </dgm:pt>
    <dgm:pt modelId="{D50FCAC8-682F-4E9E-BDBB-B1B74DF7091F}" type="sibTrans" cxnId="{E42A3CBC-514B-4DAE-855E-C3523A9A4C6C}">
      <dgm:prSet/>
      <dgm:spPr/>
      <dgm:t>
        <a:bodyPr/>
        <a:lstStyle/>
        <a:p>
          <a:endParaRPr lang="en-US"/>
        </a:p>
      </dgm:t>
    </dgm:pt>
    <dgm:pt modelId="{D1FF896C-6954-4FD0-A9B7-CE9A4C1CECA5}">
      <dgm:prSet/>
      <dgm:spPr/>
      <dgm:t>
        <a:bodyPr/>
        <a:lstStyle/>
        <a:p>
          <a:r>
            <a:rPr lang="el-GR"/>
            <a:t>ε) Σφαιροειδείς: Η κίνηση επιτρέπεται σε όλα τα επίπεδα (π.χ. ισχίο).</a:t>
          </a:r>
          <a:endParaRPr lang="en-US"/>
        </a:p>
      </dgm:t>
    </dgm:pt>
    <dgm:pt modelId="{00464E53-D590-4F8A-A0F1-87F8D3C778B4}" type="parTrans" cxnId="{5337DF25-72F0-4446-B525-7A1DE922E1D2}">
      <dgm:prSet/>
      <dgm:spPr/>
      <dgm:t>
        <a:bodyPr/>
        <a:lstStyle/>
        <a:p>
          <a:endParaRPr lang="en-US"/>
        </a:p>
      </dgm:t>
    </dgm:pt>
    <dgm:pt modelId="{C01B59E1-B8ED-4410-9207-089D0CC6B758}" type="sibTrans" cxnId="{5337DF25-72F0-4446-B525-7A1DE922E1D2}">
      <dgm:prSet/>
      <dgm:spPr/>
      <dgm:t>
        <a:bodyPr/>
        <a:lstStyle/>
        <a:p>
          <a:endParaRPr lang="en-US"/>
        </a:p>
      </dgm:t>
    </dgm:pt>
    <dgm:pt modelId="{ECF93248-B60D-4BD3-822D-E05EB6ED74B9}">
      <dgm:prSet/>
      <dgm:spPr/>
      <dgm:t>
        <a:bodyPr/>
        <a:lstStyle/>
        <a:p>
          <a:r>
            <a:rPr lang="el-GR"/>
            <a:t>ζ) Εφιπποειδείς: Επιτρέπουν την κίνηση σε όλα τα επίπεδα, ενώ διαφέρουν σε δομή από τις σφαιροειδείς (π.χ. άρθρωση του αντίχειρα).</a:t>
          </a:r>
          <a:endParaRPr lang="en-US"/>
        </a:p>
      </dgm:t>
    </dgm:pt>
    <dgm:pt modelId="{416E7A39-5791-426F-89E0-F5F7D2925AE1}" type="parTrans" cxnId="{62E54743-8FF7-41C4-B08D-EF6930B5F63E}">
      <dgm:prSet/>
      <dgm:spPr/>
      <dgm:t>
        <a:bodyPr/>
        <a:lstStyle/>
        <a:p>
          <a:endParaRPr lang="en-US"/>
        </a:p>
      </dgm:t>
    </dgm:pt>
    <dgm:pt modelId="{AEA697E5-44C3-44E1-827E-CB74151A61A1}" type="sibTrans" cxnId="{62E54743-8FF7-41C4-B08D-EF6930B5F63E}">
      <dgm:prSet/>
      <dgm:spPr/>
      <dgm:t>
        <a:bodyPr/>
        <a:lstStyle/>
        <a:p>
          <a:endParaRPr lang="en-US"/>
        </a:p>
      </dgm:t>
    </dgm:pt>
    <dgm:pt modelId="{39130225-EFAA-4FDB-A639-36D326D0616A}" type="pres">
      <dgm:prSet presAssocID="{DD1C6202-D3CC-4B65-A1B7-496ED69E982E}" presName="diagram" presStyleCnt="0">
        <dgm:presLayoutVars>
          <dgm:dir/>
          <dgm:resizeHandles val="exact"/>
        </dgm:presLayoutVars>
      </dgm:prSet>
      <dgm:spPr/>
    </dgm:pt>
    <dgm:pt modelId="{C55A2D4C-8763-4268-A41A-5DAFDE597309}" type="pres">
      <dgm:prSet presAssocID="{5350CA61-F6DE-4159-83F4-46C5F3CF3304}" presName="node" presStyleLbl="node1" presStyleIdx="0" presStyleCnt="6">
        <dgm:presLayoutVars>
          <dgm:bulletEnabled val="1"/>
        </dgm:presLayoutVars>
      </dgm:prSet>
      <dgm:spPr/>
    </dgm:pt>
    <dgm:pt modelId="{B62C1D70-A2CD-4B32-9D1E-EB63E63ED065}" type="pres">
      <dgm:prSet presAssocID="{9E3B2A78-89FC-43B4-9BE4-2723CCB69303}" presName="sibTrans" presStyleCnt="0"/>
      <dgm:spPr/>
    </dgm:pt>
    <dgm:pt modelId="{2B157F7F-9982-485E-83AD-F34F5FA1902B}" type="pres">
      <dgm:prSet presAssocID="{A86E0456-3ADE-4FE4-8EFA-BC6F2018CE0A}" presName="node" presStyleLbl="node1" presStyleIdx="1" presStyleCnt="6">
        <dgm:presLayoutVars>
          <dgm:bulletEnabled val="1"/>
        </dgm:presLayoutVars>
      </dgm:prSet>
      <dgm:spPr/>
    </dgm:pt>
    <dgm:pt modelId="{6D44DAEF-6B44-4620-94AB-3A6339965AFC}" type="pres">
      <dgm:prSet presAssocID="{0130295B-FF01-4A7F-BF21-FAA7C0F3F5D6}" presName="sibTrans" presStyleCnt="0"/>
      <dgm:spPr/>
    </dgm:pt>
    <dgm:pt modelId="{B0AB8D4D-EA7D-4BDA-8B0D-63F57EF0A192}" type="pres">
      <dgm:prSet presAssocID="{8BFA9F6B-5EE9-4FA6-8FC4-30B79ADBCAF9}" presName="node" presStyleLbl="node1" presStyleIdx="2" presStyleCnt="6">
        <dgm:presLayoutVars>
          <dgm:bulletEnabled val="1"/>
        </dgm:presLayoutVars>
      </dgm:prSet>
      <dgm:spPr/>
    </dgm:pt>
    <dgm:pt modelId="{B5662188-16C3-40FE-B4F9-208CC30AECE7}" type="pres">
      <dgm:prSet presAssocID="{2BAABCC3-15E4-431B-AFE0-C59D6915D32D}" presName="sibTrans" presStyleCnt="0"/>
      <dgm:spPr/>
    </dgm:pt>
    <dgm:pt modelId="{F7B119BC-0038-403D-AADD-381BBE6CCC48}" type="pres">
      <dgm:prSet presAssocID="{D5624EB4-242F-4381-9114-58AC7D211A62}" presName="node" presStyleLbl="node1" presStyleIdx="3" presStyleCnt="6">
        <dgm:presLayoutVars>
          <dgm:bulletEnabled val="1"/>
        </dgm:presLayoutVars>
      </dgm:prSet>
      <dgm:spPr/>
    </dgm:pt>
    <dgm:pt modelId="{2457751E-A7BE-44F3-9474-45F03E0D1DC7}" type="pres">
      <dgm:prSet presAssocID="{D50FCAC8-682F-4E9E-BDBB-B1B74DF7091F}" presName="sibTrans" presStyleCnt="0"/>
      <dgm:spPr/>
    </dgm:pt>
    <dgm:pt modelId="{CE9E32DE-CF3F-4F95-A407-492B95CFC8FB}" type="pres">
      <dgm:prSet presAssocID="{D1FF896C-6954-4FD0-A9B7-CE9A4C1CECA5}" presName="node" presStyleLbl="node1" presStyleIdx="4" presStyleCnt="6">
        <dgm:presLayoutVars>
          <dgm:bulletEnabled val="1"/>
        </dgm:presLayoutVars>
      </dgm:prSet>
      <dgm:spPr/>
    </dgm:pt>
    <dgm:pt modelId="{081BA64C-EE84-4BE0-A56B-29039C4CC002}" type="pres">
      <dgm:prSet presAssocID="{C01B59E1-B8ED-4410-9207-089D0CC6B758}" presName="sibTrans" presStyleCnt="0"/>
      <dgm:spPr/>
    </dgm:pt>
    <dgm:pt modelId="{B2357894-3115-44B4-A842-78D81B8D547D}" type="pres">
      <dgm:prSet presAssocID="{ECF93248-B60D-4BD3-822D-E05EB6ED74B9}" presName="node" presStyleLbl="node1" presStyleIdx="5" presStyleCnt="6">
        <dgm:presLayoutVars>
          <dgm:bulletEnabled val="1"/>
        </dgm:presLayoutVars>
      </dgm:prSet>
      <dgm:spPr/>
    </dgm:pt>
  </dgm:ptLst>
  <dgm:cxnLst>
    <dgm:cxn modelId="{75932C0A-B609-48F2-BCD2-5CFCC07344A4}" type="presOf" srcId="{D5624EB4-242F-4381-9114-58AC7D211A62}" destId="{F7B119BC-0038-403D-AADD-381BBE6CCC48}" srcOrd="0" destOrd="0" presId="urn:microsoft.com/office/officeart/2005/8/layout/default"/>
    <dgm:cxn modelId="{5337DF25-72F0-4446-B525-7A1DE922E1D2}" srcId="{DD1C6202-D3CC-4B65-A1B7-496ED69E982E}" destId="{D1FF896C-6954-4FD0-A9B7-CE9A4C1CECA5}" srcOrd="4" destOrd="0" parTransId="{00464E53-D590-4F8A-A0F1-87F8D3C778B4}" sibTransId="{C01B59E1-B8ED-4410-9207-089D0CC6B758}"/>
    <dgm:cxn modelId="{92655926-617F-47ED-92C7-126D0B7A087A}" type="presOf" srcId="{8BFA9F6B-5EE9-4FA6-8FC4-30B79ADBCAF9}" destId="{B0AB8D4D-EA7D-4BDA-8B0D-63F57EF0A192}" srcOrd="0" destOrd="0" presId="urn:microsoft.com/office/officeart/2005/8/layout/default"/>
    <dgm:cxn modelId="{F76F0939-F49C-4402-8996-84DDFA648D65}" srcId="{DD1C6202-D3CC-4B65-A1B7-496ED69E982E}" destId="{A86E0456-3ADE-4FE4-8EFA-BC6F2018CE0A}" srcOrd="1" destOrd="0" parTransId="{FD31B72E-1946-4B60-B7D5-48099130EC93}" sibTransId="{0130295B-FF01-4A7F-BF21-FAA7C0F3F5D6}"/>
    <dgm:cxn modelId="{34E4305C-8E22-4E79-BF1F-55D7B69BF197}" type="presOf" srcId="{D1FF896C-6954-4FD0-A9B7-CE9A4C1CECA5}" destId="{CE9E32DE-CF3F-4F95-A407-492B95CFC8FB}" srcOrd="0" destOrd="0" presId="urn:microsoft.com/office/officeart/2005/8/layout/default"/>
    <dgm:cxn modelId="{62E54743-8FF7-41C4-B08D-EF6930B5F63E}" srcId="{DD1C6202-D3CC-4B65-A1B7-496ED69E982E}" destId="{ECF93248-B60D-4BD3-822D-E05EB6ED74B9}" srcOrd="5" destOrd="0" parTransId="{416E7A39-5791-426F-89E0-F5F7D2925AE1}" sibTransId="{AEA697E5-44C3-44E1-827E-CB74151A61A1}"/>
    <dgm:cxn modelId="{51C0FD4E-FFFB-4D7A-BC9B-78DCBC42FA96}" type="presOf" srcId="{5350CA61-F6DE-4159-83F4-46C5F3CF3304}" destId="{C55A2D4C-8763-4268-A41A-5DAFDE597309}" srcOrd="0" destOrd="0" presId="urn:microsoft.com/office/officeart/2005/8/layout/default"/>
    <dgm:cxn modelId="{70EE6F7F-BDC0-4AE8-B921-ECA07F951B1A}" type="presOf" srcId="{DD1C6202-D3CC-4B65-A1B7-496ED69E982E}" destId="{39130225-EFAA-4FDB-A639-36D326D0616A}" srcOrd="0" destOrd="0" presId="urn:microsoft.com/office/officeart/2005/8/layout/default"/>
    <dgm:cxn modelId="{E42A3CBC-514B-4DAE-855E-C3523A9A4C6C}" srcId="{DD1C6202-D3CC-4B65-A1B7-496ED69E982E}" destId="{D5624EB4-242F-4381-9114-58AC7D211A62}" srcOrd="3" destOrd="0" parTransId="{861CF92A-3737-475D-9AB2-5F673C1B9728}" sibTransId="{D50FCAC8-682F-4E9E-BDBB-B1B74DF7091F}"/>
    <dgm:cxn modelId="{46E6BFBD-1F82-4948-8072-329ED8DAEEF3}" type="presOf" srcId="{ECF93248-B60D-4BD3-822D-E05EB6ED74B9}" destId="{B2357894-3115-44B4-A842-78D81B8D547D}" srcOrd="0" destOrd="0" presId="urn:microsoft.com/office/officeart/2005/8/layout/default"/>
    <dgm:cxn modelId="{D0EB8EC3-3D63-4FF9-A041-EC6086A77D6D}" srcId="{DD1C6202-D3CC-4B65-A1B7-496ED69E982E}" destId="{8BFA9F6B-5EE9-4FA6-8FC4-30B79ADBCAF9}" srcOrd="2" destOrd="0" parTransId="{8F5BC712-6224-4484-80E9-DF74F0A1D597}" sibTransId="{2BAABCC3-15E4-431B-AFE0-C59D6915D32D}"/>
    <dgm:cxn modelId="{11C0FFC5-4D71-4A94-BC24-BDE0ACFFCBE0}" type="presOf" srcId="{A86E0456-3ADE-4FE4-8EFA-BC6F2018CE0A}" destId="{2B157F7F-9982-485E-83AD-F34F5FA1902B}" srcOrd="0" destOrd="0" presId="urn:microsoft.com/office/officeart/2005/8/layout/default"/>
    <dgm:cxn modelId="{2EFEAFDE-8B90-4773-8D0F-B438E462B585}" srcId="{DD1C6202-D3CC-4B65-A1B7-496ED69E982E}" destId="{5350CA61-F6DE-4159-83F4-46C5F3CF3304}" srcOrd="0" destOrd="0" parTransId="{61570AA9-E2BB-4BFD-A8D8-76027FE77ABA}" sibTransId="{9E3B2A78-89FC-43B4-9BE4-2723CCB69303}"/>
    <dgm:cxn modelId="{8C3F4ACA-36A4-4B10-B1C4-0D13EB07C3C7}" type="presParOf" srcId="{39130225-EFAA-4FDB-A639-36D326D0616A}" destId="{C55A2D4C-8763-4268-A41A-5DAFDE597309}" srcOrd="0" destOrd="0" presId="urn:microsoft.com/office/officeart/2005/8/layout/default"/>
    <dgm:cxn modelId="{943788AB-CA53-4158-BC04-4C206C3CA10C}" type="presParOf" srcId="{39130225-EFAA-4FDB-A639-36D326D0616A}" destId="{B62C1D70-A2CD-4B32-9D1E-EB63E63ED065}" srcOrd="1" destOrd="0" presId="urn:microsoft.com/office/officeart/2005/8/layout/default"/>
    <dgm:cxn modelId="{39C29855-2985-45C2-939E-20740F15B480}" type="presParOf" srcId="{39130225-EFAA-4FDB-A639-36D326D0616A}" destId="{2B157F7F-9982-485E-83AD-F34F5FA1902B}" srcOrd="2" destOrd="0" presId="urn:microsoft.com/office/officeart/2005/8/layout/default"/>
    <dgm:cxn modelId="{993FD101-5C11-41C0-B03F-D6A53EF0ED90}" type="presParOf" srcId="{39130225-EFAA-4FDB-A639-36D326D0616A}" destId="{6D44DAEF-6B44-4620-94AB-3A6339965AFC}" srcOrd="3" destOrd="0" presId="urn:microsoft.com/office/officeart/2005/8/layout/default"/>
    <dgm:cxn modelId="{BDF65BED-65E4-48B4-A328-C211D55D409D}" type="presParOf" srcId="{39130225-EFAA-4FDB-A639-36D326D0616A}" destId="{B0AB8D4D-EA7D-4BDA-8B0D-63F57EF0A192}" srcOrd="4" destOrd="0" presId="urn:microsoft.com/office/officeart/2005/8/layout/default"/>
    <dgm:cxn modelId="{36AC91E1-8B61-4CF8-B301-A129AD7C8ADE}" type="presParOf" srcId="{39130225-EFAA-4FDB-A639-36D326D0616A}" destId="{B5662188-16C3-40FE-B4F9-208CC30AECE7}" srcOrd="5" destOrd="0" presId="urn:microsoft.com/office/officeart/2005/8/layout/default"/>
    <dgm:cxn modelId="{2DD80022-46EC-4169-8566-066C25CF4BE3}" type="presParOf" srcId="{39130225-EFAA-4FDB-A639-36D326D0616A}" destId="{F7B119BC-0038-403D-AADD-381BBE6CCC48}" srcOrd="6" destOrd="0" presId="urn:microsoft.com/office/officeart/2005/8/layout/default"/>
    <dgm:cxn modelId="{B10C6D26-951C-4A27-9A8C-AD6E493D8B9F}" type="presParOf" srcId="{39130225-EFAA-4FDB-A639-36D326D0616A}" destId="{2457751E-A7BE-44F3-9474-45F03E0D1DC7}" srcOrd="7" destOrd="0" presId="urn:microsoft.com/office/officeart/2005/8/layout/default"/>
    <dgm:cxn modelId="{CA380F1D-321E-46F8-87E0-BA03062F580D}" type="presParOf" srcId="{39130225-EFAA-4FDB-A639-36D326D0616A}" destId="{CE9E32DE-CF3F-4F95-A407-492B95CFC8FB}" srcOrd="8" destOrd="0" presId="urn:microsoft.com/office/officeart/2005/8/layout/default"/>
    <dgm:cxn modelId="{46028788-54DB-40BA-BE09-255E631ED7F1}" type="presParOf" srcId="{39130225-EFAA-4FDB-A639-36D326D0616A}" destId="{081BA64C-EE84-4BE0-A56B-29039C4CC002}" srcOrd="9" destOrd="0" presId="urn:microsoft.com/office/officeart/2005/8/layout/default"/>
    <dgm:cxn modelId="{AED9098E-AFBA-4D15-B61D-D670EBD9BAA3}" type="presParOf" srcId="{39130225-EFAA-4FDB-A639-36D326D0616A}" destId="{B2357894-3115-44B4-A842-78D81B8D547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9DE00-291F-429D-BE45-F46E8E45DBD2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900" kern="1200"/>
            <a:t>Μονοαξονικές</a:t>
          </a:r>
          <a:endParaRPr lang="en-US" sz="3900" kern="1200"/>
        </a:p>
      </dsp:txBody>
      <dsp:txXfrm>
        <a:off x="1748064" y="2975"/>
        <a:ext cx="3342605" cy="2005563"/>
      </dsp:txXfrm>
    </dsp:sp>
    <dsp:sp modelId="{2DB69975-55B6-4266-9CEA-1A5030B262C5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900" kern="1200"/>
            <a:t>Διαξονικές</a:t>
          </a:r>
          <a:endParaRPr lang="en-US" sz="3900" kern="1200"/>
        </a:p>
      </dsp:txBody>
      <dsp:txXfrm>
        <a:off x="5424930" y="2975"/>
        <a:ext cx="3342605" cy="2005563"/>
      </dsp:txXfrm>
    </dsp:sp>
    <dsp:sp modelId="{C2F8C41F-28E6-487E-A515-1FCC9A584C4F}">
      <dsp:nvSpPr>
        <dsp:cNvPr id="0" name=""/>
        <dsp:cNvSpPr/>
      </dsp:nvSpPr>
      <dsp:spPr>
        <a:xfrm>
          <a:off x="3586497" y="2342799"/>
          <a:ext cx="3342605" cy="2005563"/>
        </a:xfrm>
        <a:prstGeom prst="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900" kern="1200"/>
            <a:t>Πολυαξονικές</a:t>
          </a:r>
          <a:endParaRPr lang="en-US" sz="3900" kern="1200"/>
        </a:p>
      </dsp:txBody>
      <dsp:txXfrm>
        <a:off x="3586497" y="2342799"/>
        <a:ext cx="3342605" cy="20055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29E66-6A2D-4627-8DC0-5C36B5CD2222}">
      <dsp:nvSpPr>
        <dsp:cNvPr id="0" name=""/>
        <dsp:cNvSpPr/>
      </dsp:nvSpPr>
      <dsp:spPr>
        <a:xfrm>
          <a:off x="606456" y="0"/>
          <a:ext cx="5453920" cy="545392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50520A-F331-44DD-82DD-0EDA34D7AEDD}">
      <dsp:nvSpPr>
        <dsp:cNvPr id="0" name=""/>
        <dsp:cNvSpPr/>
      </dsp:nvSpPr>
      <dsp:spPr>
        <a:xfrm>
          <a:off x="1124578" y="518122"/>
          <a:ext cx="2127028" cy="21270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/>
            <a:t>Συνχονδρώσεις υπάρχουν: </a:t>
          </a:r>
          <a:endParaRPr lang="en-US" sz="1800" kern="1200"/>
        </a:p>
      </dsp:txBody>
      <dsp:txXfrm>
        <a:off x="1228411" y="621955"/>
        <a:ext cx="1919362" cy="1919362"/>
      </dsp:txXfrm>
    </dsp:sp>
    <dsp:sp modelId="{401BD245-4BC2-4D20-A61A-3450FAD3903A}">
      <dsp:nvSpPr>
        <dsp:cNvPr id="0" name=""/>
        <dsp:cNvSpPr/>
      </dsp:nvSpPr>
      <dsp:spPr>
        <a:xfrm>
          <a:off x="3415225" y="518122"/>
          <a:ext cx="2127028" cy="212702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/>
            <a:t>Στο Θώρακα: 1. Πλευρικό τόξο (ένωση χόνδρων 8,9,10 ζεύγους πλευρών στο χόνδρο του 7 ζεύγους</a:t>
          </a:r>
          <a:endParaRPr lang="en-US" sz="1800" kern="1200"/>
        </a:p>
      </dsp:txBody>
      <dsp:txXfrm>
        <a:off x="3519058" y="621955"/>
        <a:ext cx="1919362" cy="1919362"/>
      </dsp:txXfrm>
    </dsp:sp>
    <dsp:sp modelId="{1FF13464-73C1-4C4B-927B-DF3C5FF9D32B}">
      <dsp:nvSpPr>
        <dsp:cNvPr id="0" name=""/>
        <dsp:cNvSpPr/>
      </dsp:nvSpPr>
      <dsp:spPr>
        <a:xfrm>
          <a:off x="1124578" y="2808768"/>
          <a:ext cx="2127028" cy="212702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/>
            <a:t>2. Λουδοβίκειος γωνία στέρνου </a:t>
          </a:r>
          <a:endParaRPr lang="en-US" sz="18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kern="1200"/>
            <a:t>Στην Πύελο: 1. Ηβική σύμφυση</a:t>
          </a:r>
          <a:endParaRPr lang="en-US" sz="1400" kern="1200"/>
        </a:p>
      </dsp:txBody>
      <dsp:txXfrm>
        <a:off x="1228411" y="2912601"/>
        <a:ext cx="1919362" cy="1919362"/>
      </dsp:txXfrm>
    </dsp:sp>
    <dsp:sp modelId="{206E557A-B25E-4F4A-A0AB-A3DAD7B7662D}">
      <dsp:nvSpPr>
        <dsp:cNvPr id="0" name=""/>
        <dsp:cNvSpPr/>
      </dsp:nvSpPr>
      <dsp:spPr>
        <a:xfrm>
          <a:off x="3415225" y="2808768"/>
          <a:ext cx="2127028" cy="212702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9AE74-EFDF-4BB5-A0EA-8BEC4A391309}">
      <dsp:nvSpPr>
        <dsp:cNvPr id="0" name=""/>
        <dsp:cNvSpPr/>
      </dsp:nvSpPr>
      <dsp:spPr>
        <a:xfrm>
          <a:off x="0" y="178815"/>
          <a:ext cx="6253721" cy="95822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/>
            <a:t>Συνοστεώσεις υπάρχουν: </a:t>
          </a:r>
          <a:endParaRPr lang="en-US" sz="2400" kern="1200"/>
        </a:p>
      </dsp:txBody>
      <dsp:txXfrm>
        <a:off x="46777" y="225592"/>
        <a:ext cx="6160167" cy="864675"/>
      </dsp:txXfrm>
    </dsp:sp>
    <dsp:sp modelId="{B4AE4BCA-5BF5-4ADB-A60B-9BB635A72122}">
      <dsp:nvSpPr>
        <dsp:cNvPr id="0" name=""/>
        <dsp:cNvSpPr/>
      </dsp:nvSpPr>
      <dsp:spPr>
        <a:xfrm>
          <a:off x="0" y="1206164"/>
          <a:ext cx="6253721" cy="958229"/>
        </a:xfrm>
        <a:prstGeom prst="roundRect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/>
            <a:t>Στο Κρανίο: 1. Όλες οι ραφές του κρανίου μετά το 4ο έτος της ηλικίας </a:t>
          </a:r>
          <a:endParaRPr lang="en-US" sz="2400" kern="1200"/>
        </a:p>
      </dsp:txBody>
      <dsp:txXfrm>
        <a:off x="46777" y="1252941"/>
        <a:ext cx="6160167" cy="864675"/>
      </dsp:txXfrm>
    </dsp:sp>
    <dsp:sp modelId="{D466912E-C03B-4641-B540-75BD0B512BFE}">
      <dsp:nvSpPr>
        <dsp:cNvPr id="0" name=""/>
        <dsp:cNvSpPr/>
      </dsp:nvSpPr>
      <dsp:spPr>
        <a:xfrm>
          <a:off x="0" y="2233514"/>
          <a:ext cx="6253721" cy="958229"/>
        </a:xfrm>
        <a:prstGeom prst="roundRect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/>
            <a:t>Στη ΣΣ: 1. Το ιερό οστό (Ι1-Ι5)</a:t>
          </a:r>
          <a:endParaRPr lang="en-US" sz="2400" kern="1200"/>
        </a:p>
      </dsp:txBody>
      <dsp:txXfrm>
        <a:off x="46777" y="2280291"/>
        <a:ext cx="6160167" cy="864675"/>
      </dsp:txXfrm>
    </dsp:sp>
    <dsp:sp modelId="{10F5D5B7-E1D9-4BA6-AFD0-056E2B191D37}">
      <dsp:nvSpPr>
        <dsp:cNvPr id="0" name=""/>
        <dsp:cNvSpPr/>
      </dsp:nvSpPr>
      <dsp:spPr>
        <a:xfrm>
          <a:off x="0" y="3260864"/>
          <a:ext cx="6253721" cy="958229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/>
            <a:t>2. Ο κόκκυγας (Κ1-Κ3 ή Κ4) </a:t>
          </a:r>
          <a:endParaRPr lang="en-US" sz="2400" kern="1200"/>
        </a:p>
      </dsp:txBody>
      <dsp:txXfrm>
        <a:off x="46777" y="3307641"/>
        <a:ext cx="6160167" cy="864675"/>
      </dsp:txXfrm>
    </dsp:sp>
    <dsp:sp modelId="{52FA9738-CC1A-453A-88D5-0E8612D664F6}">
      <dsp:nvSpPr>
        <dsp:cNvPr id="0" name=""/>
        <dsp:cNvSpPr/>
      </dsp:nvSpPr>
      <dsp:spPr>
        <a:xfrm>
          <a:off x="0" y="4219094"/>
          <a:ext cx="6253721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55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900" kern="1200"/>
            <a:t>Στο Θώρακα: 1. Σώμα στέρνου 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900" kern="1200"/>
            <a:t>Στην Πύελο: 1. Ανώνυμα οστά (ηβικό-ισχιακό-λαγόνιο) </a:t>
          </a:r>
          <a:endParaRPr lang="en-US" sz="1900" kern="1200"/>
        </a:p>
      </dsp:txBody>
      <dsp:txXfrm>
        <a:off x="0" y="4219094"/>
        <a:ext cx="6253721" cy="6582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B0A95-5E6F-4594-B69B-1F770807FC74}">
      <dsp:nvSpPr>
        <dsp:cNvPr id="0" name=""/>
        <dsp:cNvSpPr/>
      </dsp:nvSpPr>
      <dsp:spPr>
        <a:xfrm>
          <a:off x="0" y="11147"/>
          <a:ext cx="6253721" cy="16222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900" kern="1200"/>
            <a:t>Οι διαρθρώσεις επιτρέπουν μέτρια έως ευρεία κίνηση</a:t>
          </a:r>
          <a:r>
            <a:rPr lang="en-US" sz="2900" kern="1200"/>
            <a:t>.</a:t>
          </a:r>
        </a:p>
      </dsp:txBody>
      <dsp:txXfrm>
        <a:off x="79193" y="90340"/>
        <a:ext cx="6095335" cy="1463892"/>
      </dsp:txXfrm>
    </dsp:sp>
    <dsp:sp modelId="{531528E0-BC59-4809-9631-659F41EC0912}">
      <dsp:nvSpPr>
        <dsp:cNvPr id="0" name=""/>
        <dsp:cNvSpPr/>
      </dsp:nvSpPr>
      <dsp:spPr>
        <a:xfrm>
          <a:off x="0" y="1716945"/>
          <a:ext cx="6253721" cy="1622278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900" kern="1200"/>
            <a:t>Σε αυτές τις αρθρώσεις υπάρχει αρθρική κοιλότητα η οποία περιέχει αρθρικό υγρό</a:t>
          </a:r>
          <a:r>
            <a:rPr lang="en-US" sz="2900" kern="1200"/>
            <a:t>.</a:t>
          </a:r>
        </a:p>
      </dsp:txBody>
      <dsp:txXfrm>
        <a:off x="79193" y="1796138"/>
        <a:ext cx="6095335" cy="1463892"/>
      </dsp:txXfrm>
    </dsp:sp>
    <dsp:sp modelId="{18EBC05D-2A75-4261-BE3A-63F22757CF50}">
      <dsp:nvSpPr>
        <dsp:cNvPr id="0" name=""/>
        <dsp:cNvSpPr/>
      </dsp:nvSpPr>
      <dsp:spPr>
        <a:xfrm>
          <a:off x="0" y="3422744"/>
          <a:ext cx="6253721" cy="1622278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900" kern="1200"/>
            <a:t>Οι αρθρικές επιφάνειες καλύπτονται από υαλοειδή χόνδρο και περιβάλλονται από αρθρικό θύλακο.</a:t>
          </a:r>
          <a:endParaRPr lang="en-US" sz="2900" kern="1200"/>
        </a:p>
      </dsp:txBody>
      <dsp:txXfrm>
        <a:off x="79193" y="3501937"/>
        <a:ext cx="6095335" cy="14638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30430-51B6-4B52-9074-0BC31853C394}">
      <dsp:nvSpPr>
        <dsp:cNvPr id="0" name=""/>
        <dsp:cNvSpPr/>
      </dsp:nvSpPr>
      <dsp:spPr>
        <a:xfrm>
          <a:off x="0" y="52688"/>
          <a:ext cx="6253721" cy="9509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/>
            <a:t>Οι σύνδεσμοι που προσφύονται μεταξύ των οστών προστατεύουν την άρθρωση από τις υπέρμετρες κινήσεις</a:t>
          </a:r>
          <a:r>
            <a:rPr lang="en-US" sz="1700" kern="1200"/>
            <a:t>.</a:t>
          </a:r>
        </a:p>
      </dsp:txBody>
      <dsp:txXfrm>
        <a:off x="46424" y="99112"/>
        <a:ext cx="6160873" cy="858142"/>
      </dsp:txXfrm>
    </dsp:sp>
    <dsp:sp modelId="{A38E7276-BF99-4949-81EA-835214B9B467}">
      <dsp:nvSpPr>
        <dsp:cNvPr id="0" name=""/>
        <dsp:cNvSpPr/>
      </dsp:nvSpPr>
      <dsp:spPr>
        <a:xfrm>
          <a:off x="0" y="1052639"/>
          <a:ext cx="6253721" cy="950990"/>
        </a:xfrm>
        <a:prstGeom prst="roundRect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/>
            <a:t>Το πάχος των συνδέσμων διαφέρει σημαντικά και εξαρτάται από τις λειτουργικές απαιτήσεις των αρθρώσεων</a:t>
          </a:r>
          <a:r>
            <a:rPr lang="en-US" sz="1700" kern="1200"/>
            <a:t>.</a:t>
          </a:r>
        </a:p>
      </dsp:txBody>
      <dsp:txXfrm>
        <a:off x="46424" y="1099063"/>
        <a:ext cx="6160873" cy="858142"/>
      </dsp:txXfrm>
    </dsp:sp>
    <dsp:sp modelId="{8CC27296-D05E-4A9F-BEEC-8718412ABF68}">
      <dsp:nvSpPr>
        <dsp:cNvPr id="0" name=""/>
        <dsp:cNvSpPr/>
      </dsp:nvSpPr>
      <dsp:spPr>
        <a:xfrm>
          <a:off x="0" y="2052589"/>
          <a:ext cx="6253721" cy="95099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/>
            <a:t>Οι σύνδεσμοι περιγράφονται ως αρθρικοί ή εξωαρθρικοί</a:t>
          </a:r>
          <a:r>
            <a:rPr lang="en-US" sz="1700" kern="1200"/>
            <a:t>.</a:t>
          </a:r>
        </a:p>
      </dsp:txBody>
      <dsp:txXfrm>
        <a:off x="46424" y="2099013"/>
        <a:ext cx="6160873" cy="858142"/>
      </dsp:txXfrm>
    </dsp:sp>
    <dsp:sp modelId="{208814AF-6992-485B-A991-9A72CE8D8B59}">
      <dsp:nvSpPr>
        <dsp:cNvPr id="0" name=""/>
        <dsp:cNvSpPr/>
      </dsp:nvSpPr>
      <dsp:spPr>
        <a:xfrm>
          <a:off x="0" y="3052540"/>
          <a:ext cx="6253721" cy="950990"/>
        </a:xfrm>
        <a:prstGeom prst="roundRect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/>
            <a:t>Οι αρθρικοί σύνδεσμοι είναι συνήθως παχύνσεις του αρθρικού θυλάκου όπως π.χ., οι γληνοβραχιόνιοι σύνδεσμοι, ο εν τω βάθει έσω πλάγιος σύνδεσμος του γόνατος</a:t>
          </a:r>
          <a:r>
            <a:rPr lang="en-US" sz="1700" kern="1200"/>
            <a:t>.</a:t>
          </a:r>
        </a:p>
      </dsp:txBody>
      <dsp:txXfrm>
        <a:off x="46424" y="3098964"/>
        <a:ext cx="6160873" cy="858142"/>
      </dsp:txXfrm>
    </dsp:sp>
    <dsp:sp modelId="{53502C81-91A0-4777-85A5-2EBA40472A6A}">
      <dsp:nvSpPr>
        <dsp:cNvPr id="0" name=""/>
        <dsp:cNvSpPr/>
      </dsp:nvSpPr>
      <dsp:spPr>
        <a:xfrm>
          <a:off x="0" y="4052490"/>
          <a:ext cx="6253721" cy="95099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/>
            <a:t>Οι αρθρικοί σύνδεσμοι τυπικά είναι πλατιές ινώδεις ταινίες που όταν διατείνονται, ανθίστανται στις κινήσεις δύο ή, συχνά, τριών επιπέδων</a:t>
          </a:r>
          <a:r>
            <a:rPr lang="en-US" sz="1700" kern="1200"/>
            <a:t>.</a:t>
          </a:r>
        </a:p>
      </dsp:txBody>
      <dsp:txXfrm>
        <a:off x="46424" y="4098914"/>
        <a:ext cx="6160873" cy="8581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B63EE-3A0D-4618-BC55-12B0A4F4B791}">
      <dsp:nvSpPr>
        <dsp:cNvPr id="0" name=""/>
        <dsp:cNvSpPr/>
      </dsp:nvSpPr>
      <dsp:spPr>
        <a:xfrm>
          <a:off x="0" y="327584"/>
          <a:ext cx="6253721" cy="21645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Η αιμάτωση της άρθρωσης γίνεται από αιμοφόρα αγγεία των οποίων τα τριχοειδή αγγεία διαπερνούν τον αρθρικό θύλακο, συνήθως σε βάθος μεταξύ του ινώδους θύλακα και του αρθρικού υμένα</a:t>
          </a:r>
          <a:r>
            <a:rPr lang="en-US" sz="2500" kern="1200"/>
            <a:t>.</a:t>
          </a:r>
        </a:p>
      </dsp:txBody>
      <dsp:txXfrm>
        <a:off x="105662" y="433246"/>
        <a:ext cx="6042397" cy="1953176"/>
      </dsp:txXfrm>
    </dsp:sp>
    <dsp:sp modelId="{F73588F8-E12D-4AE6-A2C1-9CD05F2CB9C8}">
      <dsp:nvSpPr>
        <dsp:cNvPr id="0" name=""/>
        <dsp:cNvSpPr/>
      </dsp:nvSpPr>
      <dsp:spPr>
        <a:xfrm>
          <a:off x="0" y="2564084"/>
          <a:ext cx="6253721" cy="216450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Τα αισθητικά νεύρα εφοδιάζουν τα εξωτερικά στρώματα του αρθρικού θυλάκου και τους συνδέσμους με υποδοχείς πόνου και ιδιοδεκτικότητας</a:t>
          </a:r>
          <a:endParaRPr lang="en-US" sz="2500" kern="1200"/>
        </a:p>
      </dsp:txBody>
      <dsp:txXfrm>
        <a:off x="105662" y="2669746"/>
        <a:ext cx="6042397" cy="19531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A2D4C-8763-4268-A41A-5DAFDE597309}">
      <dsp:nvSpPr>
        <dsp:cNvPr id="0" name=""/>
        <dsp:cNvSpPr/>
      </dsp:nvSpPr>
      <dsp:spPr>
        <a:xfrm>
          <a:off x="307345" y="1546"/>
          <a:ext cx="3222855" cy="19337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/>
            <a:t>α) Ολισθαίνουσες: Επιτρέπουν την κίνηση πολυξονικά (π.χ. καρπικές αρθρώσεις).</a:t>
          </a:r>
          <a:endParaRPr lang="en-US" sz="2100" kern="1200"/>
        </a:p>
      </dsp:txBody>
      <dsp:txXfrm>
        <a:off x="307345" y="1546"/>
        <a:ext cx="3222855" cy="1933713"/>
      </dsp:txXfrm>
    </dsp:sp>
    <dsp:sp modelId="{2B157F7F-9982-485E-83AD-F34F5FA1902B}">
      <dsp:nvSpPr>
        <dsp:cNvPr id="0" name=""/>
        <dsp:cNvSpPr/>
      </dsp:nvSpPr>
      <dsp:spPr>
        <a:xfrm>
          <a:off x="3852486" y="1546"/>
          <a:ext cx="3222855" cy="19337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/>
            <a:t>β) Γίγγλυνες: Διαθέτουν κυλινδρικό σχήμα και επιτρέπουν την κίνηση γύρω από έναν άξονα (π.χ. αγκώνας).</a:t>
          </a:r>
          <a:endParaRPr lang="en-US" sz="2100" kern="1200"/>
        </a:p>
      </dsp:txBody>
      <dsp:txXfrm>
        <a:off x="3852486" y="1546"/>
        <a:ext cx="3222855" cy="1933713"/>
      </dsp:txXfrm>
    </dsp:sp>
    <dsp:sp modelId="{B0AB8D4D-EA7D-4BDA-8B0D-63F57EF0A192}">
      <dsp:nvSpPr>
        <dsp:cNvPr id="0" name=""/>
        <dsp:cNvSpPr/>
      </dsp:nvSpPr>
      <dsp:spPr>
        <a:xfrm>
          <a:off x="7397627" y="1546"/>
          <a:ext cx="3222855" cy="193371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/>
            <a:t>γ) Τροχοειδείς: Όπως και η κίνηση του τροχού στο επίπεδο, επιτρέπει τον πρηνισμό και υπτιασμό του αντιβραχίου. </a:t>
          </a:r>
          <a:endParaRPr lang="en-US" sz="2100" kern="1200"/>
        </a:p>
      </dsp:txBody>
      <dsp:txXfrm>
        <a:off x="7397627" y="1546"/>
        <a:ext cx="3222855" cy="1933713"/>
      </dsp:txXfrm>
    </dsp:sp>
    <dsp:sp modelId="{F7B119BC-0038-403D-AADD-381BBE6CCC48}">
      <dsp:nvSpPr>
        <dsp:cNvPr id="0" name=""/>
        <dsp:cNvSpPr/>
      </dsp:nvSpPr>
      <dsp:spPr>
        <a:xfrm>
          <a:off x="307345" y="2257545"/>
          <a:ext cx="3222855" cy="19337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/>
            <a:t>δ) Κονδυλοειδείς: Επιτρέπουν την κίνηση σε μία μεγάλη και μία μικρή επιφάνεια (π.χ. γόνατο και καρπός).</a:t>
          </a:r>
          <a:endParaRPr lang="en-US" sz="2100" kern="1200"/>
        </a:p>
      </dsp:txBody>
      <dsp:txXfrm>
        <a:off x="307345" y="2257545"/>
        <a:ext cx="3222855" cy="1933713"/>
      </dsp:txXfrm>
    </dsp:sp>
    <dsp:sp modelId="{CE9E32DE-CF3F-4F95-A407-492B95CFC8FB}">
      <dsp:nvSpPr>
        <dsp:cNvPr id="0" name=""/>
        <dsp:cNvSpPr/>
      </dsp:nvSpPr>
      <dsp:spPr>
        <a:xfrm>
          <a:off x="3852486" y="2257545"/>
          <a:ext cx="3222855" cy="193371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/>
            <a:t>ε) Σφαιροειδείς: Η κίνηση επιτρέπεται σε όλα τα επίπεδα (π.χ. ισχίο).</a:t>
          </a:r>
          <a:endParaRPr lang="en-US" sz="2100" kern="1200"/>
        </a:p>
      </dsp:txBody>
      <dsp:txXfrm>
        <a:off x="3852486" y="2257545"/>
        <a:ext cx="3222855" cy="1933713"/>
      </dsp:txXfrm>
    </dsp:sp>
    <dsp:sp modelId="{B2357894-3115-44B4-A842-78D81B8D547D}">
      <dsp:nvSpPr>
        <dsp:cNvPr id="0" name=""/>
        <dsp:cNvSpPr/>
      </dsp:nvSpPr>
      <dsp:spPr>
        <a:xfrm>
          <a:off x="7397627" y="2257545"/>
          <a:ext cx="3222855" cy="19337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/>
            <a:t>ζ) Εφιπποειδείς: Επιτρέπουν την κίνηση σε όλα τα επίπεδα, ενώ διαφέρουν σε δομή από τις σφαιροειδείς (π.χ. άρθρωση του αντίχειρα).</a:t>
          </a:r>
          <a:endParaRPr lang="en-US" sz="2100" kern="1200"/>
        </a:p>
      </dsp:txBody>
      <dsp:txXfrm>
        <a:off x="7397627" y="2257545"/>
        <a:ext cx="3222855" cy="1933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A115F20-033C-0BA6-925D-3283529E00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F115E4E-C7D7-5E52-2067-06721911F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5BDEDF6-97C7-1CAB-88D8-6682FC567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F7F1-CEB5-4B6A-BAC4-CADA470EC929}" type="datetimeFigureOut">
              <a:rPr lang="el-GR" smtClean="0"/>
              <a:t>27/10/2024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134CC65-8FCB-2429-C214-C35D77488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0F2C86E-0E85-54F6-A958-6A14454D6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3B90-DE91-4DB7-91AF-4AAA68AF24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3959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F0079CE-0EFD-4E86-4BDF-2D8FD467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14B4384-F848-6AE8-CCC9-DE150A51F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A7F9299-5F1E-C7DC-2204-2A6D7ADAA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F7F1-CEB5-4B6A-BAC4-CADA470EC929}" type="datetimeFigureOut">
              <a:rPr lang="el-GR" smtClean="0"/>
              <a:t>27/10/2024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C5D4695-4FBC-3F9C-8230-9D2ED1BB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E958361-8886-FEEF-A6F2-A1400D063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3B90-DE91-4DB7-91AF-4AAA68AF24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7739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769EAD9E-1C2F-B126-F253-14AC04FE77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9788E5E-3E31-A49D-1F4D-9A4E993E4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ED8117B-8659-D967-A33D-881F35597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F7F1-CEB5-4B6A-BAC4-CADA470EC929}" type="datetimeFigureOut">
              <a:rPr lang="el-GR" smtClean="0"/>
              <a:t>27/10/2024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6C96E6A-A998-4EB5-3030-08DBC19BA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C5D8E05-0507-6546-BF54-5F015D3D6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3B90-DE91-4DB7-91AF-4AAA68AF24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582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7EF1D1-814C-6A52-013F-86D0DDD54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AE02995-819F-2C71-0BCE-E8169326C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9A2DF6B-2F25-57FC-9E29-A68B24AD4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F7F1-CEB5-4B6A-BAC4-CADA470EC929}" type="datetimeFigureOut">
              <a:rPr lang="el-GR" smtClean="0"/>
              <a:t>27/10/2024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225F65C-14B2-77CB-81F1-04A8887BF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8C08FB4-8587-62B7-54A8-B91A4C33E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3B90-DE91-4DB7-91AF-4AAA68AF24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103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E1589E-FD74-8E7D-1C33-66E10D61B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2E07438-3318-A3FD-07C3-34F5620B0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4BD15BC-54E4-E544-60CF-C10142BCD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F7F1-CEB5-4B6A-BAC4-CADA470EC929}" type="datetimeFigureOut">
              <a:rPr lang="el-GR" smtClean="0"/>
              <a:t>27/10/2024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8C8B197-F7C7-ABCC-0F4B-EB4DD2914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819FC89-F5C4-1CA6-5359-B95A26A7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3B90-DE91-4DB7-91AF-4AAA68AF24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0299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0F57DD-E988-AC74-4559-0874565CA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9BE15BA-AC02-BD78-8C8C-1005B6B2D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F0CBA00-7AA8-E19E-F1EB-7E3084693D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BD8F104-781C-A5A1-4A98-0573EE434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F7F1-CEB5-4B6A-BAC4-CADA470EC929}" type="datetimeFigureOut">
              <a:rPr lang="el-GR" smtClean="0"/>
              <a:t>27/10/2024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7EE09BA-03B0-788D-5308-979E2F9C2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D4B79B5-CA43-DF20-D530-F744B518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3B90-DE91-4DB7-91AF-4AAA68AF24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7086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6E9B75-DF63-9472-22DA-E5CAA908A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8413489-F69B-8710-2D15-8AFDF98F8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3312A8E-6534-8478-A553-FFC0C67B8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4D5D9C8-0403-7738-32DE-A2ECCD39F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BD7608E-610D-F8D2-98B0-814D824888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3988A31-E36F-7005-3381-2D942EB6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F7F1-CEB5-4B6A-BAC4-CADA470EC929}" type="datetimeFigureOut">
              <a:rPr lang="el-GR" smtClean="0"/>
              <a:t>27/10/2024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32DCE8B5-04CF-BC40-A86A-341CA8F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05991AFD-F58E-80AB-2AE6-E518D4A6C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3B90-DE91-4DB7-91AF-4AAA68AF24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411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4AE21E-AD86-D977-9A3A-A1A06C339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6CE96791-C269-1F4A-717E-A722F6898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F7F1-CEB5-4B6A-BAC4-CADA470EC929}" type="datetimeFigureOut">
              <a:rPr lang="el-GR" smtClean="0"/>
              <a:t>27/10/2024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1152BA5-9098-8ADD-3D44-9577F1A57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CB7BD49-7BAE-896C-2508-518374C6B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3B90-DE91-4DB7-91AF-4AAA68AF24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766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170E58A-A221-B262-8521-C8D467430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F7F1-CEB5-4B6A-BAC4-CADA470EC929}" type="datetimeFigureOut">
              <a:rPr lang="el-GR" smtClean="0"/>
              <a:t>27/10/2024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A133702F-BB64-BAA3-9F6C-E6B75303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99D9618-5A10-261A-6D93-0FBAD514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3B90-DE91-4DB7-91AF-4AAA68AF24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000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1EEFDA-AAB5-A44C-733B-E34F47B5A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17F8767-B0D6-304A-CF3B-86934A7F5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05BA994-2300-B2A6-D5E9-058E25EBB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6FCB813-2605-843E-9D94-DEEC3BBB7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F7F1-CEB5-4B6A-BAC4-CADA470EC929}" type="datetimeFigureOut">
              <a:rPr lang="el-GR" smtClean="0"/>
              <a:t>27/10/2024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0724965-07E7-B574-6D93-BB39C0B1E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16401B5-E13D-C292-A740-0A1DD195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3B90-DE91-4DB7-91AF-4AAA68AF24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789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EB27BD-E03E-1C3F-52D6-3811663A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3FFC43F-88CC-BBE0-1669-FB56D66100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5680C3F-D9E0-FC6C-5A70-22290B9B9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DD132F0-F550-88A1-94A2-32858181A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F7F1-CEB5-4B6A-BAC4-CADA470EC929}" type="datetimeFigureOut">
              <a:rPr lang="el-GR" smtClean="0"/>
              <a:t>27/10/2024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EE5D929-A802-6D75-21DE-A586ED5FD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30DFC19-0C90-FF07-6882-5A180415C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3B90-DE91-4DB7-91AF-4AAA68AF24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721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E4BBC768-467E-06F5-FFA9-20559947A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5ECA56A-D82A-945B-AC9E-839D3F527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3EBE4BC-0D9E-57D6-BDA7-93ED63487C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B6F7F1-CEB5-4B6A-BAC4-CADA470EC929}" type="datetimeFigureOut">
              <a:rPr lang="el-GR" smtClean="0"/>
              <a:t>27/10/2024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7A79C1E-6869-1CC8-F2A0-A63CFD699D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32C327A-1B1F-3DBF-A29F-B73432938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803B90-DE91-4DB7-91AF-4AAA68AF24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294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 descr="Εικόνα που περιέχει καρτούν, στιγμιότυπο οθόνης,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24126167-C4A0-5859-C92E-8A0E7AC2D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" r="37178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78EBF6B-C091-F9A3-47CC-A2E9B5175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l-GR" sz="4800">
                <a:solidFill>
                  <a:schemeClr val="bg1"/>
                </a:solidFill>
              </a:rPr>
              <a:t>ΑΡΘΡΩΣΕΙΣ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2D8F3F7-95F1-6650-355A-FB2D2C969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l-GR" sz="2000" dirty="0">
                <a:solidFill>
                  <a:schemeClr val="bg1"/>
                </a:solidFill>
              </a:rPr>
              <a:t>Ανατομικά -</a:t>
            </a:r>
            <a:r>
              <a:rPr lang="el-GR" sz="2000" dirty="0" err="1">
                <a:solidFill>
                  <a:schemeClr val="bg1"/>
                </a:solidFill>
              </a:rPr>
              <a:t>Κινησιολογικά</a:t>
            </a:r>
            <a:endParaRPr lang="el-GR" sz="20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24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A00DF017-38FC-14A6-A9AA-944F5FB0A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anchor="ctr">
            <a:normAutofit/>
          </a:bodyPr>
          <a:lstStyle/>
          <a:p>
            <a:r>
              <a:rPr lang="el-GR" sz="4800"/>
              <a:t>Διαρθρώσεις</a:t>
            </a: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E06ABBC9-4F56-1B7B-43C5-CF090D16C7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553236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1005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73F4B8F3-956D-2AB5-A05C-67094B165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anchor="ctr">
            <a:normAutofit/>
          </a:bodyPr>
          <a:lstStyle/>
          <a:p>
            <a:r>
              <a:rPr lang="el-GR" sz="4800"/>
              <a:t>Διαρθρώσεις</a:t>
            </a: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93A3B65A-43BF-9075-2F40-F0F679C636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750422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3072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DA6A10A-F975-CB8F-6D72-5A367481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l-GR" sz="4000">
                <a:solidFill>
                  <a:schemeClr val="bg1"/>
                </a:solidFill>
              </a:rPr>
              <a:t>Διαρθρώσεις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8538E62-58E2-98BD-B254-50C4E50E9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r>
              <a:rPr lang="el-GR" sz="2200"/>
              <a:t>Για την καλύτερη εξυπηρέτηση της λειτουργικότητάς τους, ορισμένες διαρθρώσεις είναι εφοδιασμένες με επιπλέον στοιχεία:</a:t>
            </a:r>
          </a:p>
          <a:p>
            <a:pPr lvl="1">
              <a:spcBef>
                <a:spcPts val="1200"/>
              </a:spcBef>
            </a:pPr>
            <a:r>
              <a:rPr lang="el-GR" sz="2200"/>
              <a:t>Με </a:t>
            </a:r>
            <a:r>
              <a:rPr lang="el-GR" sz="2200" b="1"/>
              <a:t>ενδαρθρικούς δίσκους ή μηνίσκους: </a:t>
            </a:r>
          </a:p>
          <a:p>
            <a:pPr lvl="2">
              <a:spcBef>
                <a:spcPts val="1200"/>
              </a:spcBef>
            </a:pPr>
            <a:r>
              <a:rPr lang="el-GR" sz="2200"/>
              <a:t>σώματα αποτελούμενα από ινοχόνδρινο ιστό τα οποία παρεμβάλλονται μεταξύ των δύο αρθρούμενων οστών</a:t>
            </a:r>
            <a:r>
              <a:rPr lang="en-US" sz="2200"/>
              <a:t>.</a:t>
            </a:r>
            <a:endParaRPr lang="el-GR" sz="2200"/>
          </a:p>
          <a:p>
            <a:pPr lvl="2">
              <a:spcBef>
                <a:spcPts val="1200"/>
              </a:spcBef>
            </a:pPr>
            <a:r>
              <a:rPr lang="el-GR" sz="2200"/>
              <a:t>αυξάνουν το ταίριασμα των αρθρικών επιφανειών και βελτιώνουν την κατανομή των δυνάμεων</a:t>
            </a:r>
            <a:r>
              <a:rPr lang="en-US" sz="2200"/>
              <a:t>.</a:t>
            </a:r>
            <a:endParaRPr lang="el-GR" sz="2200"/>
          </a:p>
          <a:p>
            <a:pPr lvl="2">
              <a:spcBef>
                <a:spcPts val="1200"/>
              </a:spcBef>
            </a:pPr>
            <a:r>
              <a:rPr lang="el-GR" sz="2200"/>
              <a:t>βρίσκονται σε αρκετές διαρθρώσεις:</a:t>
            </a:r>
            <a:r>
              <a:rPr lang="en-US" sz="2200"/>
              <a:t> </a:t>
            </a:r>
            <a:r>
              <a:rPr lang="el-GR" sz="2200"/>
              <a:t>κνημομηριαία</a:t>
            </a:r>
            <a:r>
              <a:rPr lang="en-US" sz="2200"/>
              <a:t>,</a:t>
            </a:r>
            <a:r>
              <a:rPr lang="el-GR" sz="2200"/>
              <a:t> κάτω κερκιδωλένια</a:t>
            </a:r>
            <a:r>
              <a:rPr lang="en-US" sz="2200"/>
              <a:t>, </a:t>
            </a:r>
            <a:r>
              <a:rPr lang="el-GR" sz="2200"/>
              <a:t>στερνοκλειδική</a:t>
            </a:r>
            <a:r>
              <a:rPr lang="en-US" sz="2200"/>
              <a:t>, </a:t>
            </a:r>
            <a:r>
              <a:rPr lang="el-GR" sz="2200"/>
              <a:t>ακρωμιοκλειδική</a:t>
            </a:r>
            <a:r>
              <a:rPr lang="en-US" sz="2200"/>
              <a:t>, </a:t>
            </a:r>
            <a:r>
              <a:rPr lang="el-GR" sz="2200"/>
              <a:t>κροταφογναθική</a:t>
            </a:r>
            <a:r>
              <a:rPr lang="en-US" sz="2200"/>
              <a:t>, </a:t>
            </a:r>
            <a:r>
              <a:rPr lang="el-GR" sz="2200"/>
              <a:t>ζυγοαποφυσιακή</a:t>
            </a:r>
            <a:r>
              <a:rPr lang="en-US" sz="2200"/>
              <a:t>.</a:t>
            </a:r>
            <a:endParaRPr lang="el-GR" sz="2200"/>
          </a:p>
          <a:p>
            <a:endParaRPr lang="el-GR" sz="2200"/>
          </a:p>
        </p:txBody>
      </p:sp>
    </p:spTree>
    <p:extLst>
      <p:ext uri="{BB962C8B-B14F-4D97-AF65-F5344CB8AC3E}">
        <p14:creationId xmlns:p14="http://schemas.microsoft.com/office/powerpoint/2010/main" val="887459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1BE84BE-00EB-5A5E-997F-62A83FF04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l-GR" sz="4000">
                <a:solidFill>
                  <a:schemeClr val="bg1"/>
                </a:solidFill>
              </a:rPr>
              <a:t>Διαρθρώσεις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030EB5D-EBCE-8E4A-0251-857F067CB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r>
              <a:rPr lang="el-GR" sz="2400"/>
              <a:t>Με </a:t>
            </a:r>
            <a:r>
              <a:rPr lang="el-GR" sz="2400" b="1"/>
              <a:t>επιχείλιο χόνδρο: </a:t>
            </a:r>
          </a:p>
          <a:p>
            <a:pPr lvl="1"/>
            <a:r>
              <a:rPr lang="el-GR"/>
              <a:t>σώμα αποτελούμενο από ινοχόνδρινο ιστό το οποίο προσφύεται στην περιφέρεια της κοίλης αρθρικής επιφάνειας</a:t>
            </a:r>
            <a:r>
              <a:rPr lang="en-US"/>
              <a:t>.</a:t>
            </a:r>
            <a:endParaRPr lang="el-GR"/>
          </a:p>
          <a:p>
            <a:pPr lvl="1"/>
            <a:endParaRPr lang="el-GR"/>
          </a:p>
          <a:p>
            <a:pPr lvl="1"/>
            <a:r>
              <a:rPr lang="el-GR"/>
              <a:t>αυξάνει το βάθος της αρθρικής επιφάνειας, υποστηρίζει και παχαίνει την πρόσφυση του αρθρικού θυλάκου</a:t>
            </a:r>
            <a:r>
              <a:rPr lang="en-US"/>
              <a:t>.</a:t>
            </a:r>
            <a:endParaRPr lang="el-GR"/>
          </a:p>
          <a:p>
            <a:pPr marL="457200" lvl="1" indent="0">
              <a:buNone/>
            </a:pPr>
            <a:endParaRPr lang="el-GR"/>
          </a:p>
          <a:p>
            <a:pPr lvl="1"/>
            <a:r>
              <a:rPr lang="el-GR"/>
              <a:t>βρίσκεται στην ωμογλήνη και στην κοτύλη</a:t>
            </a:r>
            <a:r>
              <a:rPr lang="en-US"/>
              <a:t>.</a:t>
            </a:r>
            <a:endParaRPr lang="el-GR"/>
          </a:p>
          <a:p>
            <a:endParaRPr lang="el-GR" sz="2400"/>
          </a:p>
        </p:txBody>
      </p:sp>
    </p:spTree>
    <p:extLst>
      <p:ext uri="{BB962C8B-B14F-4D97-AF65-F5344CB8AC3E}">
        <p14:creationId xmlns:p14="http://schemas.microsoft.com/office/powerpoint/2010/main" val="2536471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4422DCC-4508-C230-3BB7-D11065789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l-GR" sz="4000">
                <a:solidFill>
                  <a:schemeClr val="bg1"/>
                </a:solidFill>
              </a:rPr>
              <a:t>Διαρθρώσεις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3BC119C-9768-9EEF-E371-1EE7D2552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r>
              <a:rPr lang="el-GR" sz="2000"/>
              <a:t>Με </a:t>
            </a:r>
            <a:r>
              <a:rPr lang="el-GR" sz="2000" b="1"/>
              <a:t>ορογόνους θυλάκους </a:t>
            </a:r>
            <a:r>
              <a:rPr lang="el-GR" sz="2000"/>
              <a:t>και </a:t>
            </a:r>
            <a:r>
              <a:rPr lang="el-GR" sz="2000" b="1"/>
              <a:t>λιπώδη σώματα:</a:t>
            </a:r>
          </a:p>
          <a:p>
            <a:pPr lvl="1">
              <a:spcBef>
                <a:spcPts val="1200"/>
              </a:spcBef>
            </a:pPr>
            <a:r>
              <a:rPr lang="el-GR" sz="2000"/>
              <a:t>Οι ορογόνοι είναι θύλακες αρθρικού υμένα που πληρούνται από αρθρικό υγρό</a:t>
            </a:r>
            <a:r>
              <a:rPr lang="en-US" sz="2000"/>
              <a:t>.</a:t>
            </a:r>
            <a:endParaRPr lang="el-GR" sz="2000"/>
          </a:p>
          <a:p>
            <a:pPr lvl="1">
              <a:spcBef>
                <a:spcPts val="1200"/>
              </a:spcBef>
            </a:pPr>
            <a:r>
              <a:rPr lang="el-GR" sz="2000"/>
              <a:t>Συνήθως βρίσκονται σε περιοχές όπου υπάρχουν μεγάλες τριβές</a:t>
            </a:r>
            <a:r>
              <a:rPr lang="en-US" sz="2000"/>
              <a:t>.</a:t>
            </a:r>
            <a:endParaRPr lang="el-GR" sz="2000"/>
          </a:p>
          <a:p>
            <a:pPr lvl="1">
              <a:spcBef>
                <a:spcPts val="1200"/>
              </a:spcBef>
            </a:pPr>
            <a:r>
              <a:rPr lang="el-GR" sz="2000"/>
              <a:t>Και οι δύο σχηματισμοί βοηθούν στην απορρόφηση των δυνάμεων και προστατεύουν τους περιαρθρικούς ιστούς</a:t>
            </a:r>
            <a:r>
              <a:rPr lang="en-US" sz="2000"/>
              <a:t>.</a:t>
            </a:r>
            <a:endParaRPr lang="el-GR" sz="2000"/>
          </a:p>
          <a:p>
            <a:pPr lvl="1">
              <a:spcBef>
                <a:spcPts val="1200"/>
              </a:spcBef>
            </a:pPr>
            <a:r>
              <a:rPr lang="el-GR" sz="2000"/>
              <a:t>Π.χ., ο υπακρωμιακός ορογόνος θύλακος που βρίσκεται μεταξύ ακρωμίου της ωμοπλάτης και της κεφαλής του βραχιονίου</a:t>
            </a:r>
            <a:r>
              <a:rPr lang="en-US" sz="2000"/>
              <a:t>.</a:t>
            </a:r>
            <a:endParaRPr lang="el-GR" sz="2000"/>
          </a:p>
          <a:p>
            <a:pPr lvl="1">
              <a:spcBef>
                <a:spcPts val="1200"/>
              </a:spcBef>
            </a:pPr>
            <a:r>
              <a:rPr lang="el-GR" sz="2000"/>
              <a:t>Ο ορογόνος θύλακος μπορεί να φλεγμαίνει λόγω των επαναλαμβανόμενης συμπίεσής του μεταξύ του ακρωμίου και βραχιονίου (υπακρωμιακή ορογονοθυλακίτιδα)</a:t>
            </a:r>
          </a:p>
        </p:txBody>
      </p:sp>
    </p:spTree>
    <p:extLst>
      <p:ext uri="{BB962C8B-B14F-4D97-AF65-F5344CB8AC3E}">
        <p14:creationId xmlns:p14="http://schemas.microsoft.com/office/powerpoint/2010/main" val="2249851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FF095E4-5B16-367C-6CD7-1EE58AA0B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Χαρακτηριστικά Διάρθρωσης</a:t>
            </a:r>
          </a:p>
        </p:txBody>
      </p:sp>
      <p:pic>
        <p:nvPicPr>
          <p:cNvPr id="5" name="Θέση περιεχομένου 4" descr="Εικόνα που περιέχει κείμενο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3F52AD9C-6AD6-63D5-A710-56D9928B3E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28" y="719344"/>
            <a:ext cx="7225748" cy="541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82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2ED1932-A365-7B0B-7BEE-78911FAFE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l-GR" sz="4000">
                <a:solidFill>
                  <a:srgbClr val="FFFFFF"/>
                </a:solidFill>
              </a:rPr>
              <a:t>Ταξινόμηση διαρθρώσεων</a:t>
            </a: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A925508F-75D9-38FE-8A93-B75369CD84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879206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730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CDFA26D-321E-96F9-A1FC-BA2C56ED9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ΑΡΘΡΏΣΕΙΣ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198FC09-4359-F787-5583-6C3847077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7769" y="1909192"/>
            <a:ext cx="4586513" cy="36477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Ονομάζονται οι περιοχές σύνδεσης μεταξύ των οστών.</a:t>
            </a:r>
          </a:p>
          <a:p>
            <a:r>
              <a:rPr lang="en-US" sz="2000">
                <a:solidFill>
                  <a:schemeClr val="bg1"/>
                </a:solidFill>
              </a:rPr>
              <a:t>Η γήρανση, η παρατεταμένη ακινητοποίηση και το τραύμα επηρεάζουν την δομή και την λειτουργία των αρθρώσεων.</a:t>
            </a:r>
          </a:p>
          <a:p>
            <a:r>
              <a:rPr lang="en-US" sz="2000">
                <a:solidFill>
                  <a:schemeClr val="bg1"/>
                </a:solidFill>
              </a:rPr>
              <a:t>Επίσης, οι ίδιοι παράγοντες επηρεάζουν σημαντικά την ποιότητα και την ποσότητα της κίνησης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Θέση περιεχομένου 5" descr="Εικόνα που περιέχει κείμενο, σκελετός&#10;&#10;Περιγραφή που δημιουργήθηκε αυτόματα">
            <a:extLst>
              <a:ext uri="{FF2B5EF4-FFF2-40B4-BE49-F238E27FC236}">
                <a16:creationId xmlns:a16="http://schemas.microsoft.com/office/drawing/2014/main" id="{591A3F46-8E6A-AA6A-AC50-E4A68D44E0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53" y="286642"/>
            <a:ext cx="5666547" cy="628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710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75B19E4-0108-41C4-8DB1-11BAE0B4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4575548-FB2B-4519-90BB-0CE55AC94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8" y="669925"/>
            <a:ext cx="4686295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5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Ταξινόμηση αρθρώσεων βάση της μορφολογίας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FB85762-366C-0879-14A7-EA0E1CB2F5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398" y="2400304"/>
            <a:ext cx="4686295" cy="34416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Συναρθρώσεις: Αποτελούν τις «ακίνητες» αρθρώσεις (οστά κρανίου)</a:t>
            </a:r>
          </a:p>
          <a:p>
            <a:r>
              <a:rPr lang="en-US" sz="2000">
                <a:solidFill>
                  <a:schemeClr val="bg1"/>
                </a:solidFill>
              </a:rPr>
              <a:t>Διαρθρώσεις: μεγάλο εύρος κίνησης (γόνατο)</a:t>
            </a:r>
          </a:p>
          <a:p>
            <a:r>
              <a:rPr lang="en-US" sz="2000">
                <a:solidFill>
                  <a:schemeClr val="bg1"/>
                </a:solidFill>
              </a:rPr>
              <a:t>Αμφιαρθρωσεις: Ονομάζονται οι «μερικώς κινούμενες» αρθρώσεις (οστά ΣΣ)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419C4F5F-BD3E-DA6B-E05C-A0B2560ABC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898" y="3017804"/>
            <a:ext cx="5753102" cy="384019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27A21A-62F5-405C-B7A5-439FD3993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29053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41577A-888F-4E56-B9E4-CC57AC7B7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95399" y="2026340"/>
            <a:ext cx="10896601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162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E135AE-26CF-FBDD-39B7-2839CFADE6A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2420" b="331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9108AB9-EFA2-BBB2-6228-7D5B46E77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l-GR" dirty="0"/>
              <a:t>Ταξινόμηση αρθρώσεων βάση της κινητικότητας</a:t>
            </a: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90A6993D-3408-DEF3-4ACB-478148AAFE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068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2995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4D95C4C-D509-016D-7F37-05C66A0E3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el-GR">
                <a:solidFill>
                  <a:schemeClr val="bg1"/>
                </a:solidFill>
              </a:rPr>
              <a:t>Ταξινόμηση συναρθρώσεων</a:t>
            </a:r>
          </a:p>
        </p:txBody>
      </p: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27E4F6-12D1-2E2F-FA28-BA514A23A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rmAutofit/>
          </a:bodyPr>
          <a:lstStyle/>
          <a:p>
            <a:r>
              <a:rPr lang="el-GR" sz="2000">
                <a:solidFill>
                  <a:schemeClr val="bg1"/>
                </a:solidFill>
              </a:rPr>
              <a:t>Ανάλογα με τον ιστό που παρεμβάλλεται διακρίνονται σε:</a:t>
            </a:r>
          </a:p>
          <a:p>
            <a:pPr lvl="1">
              <a:spcBef>
                <a:spcPts val="1200"/>
              </a:spcBef>
            </a:pPr>
            <a:r>
              <a:rPr lang="el-GR" sz="2000">
                <a:solidFill>
                  <a:schemeClr val="bg1"/>
                </a:solidFill>
              </a:rPr>
              <a:t>Συνδεσμώσεις(συνδετικός ιστός), π.χ., ραφές κρανίου σε νεογέννητο</a:t>
            </a:r>
          </a:p>
          <a:p>
            <a:pPr lvl="1">
              <a:spcBef>
                <a:spcPts val="1200"/>
              </a:spcBef>
            </a:pPr>
            <a:r>
              <a:rPr lang="el-GR" sz="2000">
                <a:solidFill>
                  <a:schemeClr val="bg1"/>
                </a:solidFill>
              </a:rPr>
              <a:t>Συνχονδρώσεις (χόνδρινος ιστός),π.χ., ηβική σύμφυση</a:t>
            </a:r>
            <a:r>
              <a:rPr lang="en-US" sz="2000">
                <a:solidFill>
                  <a:schemeClr val="bg1"/>
                </a:solidFill>
              </a:rPr>
              <a:t>,</a:t>
            </a:r>
            <a:endParaRPr lang="el-GR" sz="2000">
              <a:solidFill>
                <a:schemeClr val="bg1"/>
              </a:solidFill>
            </a:endParaRPr>
          </a:p>
          <a:p>
            <a:pPr lvl="1">
              <a:spcBef>
                <a:spcPts val="1200"/>
              </a:spcBef>
            </a:pPr>
            <a:r>
              <a:rPr lang="el-GR" sz="2000">
                <a:solidFill>
                  <a:schemeClr val="bg1"/>
                </a:solidFill>
              </a:rPr>
              <a:t>Συνοστεώσεις (οστίτης ιστός), π.χ. ιερό οστό</a:t>
            </a:r>
          </a:p>
          <a:p>
            <a:pPr lvl="1">
              <a:spcBef>
                <a:spcPts val="1200"/>
              </a:spcBef>
            </a:pPr>
            <a:r>
              <a:rPr lang="el-GR" sz="2000">
                <a:solidFill>
                  <a:schemeClr val="bg1"/>
                </a:solidFill>
              </a:rPr>
              <a:t>Οι συναρθρώσεις επιτρέπουν πολύ μικρή έως καμία κίνηση</a:t>
            </a:r>
          </a:p>
          <a:p>
            <a:endParaRPr lang="el-GR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558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AA78F67-33CF-0BBC-4BB7-048EE5FE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l-GR" sz="3700">
                <a:solidFill>
                  <a:srgbClr val="FFFFFF"/>
                </a:solidFill>
              </a:rPr>
              <a:t>Συναρθρώσεις</a:t>
            </a: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6778ECCC-BCB0-1C36-309A-7D253BC5AC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140682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630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21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22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23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24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26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9B9D1850-5FF8-0DFB-A442-A8334FB4C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anchor="ctr">
            <a:normAutofit/>
          </a:bodyPr>
          <a:lstStyle/>
          <a:p>
            <a:r>
              <a:rPr lang="el-GR" sz="4800"/>
              <a:t>Συναρθρώσεις</a:t>
            </a: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6C9D699A-F7F9-CAD9-028B-3C4DE1153B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7515810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3904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2D855218-E719-A08B-BA93-5FFA6698C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anchor="ctr">
            <a:normAutofit/>
          </a:bodyPr>
          <a:lstStyle/>
          <a:p>
            <a:r>
              <a:rPr lang="el-GR" sz="4800"/>
              <a:t>Ταξινόμηση διαρθρώσεων</a:t>
            </a: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725D52DE-58B1-EEEC-F614-0D93EE3E0E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3564945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5145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6C2CF94-0EBE-756D-1BBA-D382B8C37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el-GR">
                <a:solidFill>
                  <a:schemeClr val="bg1"/>
                </a:solidFill>
              </a:rPr>
              <a:t>Διαρθρώσεις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2E73706-456D-FE44-AB7B-FBDAB701C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r>
              <a:rPr lang="el-GR" sz="1400">
                <a:solidFill>
                  <a:schemeClr val="bg1"/>
                </a:solidFill>
              </a:rPr>
              <a:t>Ιστολογικά, ο αρθρικός θύλακος αποτελείται από 2 στοιβάδες:</a:t>
            </a:r>
          </a:p>
          <a:p>
            <a:pPr lvl="1"/>
            <a:r>
              <a:rPr lang="el-GR" sz="1400">
                <a:solidFill>
                  <a:schemeClr val="bg1"/>
                </a:solidFill>
              </a:rPr>
              <a:t>Η εξωτερική στοιβάδα αποτελείται από πυκνό συνδετικό ιστό και συγκρατεί σταθερά τα δύο αρθρούμενα οστά και το αρθρικό υγρό</a:t>
            </a:r>
            <a:r>
              <a:rPr lang="en-US" sz="1400">
                <a:solidFill>
                  <a:schemeClr val="bg1"/>
                </a:solidFill>
              </a:rPr>
              <a:t>.</a:t>
            </a:r>
            <a:endParaRPr lang="el-GR" sz="1400">
              <a:solidFill>
                <a:schemeClr val="bg1"/>
              </a:solidFill>
            </a:endParaRPr>
          </a:p>
          <a:p>
            <a:pPr lvl="1"/>
            <a:endParaRPr lang="el-GR" sz="1400">
              <a:solidFill>
                <a:schemeClr val="bg1"/>
              </a:solidFill>
            </a:endParaRPr>
          </a:p>
          <a:p>
            <a:pPr lvl="1"/>
            <a:r>
              <a:rPr lang="el-GR" sz="1400">
                <a:solidFill>
                  <a:schemeClr val="bg1"/>
                </a:solidFill>
              </a:rPr>
              <a:t>Η εσωτερική στοιβάδα αποτελείται από 3-10 κυτταρικά στρώματα και ονομάζεται αρθρικός υμένας</a:t>
            </a:r>
            <a:r>
              <a:rPr lang="en-US" sz="1400">
                <a:solidFill>
                  <a:schemeClr val="bg1"/>
                </a:solidFill>
              </a:rPr>
              <a:t>.</a:t>
            </a:r>
            <a:endParaRPr lang="el-GR" sz="1400">
              <a:solidFill>
                <a:schemeClr val="bg1"/>
              </a:solidFill>
            </a:endParaRPr>
          </a:p>
          <a:p>
            <a:pPr lvl="1"/>
            <a:endParaRPr lang="el-GR" sz="1400">
              <a:solidFill>
                <a:schemeClr val="bg1"/>
              </a:solidFill>
            </a:endParaRPr>
          </a:p>
          <a:p>
            <a:pPr lvl="2"/>
            <a:r>
              <a:rPr lang="el-GR" sz="1400">
                <a:solidFill>
                  <a:schemeClr val="bg1"/>
                </a:solidFill>
              </a:rPr>
              <a:t>τα κύτταρα του αρθρικού υμένα παρασκευάζουν και εκκρίνουν το αρθρικό υγρό</a:t>
            </a:r>
            <a:r>
              <a:rPr lang="en-US" sz="1400">
                <a:solidFill>
                  <a:schemeClr val="bg1"/>
                </a:solidFill>
              </a:rPr>
              <a:t>.</a:t>
            </a:r>
            <a:endParaRPr lang="el-GR" sz="1400">
              <a:solidFill>
                <a:schemeClr val="bg1"/>
              </a:solidFill>
            </a:endParaRPr>
          </a:p>
          <a:p>
            <a:pPr lvl="2"/>
            <a:endParaRPr lang="el-GR" sz="1400">
              <a:solidFill>
                <a:schemeClr val="bg1"/>
              </a:solidFill>
            </a:endParaRPr>
          </a:p>
          <a:p>
            <a:pPr lvl="2"/>
            <a:r>
              <a:rPr lang="el-GR" sz="1400">
                <a:solidFill>
                  <a:schemeClr val="bg1"/>
                </a:solidFill>
              </a:rPr>
              <a:t>το αρθρικό υγρό περιέχει πολλές από τις πρωτεΐνες που ανευρίσκονται στο πλάσμα του αίματος</a:t>
            </a:r>
            <a:r>
              <a:rPr lang="en-US" sz="1400">
                <a:solidFill>
                  <a:schemeClr val="bg1"/>
                </a:solidFill>
              </a:rPr>
              <a:t>.</a:t>
            </a:r>
            <a:endParaRPr lang="el-GR" sz="1400">
              <a:solidFill>
                <a:schemeClr val="bg1"/>
              </a:solidFill>
            </a:endParaRPr>
          </a:p>
          <a:p>
            <a:pPr lvl="2"/>
            <a:endParaRPr lang="el-GR" sz="1400">
              <a:solidFill>
                <a:schemeClr val="bg1"/>
              </a:solidFill>
            </a:endParaRPr>
          </a:p>
          <a:p>
            <a:pPr lvl="2"/>
            <a:r>
              <a:rPr lang="el-GR" sz="1400">
                <a:solidFill>
                  <a:schemeClr val="bg1"/>
                </a:solidFill>
              </a:rPr>
              <a:t>το αρθρικό υγρό περιβάλλει τις αρθρικές επιφάνειες, μειώνει τις τριβές μεταξύ το</a:t>
            </a:r>
            <a:r>
              <a:rPr lang="en-US" sz="1400">
                <a:solidFill>
                  <a:schemeClr val="bg1"/>
                </a:solidFill>
              </a:rPr>
              <a:t> </a:t>
            </a:r>
            <a:r>
              <a:rPr lang="el-GR" sz="1400">
                <a:solidFill>
                  <a:schemeClr val="bg1"/>
                </a:solidFill>
              </a:rPr>
              <a:t>τους, και παρέχει τροφικές ουσίες προς τον αρθρικό χόνδρο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7203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834</Words>
  <Application>Microsoft Office PowerPoint</Application>
  <PresentationFormat>Ευρεία οθόνη</PresentationFormat>
  <Paragraphs>84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Θέμα του Office</vt:lpstr>
      <vt:lpstr>ΑΡΘΡΩΣΕΙΣ</vt:lpstr>
      <vt:lpstr>ΑΡΘΡΏΣΕΙΣ</vt:lpstr>
      <vt:lpstr>Ταξινόμηση αρθρώσεων βάση της μορφολογίας</vt:lpstr>
      <vt:lpstr>Ταξινόμηση αρθρώσεων βάση της κινητικότητας</vt:lpstr>
      <vt:lpstr>Ταξινόμηση συναρθρώσεων</vt:lpstr>
      <vt:lpstr>Συναρθρώσεις</vt:lpstr>
      <vt:lpstr>Συναρθρώσεις</vt:lpstr>
      <vt:lpstr>Ταξινόμηση διαρθρώσεων</vt:lpstr>
      <vt:lpstr>Διαρθρώσεις</vt:lpstr>
      <vt:lpstr>Διαρθρώσεις</vt:lpstr>
      <vt:lpstr>Διαρθρώσεις</vt:lpstr>
      <vt:lpstr>Διαρθρώσεις</vt:lpstr>
      <vt:lpstr>Διαρθρώσεις</vt:lpstr>
      <vt:lpstr>Διαρθρώσεις</vt:lpstr>
      <vt:lpstr> Χαρακτηριστικά Διάρθρωσης</vt:lpstr>
      <vt:lpstr>Ταξινόμηση διαρθρώσεων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Ioanna Maria Stamati</dc:creator>
  <cp:lastModifiedBy>Ioanna Maria Stamati</cp:lastModifiedBy>
  <cp:revision>3</cp:revision>
  <dcterms:created xsi:type="dcterms:W3CDTF">2024-10-20T10:26:24Z</dcterms:created>
  <dcterms:modified xsi:type="dcterms:W3CDTF">2024-10-27T11:10:40Z</dcterms:modified>
</cp:coreProperties>
</file>