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7F8768-9BEE-4C5B-B650-7DF088B38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AAF8DE8-7ECD-49BD-8635-EB54C461F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AC1B5E7-CB68-4914-9797-495CE44F2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58C21E-192C-4B00-BC2C-7CDE698EC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F34ADAA-561F-4036-BFF3-AE868B92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065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A28FBC-75B1-43A3-829D-0135CC0DA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83D8634-F585-4B68-BECC-5CF3A523C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EF7AFB-C7F3-4B71-91A5-BE629DDAA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CB94086-1ADC-46CD-87AE-2C8B7B5F7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6A99CC1-9ACD-4BF5-BCD6-56E9167E8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352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7935129-DF29-4927-965E-426E1666E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FA67C88-7B61-4019-AF7C-D23128261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41AFFD5-CCA4-489E-9DCF-6B5916967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EA30C1-DCA2-4A82-A818-2B8E62357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29A585B-1D88-47E2-ADBE-BBE2C67D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604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978978-950E-4216-BD66-D97156EBD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B0876D-1101-4706-B018-B04B4D7B3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9F612B7-3526-414B-A8E7-69999C13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C002EE-A90F-4569-8A33-B34ADF630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5BEC471-1B04-4B02-9833-BE2D2A512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23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9CDF4F-FC45-47B7-9498-E6513A849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CA5E8D3-A463-421F-B08F-829004F5D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CBB48B5-2738-4993-8DB6-0E11BF8CC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2E6C42-FF78-4512-B261-6A702A79D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788A34E-885E-4F0E-8F02-CDDAB5CD5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432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9970C0-78B3-4E20-A6FD-2FFE72F38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61103A5-8139-40F4-9296-0BD74FFD8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F497452-D6E0-4609-AA13-F67D565F7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DF1A17C-9A32-4CF9-9433-C41A8497D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A5F9AAB-9EBF-428A-B830-DF7394604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EA53162-F6CF-4698-8766-544C0098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599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338D3D-FA41-4C39-B7C4-94CDF6498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EC57D50-3FEE-4611-B4FA-CAA07255D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0B9C188-2A46-4BC7-83E7-EDB5C8609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C7675B9-3912-4522-894A-F2097CB189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165E19E-DF66-4D64-94F8-F328F7280A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497A428-0BAB-4E2C-8E20-6452D6842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C3FE0F9-FD54-4631-99F5-3B1FD1D82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A18BCD9-009B-412F-A920-93640DB5E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356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2D9D22-330B-4296-96FC-24E90C74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5B21A0B-F45B-4108-9010-19D8A8EAF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8ACC7D7-5F0E-4C9A-A16A-7EEF8EACB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B965039-487D-49E2-A47B-2C045D71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541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26E826B-4247-4116-8766-8FD44B8C1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0FF8CEE-9925-41A4-A054-524EF1467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75FCB6-CEF8-4F46-9A46-E6BF306C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216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418FB3-99E3-444E-8248-662AFB845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76B8B7-9FD4-42BD-87A6-FC5DB33C1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2BE3765-555D-4BF5-AB07-63588943F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670D9B1-3CF8-45F8-9E37-651025C1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07D709B-67FD-4BAF-B65C-7A34AEC0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C2E5323-EB18-4042-99C0-E5C2963DB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238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1D84E6-0D07-46A8-803A-6D851C1EE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FDA58981-1041-420B-B552-023645E73F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71C411B-7EAD-4C9D-BF9E-254E7C1F1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5224DB8-349F-4BDA-B303-5FDE18288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572F7EB-FE6D-440D-A3E8-BF71E251C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158A334-D32B-4FA3-B69D-20F3499C6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99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B3AACBF-E6A9-4662-8BAD-0900AC9D7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04A7CE9-E35B-4940-BD3A-075D906E3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3D8D93-A11F-4C97-91A5-5299ED84DB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E2382-7FDA-4534-A5E5-C8E73D6724C4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887873A-C8B9-4B79-9C41-73AF16112E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793EFC8-DDC2-4332-9E3B-D8C1B3498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835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E77BF5-499D-40B5-A7BB-55F7D7965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Ημιϋμενώδης - Ημιτενοντώδης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518670E5-0688-42C8-9365-E6DCBFFCC4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858" y="1309392"/>
            <a:ext cx="5372275" cy="4229690"/>
          </a:xfrm>
        </p:spPr>
      </p:pic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DA53C6B-0C82-4E29-9874-1F2FF688E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Έκφυση  : Ισχιακό κύρτωμα</a:t>
            </a:r>
          </a:p>
          <a:p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Κατάφυση: Άνω –έσω επιφάνεια της κνήμης</a:t>
            </a:r>
          </a:p>
          <a:p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Νεύρωση: Ισχιακό νεύρο</a:t>
            </a:r>
          </a:p>
          <a:p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Δράση : Κάμψη γόνατος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Έσω στροφή κνήμης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494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2C8C55-009B-492F-8A5D-321A7DBC0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Ισχιοκνημιαίοι – Οπίσθιοι μηριαίοι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54FEB998-C7B7-474C-811F-A08E7DA905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440" y="1825624"/>
            <a:ext cx="7371471" cy="4504837"/>
          </a:xfrm>
        </p:spPr>
      </p:pic>
    </p:spTree>
    <p:extLst>
      <p:ext uri="{BB962C8B-B14F-4D97-AF65-F5344CB8AC3E}">
        <p14:creationId xmlns:p14="http://schemas.microsoft.com/office/powerpoint/2010/main" val="1144283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5AEE47-D052-47AE-964D-2C8836592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77705"/>
          </a:xfrm>
        </p:spPr>
        <p:txBody>
          <a:bodyPr/>
          <a:lstStyle/>
          <a:p>
            <a:r>
              <a:rPr lang="el-GR" dirty="0"/>
              <a:t>Δικέφαλος μηριαίος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C987204B-089F-4070-B4BA-F8081D0BBA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791" y="1009313"/>
            <a:ext cx="4619473" cy="4829849"/>
          </a:xfrm>
        </p:spPr>
      </p:pic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C509BC5-DBC7-4F5F-A6DB-274B00914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70951"/>
            <a:ext cx="3932237" cy="4829849"/>
          </a:xfrm>
        </p:spPr>
        <p:txBody>
          <a:bodyPr>
            <a:noAutofit/>
          </a:bodyPr>
          <a:lstStyle/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Έκφυση : Μακρά κεφαλή Ισχιακό κύρτωμα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Βραχεία κεφαλή Τραχεία    </a:t>
            </a:r>
            <a:r>
              <a:rPr lang="el-G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υπερκονδύλια</a:t>
            </a: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γραμμή</a:t>
            </a:r>
          </a:p>
          <a:p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Κατάφυση: Κεφαλή της περόνης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Νεύρωση: Μακρά κεφαλή: Κνημιαίο νεύρο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Βραχεία κεφαλή: </a:t>
            </a:r>
            <a:r>
              <a:rPr lang="el-G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Περονιαίο</a:t>
            </a: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νεύρο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Δράση : Κάμψη γόνατος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Έξω στροφή κνήμης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Έκταση μηρού</a:t>
            </a:r>
          </a:p>
        </p:txBody>
      </p:sp>
    </p:spTree>
    <p:extLst>
      <p:ext uri="{BB962C8B-B14F-4D97-AF65-F5344CB8AC3E}">
        <p14:creationId xmlns:p14="http://schemas.microsoft.com/office/powerpoint/2010/main" val="335397983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76</Words>
  <Application>Microsoft Office PowerPoint</Application>
  <PresentationFormat>Ευρεία οθόνη</PresentationFormat>
  <Paragraphs>21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Θέμα του Office</vt:lpstr>
      <vt:lpstr>Ημιϋμενώδης - Ημιτενοντώδης</vt:lpstr>
      <vt:lpstr>Ισχιοκνημιαίοι – Οπίσθιοι μηριαίοι</vt:lpstr>
      <vt:lpstr>Δικέφαλος μηριαίος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Ημιϋμενώδης - Ημιτενοντώδης</dc:title>
  <dc:creator>Vasso Kapetanou</dc:creator>
  <cp:lastModifiedBy>Vasso Kapetanou</cp:lastModifiedBy>
  <cp:revision>1</cp:revision>
  <dcterms:created xsi:type="dcterms:W3CDTF">2022-03-15T14:45:50Z</dcterms:created>
  <dcterms:modified xsi:type="dcterms:W3CDTF">2022-03-15T15:10:45Z</dcterms:modified>
</cp:coreProperties>
</file>