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FD992-7F8D-4491-8DEA-B2962A719D04}" type="datetimeFigureOut">
              <a:rPr lang="el-GR" smtClean="0"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9B3A9-DF48-411D-9A8A-5E35365F88A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ΝΕΥΡΙΚΟ  ΣΥΣΤΗΜΑ</a:t>
            </a:r>
            <a:endParaRPr lang="el-G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ΑΙΣΘΗΤΙΚΟΤΗΤΑ</a:t>
            </a:r>
          </a:p>
          <a:p>
            <a:r>
              <a:rPr lang="el-GR" dirty="0" err="1" smtClean="0"/>
              <a:t>Ελεγχονται</a:t>
            </a:r>
            <a:r>
              <a:rPr lang="el-GR" dirty="0" smtClean="0"/>
              <a:t> όλα τα </a:t>
            </a:r>
            <a:r>
              <a:rPr lang="el-GR" dirty="0" err="1" smtClean="0"/>
              <a:t>ειδη</a:t>
            </a:r>
            <a:r>
              <a:rPr lang="el-GR" dirty="0" smtClean="0"/>
              <a:t> των </a:t>
            </a:r>
            <a:r>
              <a:rPr lang="el-GR" dirty="0" err="1" smtClean="0"/>
              <a:t>αισθησεων</a:t>
            </a:r>
            <a:endParaRPr lang="el-GR" dirty="0" smtClean="0"/>
          </a:p>
          <a:p>
            <a:r>
              <a:rPr lang="el-GR" dirty="0" smtClean="0"/>
              <a:t>(</a:t>
            </a:r>
            <a:r>
              <a:rPr lang="el-GR" dirty="0" err="1" smtClean="0"/>
              <a:t>οραση</a:t>
            </a:r>
            <a:r>
              <a:rPr lang="el-GR" dirty="0" smtClean="0"/>
              <a:t> ,</a:t>
            </a:r>
            <a:r>
              <a:rPr lang="el-GR" dirty="0" err="1" smtClean="0"/>
              <a:t>ακοη,οσφρηση,γευση,αισθηση</a:t>
            </a:r>
            <a:r>
              <a:rPr lang="el-GR" dirty="0" smtClean="0"/>
              <a:t> </a:t>
            </a:r>
            <a:r>
              <a:rPr lang="el-GR" dirty="0" err="1" smtClean="0"/>
              <a:t>πονου,αισθηση</a:t>
            </a:r>
            <a:r>
              <a:rPr lang="el-GR" dirty="0" smtClean="0"/>
              <a:t> </a:t>
            </a:r>
            <a:r>
              <a:rPr lang="el-GR" dirty="0" err="1" smtClean="0"/>
              <a:t>θερμου</a:t>
            </a:r>
            <a:r>
              <a:rPr lang="el-GR" dirty="0" smtClean="0"/>
              <a:t>-</a:t>
            </a:r>
            <a:r>
              <a:rPr lang="el-GR" dirty="0" err="1" smtClean="0"/>
              <a:t>ψυχρου</a:t>
            </a:r>
            <a:r>
              <a:rPr lang="el-GR" dirty="0" smtClean="0"/>
              <a:t> </a:t>
            </a:r>
            <a:r>
              <a:rPr lang="el-GR" dirty="0" err="1" smtClean="0"/>
              <a:t>κ.λ.π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ΔΙΑΓΝΩΣΤΙΚΟΣ  ΕΛΕΓΧΟΣ</a:t>
            </a:r>
          </a:p>
          <a:p>
            <a:r>
              <a:rPr lang="el-GR" dirty="0" smtClean="0"/>
              <a:t>1)</a:t>
            </a:r>
            <a:r>
              <a:rPr lang="el-GR" dirty="0" err="1" smtClean="0"/>
              <a:t>Απεικονιστικες</a:t>
            </a:r>
            <a:r>
              <a:rPr lang="el-GR" dirty="0" smtClean="0"/>
              <a:t> </a:t>
            </a:r>
            <a:r>
              <a:rPr lang="el-GR" dirty="0" err="1" smtClean="0"/>
              <a:t>εξετασεις</a:t>
            </a:r>
            <a:r>
              <a:rPr lang="el-GR" dirty="0" smtClean="0"/>
              <a:t>(</a:t>
            </a:r>
            <a:r>
              <a:rPr lang="el-GR" smtClean="0"/>
              <a:t>ακτΙνογραφια</a:t>
            </a:r>
            <a:r>
              <a:rPr lang="el-GR" dirty="0" smtClean="0"/>
              <a:t> </a:t>
            </a:r>
            <a:r>
              <a:rPr lang="el-GR" dirty="0" err="1" smtClean="0"/>
              <a:t>κρανιου,αξονικη</a:t>
            </a:r>
            <a:r>
              <a:rPr lang="el-GR" dirty="0" smtClean="0"/>
              <a:t> </a:t>
            </a:r>
            <a:r>
              <a:rPr lang="el-GR" dirty="0" err="1" smtClean="0"/>
              <a:t>τομογραφια,μαγνητικη</a:t>
            </a:r>
            <a:r>
              <a:rPr lang="el-GR" dirty="0" smtClean="0"/>
              <a:t> </a:t>
            </a:r>
            <a:r>
              <a:rPr lang="el-GR" dirty="0" err="1" smtClean="0"/>
              <a:t>τομογραφια,ψηφιακη</a:t>
            </a:r>
            <a:r>
              <a:rPr lang="el-GR" dirty="0" smtClean="0"/>
              <a:t> </a:t>
            </a:r>
            <a:r>
              <a:rPr lang="el-GR" dirty="0" err="1" smtClean="0"/>
              <a:t>αγγειγραφια</a:t>
            </a:r>
            <a:r>
              <a:rPr lang="el-GR" dirty="0" smtClean="0"/>
              <a:t>)</a:t>
            </a:r>
          </a:p>
          <a:p>
            <a:r>
              <a:rPr lang="el-GR" dirty="0" smtClean="0"/>
              <a:t>2)</a:t>
            </a:r>
            <a:r>
              <a:rPr lang="el-GR" dirty="0" err="1" smtClean="0"/>
              <a:t>Νευροφυσιολογικες</a:t>
            </a:r>
            <a:r>
              <a:rPr lang="el-GR" dirty="0" smtClean="0"/>
              <a:t> </a:t>
            </a:r>
            <a:r>
              <a:rPr lang="el-GR" dirty="0" err="1" smtClean="0"/>
              <a:t>εξετασεις</a:t>
            </a:r>
            <a:r>
              <a:rPr lang="el-GR" dirty="0" smtClean="0"/>
              <a:t>(</a:t>
            </a:r>
            <a:r>
              <a:rPr lang="el-GR" dirty="0" err="1" smtClean="0"/>
              <a:t>ηλεκτροεγκεφαλογραφημα,ηλεκτρομυογραφημα,προκλητα</a:t>
            </a:r>
            <a:r>
              <a:rPr lang="el-GR" dirty="0" smtClean="0"/>
              <a:t> </a:t>
            </a:r>
            <a:r>
              <a:rPr lang="el-GR" dirty="0" err="1" smtClean="0"/>
              <a:t>δυναμικα</a:t>
            </a:r>
            <a:r>
              <a:rPr lang="el-GR" dirty="0" smtClean="0"/>
              <a:t>(</a:t>
            </a:r>
            <a:r>
              <a:rPr lang="el-GR" dirty="0" err="1" smtClean="0"/>
              <a:t>ακουστικα</a:t>
            </a:r>
            <a:r>
              <a:rPr lang="el-GR" dirty="0" smtClean="0"/>
              <a:t>-</a:t>
            </a:r>
            <a:r>
              <a:rPr lang="el-GR" dirty="0" err="1" smtClean="0"/>
              <a:t>οπτικα</a:t>
            </a:r>
            <a:r>
              <a:rPr lang="el-GR" dirty="0" smtClean="0"/>
              <a:t>),</a:t>
            </a:r>
            <a:r>
              <a:rPr lang="el-GR" dirty="0" err="1" smtClean="0"/>
              <a:t>οσφυονωτιαια</a:t>
            </a:r>
            <a:r>
              <a:rPr lang="el-GR" dirty="0" smtClean="0"/>
              <a:t> </a:t>
            </a:r>
            <a:r>
              <a:rPr lang="el-GR" dirty="0" err="1" smtClean="0"/>
              <a:t>παραγκεντηση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ΝΕΥΡΙΚΟ ΣΥΣΤΗΜΑ</a:t>
            </a:r>
            <a:r>
              <a:rPr lang="en-US" dirty="0" smtClean="0"/>
              <a:t>:</a:t>
            </a:r>
            <a:r>
              <a:rPr lang="el-GR" dirty="0" smtClean="0"/>
              <a:t>Είναι το </a:t>
            </a:r>
            <a:r>
              <a:rPr lang="el-GR" dirty="0" err="1" smtClean="0"/>
              <a:t>συστημα</a:t>
            </a:r>
            <a:r>
              <a:rPr lang="el-GR" dirty="0" smtClean="0"/>
              <a:t> με το </a:t>
            </a:r>
            <a:r>
              <a:rPr lang="el-GR" dirty="0" err="1" smtClean="0"/>
              <a:t>οποιο</a:t>
            </a:r>
            <a:r>
              <a:rPr lang="el-GR" dirty="0" smtClean="0"/>
              <a:t> ο </a:t>
            </a:r>
            <a:r>
              <a:rPr lang="el-GR" dirty="0" err="1" smtClean="0"/>
              <a:t>οργανισμος</a:t>
            </a:r>
            <a:r>
              <a:rPr lang="el-GR" dirty="0" smtClean="0"/>
              <a:t> </a:t>
            </a:r>
            <a:r>
              <a:rPr lang="el-GR" dirty="0" err="1" smtClean="0"/>
              <a:t>αισθανεται</a:t>
            </a:r>
            <a:r>
              <a:rPr lang="el-GR" dirty="0" smtClean="0"/>
              <a:t> τα </a:t>
            </a:r>
            <a:r>
              <a:rPr lang="el-GR" dirty="0" err="1" smtClean="0"/>
              <a:t>ερεθισματα</a:t>
            </a:r>
            <a:r>
              <a:rPr lang="el-GR" dirty="0" smtClean="0"/>
              <a:t> από το </a:t>
            </a:r>
            <a:r>
              <a:rPr lang="el-GR" dirty="0" err="1" smtClean="0"/>
              <a:t>περιβαλλον</a:t>
            </a:r>
            <a:r>
              <a:rPr lang="el-GR" dirty="0" smtClean="0"/>
              <a:t> </a:t>
            </a:r>
            <a:r>
              <a:rPr lang="el-GR" dirty="0" err="1" smtClean="0"/>
              <a:t>του,τα</a:t>
            </a:r>
            <a:r>
              <a:rPr lang="el-GR" dirty="0" smtClean="0"/>
              <a:t> </a:t>
            </a:r>
            <a:r>
              <a:rPr lang="el-GR" dirty="0" err="1" smtClean="0"/>
              <a:t>επεξεργαζεται</a:t>
            </a:r>
            <a:r>
              <a:rPr lang="el-GR" dirty="0" smtClean="0"/>
              <a:t> και </a:t>
            </a:r>
            <a:r>
              <a:rPr lang="el-GR" dirty="0" err="1" smtClean="0"/>
              <a:t>αντιδρα</a:t>
            </a:r>
            <a:r>
              <a:rPr lang="el-GR" dirty="0" smtClean="0"/>
              <a:t> </a:t>
            </a:r>
            <a:r>
              <a:rPr lang="el-GR" dirty="0" err="1" smtClean="0"/>
              <a:t>καταλληλα</a:t>
            </a:r>
            <a:r>
              <a:rPr lang="el-GR" dirty="0" smtClean="0"/>
              <a:t> σε αυτά.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l-GR" dirty="0" err="1" smtClean="0"/>
              <a:t>Νευρικο</a:t>
            </a:r>
            <a:r>
              <a:rPr lang="el-GR" dirty="0" smtClean="0"/>
              <a:t> </a:t>
            </a:r>
            <a:r>
              <a:rPr lang="el-GR" dirty="0" err="1" smtClean="0"/>
              <a:t>Συστημα</a:t>
            </a:r>
            <a:r>
              <a:rPr lang="el-GR" dirty="0" smtClean="0"/>
              <a:t> </a:t>
            </a:r>
            <a:r>
              <a:rPr lang="el-GR" dirty="0" err="1" smtClean="0"/>
              <a:t>αποτελειται</a:t>
            </a:r>
            <a:r>
              <a:rPr lang="el-GR" dirty="0" smtClean="0"/>
              <a:t> από</a:t>
            </a:r>
            <a:r>
              <a:rPr lang="en-US" dirty="0" smtClean="0"/>
              <a:t>:</a:t>
            </a:r>
          </a:p>
          <a:p>
            <a:r>
              <a:rPr lang="el-GR" dirty="0" smtClean="0"/>
              <a:t> </a:t>
            </a:r>
          </a:p>
          <a:p>
            <a:r>
              <a:rPr lang="el-GR" dirty="0" smtClean="0"/>
              <a:t>1)Το </a:t>
            </a:r>
            <a:r>
              <a:rPr lang="el-GR" dirty="0" err="1" smtClean="0"/>
              <a:t>Κεντρικο</a:t>
            </a:r>
            <a:r>
              <a:rPr lang="el-GR" dirty="0" smtClean="0"/>
              <a:t> </a:t>
            </a:r>
            <a:r>
              <a:rPr lang="el-GR" dirty="0" err="1" smtClean="0"/>
              <a:t>Νευρικο</a:t>
            </a:r>
            <a:r>
              <a:rPr lang="el-GR" dirty="0" smtClean="0"/>
              <a:t> </a:t>
            </a:r>
            <a:r>
              <a:rPr lang="el-GR" dirty="0" err="1" smtClean="0"/>
              <a:t>Συστημα</a:t>
            </a:r>
            <a:r>
              <a:rPr lang="el-GR" dirty="0" smtClean="0"/>
              <a:t> ,</a:t>
            </a:r>
            <a:r>
              <a:rPr lang="el-GR" dirty="0" err="1" smtClean="0"/>
              <a:t>δηλαδη</a:t>
            </a:r>
            <a:r>
              <a:rPr lang="el-GR" dirty="0" smtClean="0"/>
              <a:t> από τον </a:t>
            </a:r>
            <a:r>
              <a:rPr lang="el-GR" dirty="0" err="1" smtClean="0"/>
              <a:t>εγκεφαλο</a:t>
            </a:r>
            <a:r>
              <a:rPr lang="el-GR" dirty="0" smtClean="0"/>
              <a:t> και τον </a:t>
            </a:r>
            <a:r>
              <a:rPr lang="el-GR" dirty="0" err="1" smtClean="0"/>
              <a:t>νωτιαιαο</a:t>
            </a:r>
            <a:r>
              <a:rPr lang="el-GR" dirty="0" smtClean="0"/>
              <a:t> </a:t>
            </a:r>
            <a:r>
              <a:rPr lang="el-GR" dirty="0" err="1" smtClean="0"/>
              <a:t>μυελο</a:t>
            </a:r>
            <a:r>
              <a:rPr lang="el-GR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2)To </a:t>
            </a:r>
            <a:r>
              <a:rPr lang="el-GR" dirty="0" err="1" smtClean="0"/>
              <a:t>Περιφερικο</a:t>
            </a:r>
            <a:r>
              <a:rPr lang="el-GR" dirty="0" smtClean="0"/>
              <a:t> </a:t>
            </a:r>
            <a:r>
              <a:rPr lang="el-GR" dirty="0" err="1" smtClean="0"/>
              <a:t>Νευρικο</a:t>
            </a:r>
            <a:r>
              <a:rPr lang="el-GR" dirty="0" smtClean="0"/>
              <a:t> </a:t>
            </a:r>
            <a:r>
              <a:rPr lang="el-GR" dirty="0" err="1" smtClean="0"/>
              <a:t>Συστημα,δηλαδη</a:t>
            </a:r>
            <a:r>
              <a:rPr lang="el-GR" dirty="0" smtClean="0"/>
              <a:t> </a:t>
            </a:r>
          </a:p>
          <a:p>
            <a:r>
              <a:rPr lang="el-GR" dirty="0" smtClean="0"/>
              <a:t>τα </a:t>
            </a:r>
            <a:r>
              <a:rPr lang="el-GR" dirty="0" err="1" smtClean="0"/>
              <a:t>περιφερικα</a:t>
            </a:r>
            <a:r>
              <a:rPr lang="el-GR" dirty="0" smtClean="0"/>
              <a:t> </a:t>
            </a:r>
            <a:r>
              <a:rPr lang="el-GR" dirty="0" err="1" smtClean="0"/>
              <a:t>νευρα</a:t>
            </a:r>
            <a:r>
              <a:rPr lang="el-GR" dirty="0" smtClean="0"/>
              <a:t>.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Μυνηματα</a:t>
            </a:r>
            <a:r>
              <a:rPr lang="el-GR" dirty="0" smtClean="0"/>
              <a:t> </a:t>
            </a:r>
            <a:r>
              <a:rPr lang="el-GR" dirty="0" err="1" smtClean="0"/>
              <a:t>φευγουν</a:t>
            </a:r>
            <a:r>
              <a:rPr lang="el-GR" dirty="0" smtClean="0"/>
              <a:t> από τους </a:t>
            </a:r>
            <a:r>
              <a:rPr lang="el-GR" dirty="0" err="1" smtClean="0"/>
              <a:t>αισθητικους</a:t>
            </a:r>
            <a:r>
              <a:rPr lang="el-GR" dirty="0" smtClean="0"/>
              <a:t> </a:t>
            </a:r>
          </a:p>
          <a:p>
            <a:r>
              <a:rPr lang="el-GR" dirty="0" err="1" smtClean="0"/>
              <a:t>υποδοχεις</a:t>
            </a:r>
            <a:r>
              <a:rPr lang="el-GR" dirty="0" smtClean="0"/>
              <a:t> του </a:t>
            </a:r>
            <a:r>
              <a:rPr lang="el-GR" dirty="0" err="1" smtClean="0"/>
              <a:t>Περιφερικου</a:t>
            </a:r>
            <a:r>
              <a:rPr lang="el-GR" dirty="0" smtClean="0"/>
              <a:t> </a:t>
            </a:r>
            <a:r>
              <a:rPr lang="el-GR" dirty="0" err="1" smtClean="0"/>
              <a:t>Νευρικου</a:t>
            </a:r>
            <a:r>
              <a:rPr lang="el-GR" dirty="0" smtClean="0"/>
              <a:t> </a:t>
            </a:r>
            <a:r>
              <a:rPr lang="el-GR" dirty="0" err="1" smtClean="0"/>
              <a:t>συστηματος</a:t>
            </a:r>
            <a:r>
              <a:rPr lang="el-GR" dirty="0" smtClean="0"/>
              <a:t> (</a:t>
            </a:r>
            <a:r>
              <a:rPr lang="el-GR" dirty="0" err="1" smtClean="0"/>
              <a:t>π.χ</a:t>
            </a:r>
            <a:r>
              <a:rPr lang="el-GR" dirty="0" smtClean="0"/>
              <a:t> </a:t>
            </a:r>
            <a:r>
              <a:rPr lang="el-GR" dirty="0" err="1" smtClean="0"/>
              <a:t>καυσος</a:t>
            </a:r>
            <a:r>
              <a:rPr lang="el-GR" dirty="0" smtClean="0"/>
              <a:t>), προς το</a:t>
            </a:r>
          </a:p>
          <a:p>
            <a:r>
              <a:rPr lang="el-GR" dirty="0" err="1" smtClean="0"/>
              <a:t>Κεντρικο</a:t>
            </a:r>
            <a:r>
              <a:rPr lang="el-GR" dirty="0" smtClean="0"/>
              <a:t> </a:t>
            </a:r>
            <a:r>
              <a:rPr lang="el-GR" dirty="0" err="1" smtClean="0"/>
              <a:t>Νευρικο</a:t>
            </a:r>
            <a:r>
              <a:rPr lang="el-GR" dirty="0" smtClean="0"/>
              <a:t> </a:t>
            </a:r>
            <a:r>
              <a:rPr lang="el-GR" dirty="0" err="1" smtClean="0"/>
              <a:t>Συστημα</a:t>
            </a:r>
            <a:r>
              <a:rPr lang="el-GR" dirty="0" smtClean="0"/>
              <a:t> και </a:t>
            </a:r>
            <a:r>
              <a:rPr lang="el-GR" dirty="0" err="1" smtClean="0"/>
              <a:t>αντιστροφως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Από το </a:t>
            </a:r>
            <a:r>
              <a:rPr lang="el-GR" dirty="0" err="1" smtClean="0"/>
              <a:t>Κεντρικο</a:t>
            </a:r>
            <a:r>
              <a:rPr lang="el-GR" dirty="0" smtClean="0"/>
              <a:t> </a:t>
            </a:r>
            <a:r>
              <a:rPr lang="el-GR" dirty="0" err="1" smtClean="0"/>
              <a:t>Νευρικο</a:t>
            </a:r>
            <a:r>
              <a:rPr lang="el-GR" dirty="0" smtClean="0"/>
              <a:t> </a:t>
            </a:r>
            <a:r>
              <a:rPr lang="el-GR" dirty="0" err="1" smtClean="0"/>
              <a:t>Συστημα</a:t>
            </a:r>
            <a:r>
              <a:rPr lang="el-GR" dirty="0" smtClean="0"/>
              <a:t> </a:t>
            </a:r>
            <a:r>
              <a:rPr lang="el-GR" dirty="0" err="1" smtClean="0"/>
              <a:t>φευγουν</a:t>
            </a:r>
            <a:r>
              <a:rPr lang="el-GR" dirty="0" smtClean="0"/>
              <a:t> </a:t>
            </a:r>
            <a:r>
              <a:rPr lang="el-GR" dirty="0" err="1" smtClean="0"/>
              <a:t>μυνηματα</a:t>
            </a:r>
            <a:r>
              <a:rPr lang="el-GR" dirty="0" smtClean="0"/>
              <a:t> προς τους </a:t>
            </a:r>
            <a:r>
              <a:rPr lang="el-GR" dirty="0" err="1" smtClean="0"/>
              <a:t>μυες</a:t>
            </a:r>
            <a:r>
              <a:rPr lang="el-GR" dirty="0" smtClean="0"/>
              <a:t>. 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ΚΛΙΝΙΚΗ ΕΞΕΤΑΣΗ ΝΕΥΡΟΛΟΓΙΚΟΥ ΑΣΘΕΝΗ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ληψη</a:t>
            </a:r>
            <a:r>
              <a:rPr lang="el-GR" dirty="0" smtClean="0"/>
              <a:t>  </a:t>
            </a:r>
            <a:r>
              <a:rPr lang="el-GR" dirty="0" err="1" smtClean="0"/>
              <a:t>ιστορικου</a:t>
            </a:r>
            <a:r>
              <a:rPr lang="el-GR" dirty="0" smtClean="0"/>
              <a:t>  και  </a:t>
            </a:r>
            <a:r>
              <a:rPr lang="el-GR" dirty="0" err="1" smtClean="0"/>
              <a:t>αντικειμενικη</a:t>
            </a:r>
            <a:r>
              <a:rPr lang="el-GR" dirty="0" smtClean="0"/>
              <a:t>  </a:t>
            </a:r>
            <a:r>
              <a:rPr lang="el-GR" dirty="0" err="1" smtClean="0"/>
              <a:t>εξεταση</a:t>
            </a:r>
            <a:r>
              <a:rPr lang="el-GR" dirty="0" smtClean="0"/>
              <a:t> </a:t>
            </a:r>
            <a:r>
              <a:rPr lang="el-GR" dirty="0" err="1" smtClean="0"/>
              <a:t>δινουν</a:t>
            </a:r>
            <a:r>
              <a:rPr lang="el-GR" dirty="0" smtClean="0"/>
              <a:t>  </a:t>
            </a:r>
            <a:r>
              <a:rPr lang="el-GR" dirty="0" err="1" smtClean="0"/>
              <a:t>πολυτιμες</a:t>
            </a:r>
            <a:r>
              <a:rPr lang="el-GR" dirty="0" smtClean="0"/>
              <a:t>  </a:t>
            </a:r>
            <a:r>
              <a:rPr lang="el-GR" dirty="0" err="1" smtClean="0"/>
              <a:t>πληροφοριες</a:t>
            </a:r>
            <a:r>
              <a:rPr lang="el-GR" dirty="0" smtClean="0"/>
              <a:t>  για  τις </a:t>
            </a:r>
            <a:r>
              <a:rPr lang="el-GR" dirty="0" err="1" smtClean="0"/>
              <a:t>νευρολογικες</a:t>
            </a:r>
            <a:r>
              <a:rPr lang="el-GR" dirty="0" smtClean="0"/>
              <a:t>  </a:t>
            </a:r>
            <a:r>
              <a:rPr lang="el-GR" dirty="0" err="1" smtClean="0"/>
              <a:t>παθησεις</a:t>
            </a:r>
            <a:r>
              <a:rPr lang="el-GR" dirty="0" smtClean="0"/>
              <a:t>.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ΙΣΤΟΡΙΚΟ</a:t>
            </a:r>
          </a:p>
          <a:p>
            <a:r>
              <a:rPr lang="el-GR" dirty="0" smtClean="0"/>
              <a:t>Για την </a:t>
            </a:r>
            <a:r>
              <a:rPr lang="el-GR" dirty="0" err="1" smtClean="0"/>
              <a:t>ληψη</a:t>
            </a:r>
            <a:r>
              <a:rPr lang="el-GR" dirty="0" smtClean="0"/>
              <a:t> </a:t>
            </a:r>
            <a:r>
              <a:rPr lang="el-GR" dirty="0" err="1" smtClean="0"/>
              <a:t>ιστορικου</a:t>
            </a:r>
            <a:r>
              <a:rPr lang="el-GR" dirty="0" smtClean="0"/>
              <a:t> από τον </a:t>
            </a:r>
            <a:r>
              <a:rPr lang="el-GR" dirty="0" err="1" smtClean="0"/>
              <a:t>ασθενη</a:t>
            </a:r>
            <a:r>
              <a:rPr lang="el-GR" dirty="0" smtClean="0"/>
              <a:t> η’ τους </a:t>
            </a:r>
            <a:r>
              <a:rPr lang="el-GR" dirty="0" err="1" smtClean="0"/>
              <a:t>οικειους</a:t>
            </a:r>
            <a:r>
              <a:rPr lang="el-GR" dirty="0" smtClean="0"/>
              <a:t>  του, </a:t>
            </a:r>
            <a:r>
              <a:rPr lang="el-GR" dirty="0" err="1" smtClean="0"/>
              <a:t>εαν</a:t>
            </a:r>
            <a:r>
              <a:rPr lang="el-GR" dirty="0" smtClean="0"/>
              <a:t> δεν </a:t>
            </a:r>
            <a:r>
              <a:rPr lang="el-GR" dirty="0" err="1" smtClean="0"/>
              <a:t>δυνατε</a:t>
            </a:r>
            <a:r>
              <a:rPr lang="el-GR" dirty="0" smtClean="0"/>
              <a:t> να </a:t>
            </a:r>
            <a:r>
              <a:rPr lang="el-GR" dirty="0" err="1" smtClean="0"/>
              <a:t>συνεργαστει</a:t>
            </a:r>
            <a:r>
              <a:rPr lang="el-GR" dirty="0" smtClean="0"/>
              <a:t>, </a:t>
            </a:r>
            <a:r>
              <a:rPr lang="el-GR" dirty="0" err="1" smtClean="0"/>
              <a:t>σημαντικος</a:t>
            </a:r>
            <a:r>
              <a:rPr lang="el-GR" dirty="0" smtClean="0"/>
              <a:t> </a:t>
            </a:r>
            <a:r>
              <a:rPr lang="el-GR" dirty="0" err="1" smtClean="0"/>
              <a:t>παραγοντας</a:t>
            </a:r>
            <a:r>
              <a:rPr lang="el-GR" dirty="0" smtClean="0"/>
              <a:t> είναι ο ‘</a:t>
            </a:r>
            <a:r>
              <a:rPr lang="el-GR" dirty="0" err="1" smtClean="0"/>
              <a:t>χρονος’.Θα</a:t>
            </a:r>
            <a:r>
              <a:rPr lang="el-GR" dirty="0" smtClean="0"/>
              <a:t> </a:t>
            </a:r>
            <a:r>
              <a:rPr lang="el-GR" dirty="0" err="1" smtClean="0"/>
              <a:t>πρεπει</a:t>
            </a:r>
            <a:r>
              <a:rPr lang="el-GR" dirty="0" smtClean="0"/>
              <a:t> </a:t>
            </a:r>
            <a:r>
              <a:rPr lang="el-GR" dirty="0" err="1" smtClean="0"/>
              <a:t>παντα</a:t>
            </a:r>
            <a:r>
              <a:rPr lang="el-GR" dirty="0" smtClean="0"/>
              <a:t> να </a:t>
            </a:r>
            <a:r>
              <a:rPr lang="el-GR" dirty="0" err="1" smtClean="0"/>
              <a:t>διευκρινιζεται</a:t>
            </a:r>
            <a:r>
              <a:rPr lang="el-GR" dirty="0" smtClean="0"/>
              <a:t> το εάν η </a:t>
            </a:r>
            <a:r>
              <a:rPr lang="el-GR" dirty="0" err="1" smtClean="0"/>
              <a:t>εναρξη</a:t>
            </a:r>
            <a:r>
              <a:rPr lang="el-GR" dirty="0" smtClean="0"/>
              <a:t> των </a:t>
            </a:r>
            <a:r>
              <a:rPr lang="el-GR" dirty="0" err="1" smtClean="0"/>
              <a:t>συμπτωματων</a:t>
            </a:r>
            <a:r>
              <a:rPr lang="el-GR" dirty="0" smtClean="0"/>
              <a:t> </a:t>
            </a:r>
            <a:r>
              <a:rPr lang="el-GR" dirty="0" err="1" smtClean="0"/>
              <a:t>ηταν</a:t>
            </a:r>
            <a:r>
              <a:rPr lang="el-GR" dirty="0" smtClean="0"/>
              <a:t>  </a:t>
            </a:r>
            <a:r>
              <a:rPr lang="el-GR" dirty="0" err="1" smtClean="0"/>
              <a:t>αιφνιδια</a:t>
            </a:r>
            <a:r>
              <a:rPr lang="el-GR" dirty="0" smtClean="0"/>
              <a:t> η’ </a:t>
            </a:r>
            <a:r>
              <a:rPr lang="el-GR" dirty="0" err="1" smtClean="0"/>
              <a:t>σταδιακη</a:t>
            </a:r>
            <a:endParaRPr lang="el-GR" dirty="0" smtClean="0"/>
          </a:p>
          <a:p>
            <a:pPr>
              <a:buNone/>
            </a:pP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ΑΝΤΙΚΕΙΜΕΝΙΚΗ  ΕΞΕΤΑΣΗ  ΝΕΥΡΟΛΟΓΙΚΟΥ </a:t>
            </a:r>
          </a:p>
          <a:p>
            <a:r>
              <a:rPr lang="el-GR" dirty="0">
                <a:solidFill>
                  <a:schemeClr val="tx2"/>
                </a:solidFill>
              </a:rPr>
              <a:t> </a:t>
            </a:r>
            <a:r>
              <a:rPr lang="el-GR" dirty="0" smtClean="0">
                <a:solidFill>
                  <a:schemeClr val="tx2"/>
                </a:solidFill>
              </a:rPr>
              <a:t>                       ΑΣΘΕΝΗ</a:t>
            </a:r>
          </a:p>
          <a:p>
            <a:r>
              <a:rPr lang="el-GR" dirty="0" err="1" smtClean="0"/>
              <a:t>Εξεταζονται</a:t>
            </a:r>
            <a:r>
              <a:rPr lang="el-GR" dirty="0" smtClean="0"/>
              <a:t> οι </a:t>
            </a:r>
            <a:r>
              <a:rPr lang="el-GR" dirty="0" err="1" smtClean="0"/>
              <a:t>παρακατω</a:t>
            </a:r>
            <a:r>
              <a:rPr lang="el-GR" dirty="0" smtClean="0"/>
              <a:t> </a:t>
            </a:r>
            <a:r>
              <a:rPr lang="el-GR" dirty="0" err="1" smtClean="0"/>
              <a:t>παραμετροι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1)</a:t>
            </a:r>
            <a:r>
              <a:rPr lang="el-GR" dirty="0" err="1" smtClean="0"/>
              <a:t>Επιπεδο</a:t>
            </a:r>
            <a:r>
              <a:rPr lang="el-GR" dirty="0" smtClean="0"/>
              <a:t> </a:t>
            </a:r>
            <a:r>
              <a:rPr lang="el-GR" dirty="0" err="1" smtClean="0"/>
              <a:t>συνειδησης</a:t>
            </a:r>
            <a:r>
              <a:rPr lang="el-GR" dirty="0" smtClean="0"/>
              <a:t> και οι </a:t>
            </a:r>
            <a:r>
              <a:rPr lang="el-GR" dirty="0" err="1" smtClean="0"/>
              <a:t>ανωτερες</a:t>
            </a:r>
            <a:r>
              <a:rPr lang="el-GR" dirty="0" smtClean="0"/>
              <a:t> </a:t>
            </a:r>
            <a:r>
              <a:rPr lang="el-GR" dirty="0" err="1" smtClean="0"/>
              <a:t>ψυχοδιανοητικες</a:t>
            </a:r>
            <a:r>
              <a:rPr lang="el-GR" dirty="0" smtClean="0"/>
              <a:t> </a:t>
            </a:r>
            <a:r>
              <a:rPr lang="el-GR" dirty="0" err="1" smtClean="0"/>
              <a:t>λειτουργιες</a:t>
            </a:r>
            <a:endParaRPr lang="el-GR" dirty="0" smtClean="0"/>
          </a:p>
          <a:p>
            <a:r>
              <a:rPr lang="el-GR" dirty="0" smtClean="0"/>
              <a:t>2)</a:t>
            </a:r>
            <a:r>
              <a:rPr lang="el-GR" dirty="0" err="1" smtClean="0"/>
              <a:t>Κινητικοτητα</a:t>
            </a:r>
            <a:endParaRPr lang="el-GR" dirty="0" smtClean="0"/>
          </a:p>
          <a:p>
            <a:r>
              <a:rPr lang="el-GR" dirty="0" smtClean="0"/>
              <a:t>3)</a:t>
            </a:r>
            <a:r>
              <a:rPr lang="el-GR" dirty="0" err="1" smtClean="0"/>
              <a:t>Αισθητικοτητα</a:t>
            </a:r>
            <a:r>
              <a:rPr lang="el-GR" dirty="0" smtClean="0"/>
              <a:t>         </a:t>
            </a:r>
          </a:p>
          <a:p>
            <a:r>
              <a:rPr lang="el-GR" dirty="0">
                <a:solidFill>
                  <a:schemeClr val="tx2"/>
                </a:solidFill>
              </a:rPr>
              <a:t> </a:t>
            </a:r>
            <a:r>
              <a:rPr lang="el-GR" dirty="0" smtClean="0">
                <a:solidFill>
                  <a:schemeClr val="tx2"/>
                </a:solidFill>
              </a:rPr>
              <a:t>          </a:t>
            </a:r>
          </a:p>
          <a:p>
            <a:pPr>
              <a:buNone/>
            </a:pPr>
            <a:r>
              <a:rPr lang="el-GR" dirty="0" smtClean="0">
                <a:solidFill>
                  <a:schemeClr val="tx2"/>
                </a:solidFill>
              </a:rPr>
              <a:t>             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1</a:t>
            </a:r>
            <a:r>
              <a:rPr lang="el-GR" dirty="0" smtClean="0">
                <a:solidFill>
                  <a:schemeClr val="tx2"/>
                </a:solidFill>
              </a:rPr>
              <a:t>)ΕΠΙΠΕΔΟ  ΣΥΝΕΙΔΗΣΗΣ</a:t>
            </a:r>
          </a:p>
          <a:p>
            <a:r>
              <a:rPr lang="el-GR" dirty="0" err="1" smtClean="0"/>
              <a:t>Ελεγχονται</a:t>
            </a:r>
            <a:r>
              <a:rPr lang="el-GR" dirty="0" smtClean="0"/>
              <a:t> </a:t>
            </a:r>
            <a:r>
              <a:rPr lang="el-GR" dirty="0" err="1" smtClean="0"/>
              <a:t>τρια</a:t>
            </a:r>
            <a:r>
              <a:rPr lang="el-GR" dirty="0" smtClean="0"/>
              <a:t> </a:t>
            </a:r>
            <a:r>
              <a:rPr lang="el-GR" dirty="0" err="1" smtClean="0"/>
              <a:t>πραγματα</a:t>
            </a:r>
            <a:endParaRPr lang="el-GR" dirty="0" smtClean="0"/>
          </a:p>
          <a:p>
            <a:r>
              <a:rPr lang="el-GR" dirty="0" smtClean="0"/>
              <a:t>α)Εάν </a:t>
            </a:r>
            <a:r>
              <a:rPr lang="el-GR" dirty="0" err="1" smtClean="0"/>
              <a:t>ανοιγουν</a:t>
            </a:r>
            <a:r>
              <a:rPr lang="el-GR" dirty="0" smtClean="0"/>
              <a:t> τα </a:t>
            </a:r>
            <a:r>
              <a:rPr lang="el-GR" dirty="0" err="1" smtClean="0"/>
              <a:t>ματια</a:t>
            </a:r>
            <a:r>
              <a:rPr lang="el-GR" dirty="0" smtClean="0"/>
              <a:t> του </a:t>
            </a:r>
            <a:r>
              <a:rPr lang="el-GR" dirty="0" err="1" smtClean="0"/>
              <a:t>ασθενη</a:t>
            </a:r>
            <a:endParaRPr lang="el-GR" dirty="0" smtClean="0"/>
          </a:p>
          <a:p>
            <a:r>
              <a:rPr lang="el-GR" dirty="0" smtClean="0"/>
              <a:t>β)Εάν </a:t>
            </a:r>
            <a:r>
              <a:rPr lang="el-GR" dirty="0" err="1" smtClean="0"/>
              <a:t>μιλαει</a:t>
            </a:r>
            <a:endParaRPr lang="el-GR" dirty="0" smtClean="0"/>
          </a:p>
          <a:p>
            <a:r>
              <a:rPr lang="el-GR" dirty="0" smtClean="0"/>
              <a:t>Γ) Τι </a:t>
            </a:r>
            <a:r>
              <a:rPr lang="el-GR" dirty="0" err="1" smtClean="0"/>
              <a:t>κινησεις</a:t>
            </a:r>
            <a:r>
              <a:rPr lang="el-GR" dirty="0" smtClean="0"/>
              <a:t> </a:t>
            </a:r>
            <a:r>
              <a:rPr lang="el-GR" dirty="0" err="1" smtClean="0"/>
              <a:t>κανει</a:t>
            </a:r>
            <a:r>
              <a:rPr lang="el-GR" dirty="0" smtClean="0"/>
              <a:t> </a:t>
            </a:r>
            <a:r>
              <a:rPr lang="el-GR" dirty="0" err="1" smtClean="0"/>
              <a:t>μετα</a:t>
            </a:r>
            <a:r>
              <a:rPr lang="el-GR" dirty="0" smtClean="0"/>
              <a:t> από </a:t>
            </a:r>
            <a:r>
              <a:rPr lang="el-GR" dirty="0" err="1" smtClean="0"/>
              <a:t>παραγγελματα</a:t>
            </a:r>
            <a:endParaRPr lang="el-GR" dirty="0" smtClean="0"/>
          </a:p>
          <a:p>
            <a:r>
              <a:rPr lang="el-GR" dirty="0" smtClean="0"/>
              <a:t>η’ </a:t>
            </a:r>
            <a:r>
              <a:rPr lang="el-GR" dirty="0" err="1" smtClean="0"/>
              <a:t>ερεθισματα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ΚΩΜΑ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r>
              <a:rPr lang="el-GR" dirty="0" err="1" smtClean="0"/>
              <a:t>Λεμε</a:t>
            </a:r>
            <a:r>
              <a:rPr lang="el-GR" dirty="0" smtClean="0"/>
              <a:t> ότι ο </a:t>
            </a:r>
            <a:r>
              <a:rPr lang="el-GR" dirty="0" err="1" smtClean="0"/>
              <a:t>ασθενης</a:t>
            </a:r>
            <a:r>
              <a:rPr lang="el-GR" dirty="0" smtClean="0"/>
              <a:t> </a:t>
            </a:r>
            <a:r>
              <a:rPr lang="el-GR" dirty="0" err="1" smtClean="0"/>
              <a:t>βρισκεται</a:t>
            </a:r>
            <a:r>
              <a:rPr lang="el-GR" dirty="0" smtClean="0"/>
              <a:t> σε </a:t>
            </a:r>
            <a:r>
              <a:rPr lang="el-GR" dirty="0" err="1" smtClean="0"/>
              <a:t>κωμα,αν</a:t>
            </a:r>
            <a:r>
              <a:rPr lang="el-GR" dirty="0" smtClean="0"/>
              <a:t> δεν </a:t>
            </a:r>
            <a:r>
              <a:rPr lang="el-GR" dirty="0" err="1" smtClean="0"/>
              <a:t>ανοιγει</a:t>
            </a:r>
            <a:r>
              <a:rPr lang="el-GR" dirty="0" smtClean="0"/>
              <a:t>  </a:t>
            </a:r>
            <a:r>
              <a:rPr lang="el-GR" dirty="0" err="1" smtClean="0"/>
              <a:t>καθολου</a:t>
            </a:r>
            <a:r>
              <a:rPr lang="el-GR" dirty="0" smtClean="0"/>
              <a:t>  τα  </a:t>
            </a:r>
            <a:r>
              <a:rPr lang="el-GR" dirty="0" err="1" smtClean="0"/>
              <a:t>ματια</a:t>
            </a:r>
            <a:r>
              <a:rPr lang="el-GR" dirty="0" smtClean="0"/>
              <a:t> του,</a:t>
            </a:r>
          </a:p>
          <a:p>
            <a:r>
              <a:rPr lang="el-GR" dirty="0" smtClean="0"/>
              <a:t>δεν </a:t>
            </a:r>
            <a:r>
              <a:rPr lang="el-GR" dirty="0" err="1" smtClean="0"/>
              <a:t>μιλαει</a:t>
            </a:r>
            <a:r>
              <a:rPr lang="el-GR" dirty="0" smtClean="0"/>
              <a:t>  η’ δεν </a:t>
            </a:r>
            <a:r>
              <a:rPr lang="el-GR" dirty="0" err="1" smtClean="0"/>
              <a:t>μιλαει</a:t>
            </a:r>
            <a:r>
              <a:rPr lang="el-GR" dirty="0" smtClean="0"/>
              <a:t> με </a:t>
            </a:r>
            <a:r>
              <a:rPr lang="el-GR" dirty="0" err="1" smtClean="0"/>
              <a:t>κατανοητο</a:t>
            </a:r>
            <a:r>
              <a:rPr lang="el-GR" dirty="0" smtClean="0"/>
              <a:t>  </a:t>
            </a:r>
            <a:r>
              <a:rPr lang="el-GR" dirty="0" err="1" smtClean="0"/>
              <a:t>τροπο</a:t>
            </a:r>
            <a:r>
              <a:rPr lang="el-GR" dirty="0" smtClean="0"/>
              <a:t> και δεν  </a:t>
            </a:r>
            <a:r>
              <a:rPr lang="el-GR" dirty="0" err="1" smtClean="0"/>
              <a:t>εκτελει</a:t>
            </a:r>
            <a:r>
              <a:rPr lang="el-GR" dirty="0" smtClean="0"/>
              <a:t>  </a:t>
            </a:r>
            <a:r>
              <a:rPr lang="el-GR" dirty="0" err="1" smtClean="0"/>
              <a:t>απλες</a:t>
            </a:r>
            <a:r>
              <a:rPr lang="el-GR" dirty="0" smtClean="0"/>
              <a:t>  </a:t>
            </a:r>
            <a:r>
              <a:rPr lang="el-GR" dirty="0" err="1" smtClean="0"/>
              <a:t>εντολες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Στους </a:t>
            </a:r>
            <a:r>
              <a:rPr lang="el-GR" dirty="0" err="1" smtClean="0"/>
              <a:t>κωματωδεις</a:t>
            </a:r>
            <a:r>
              <a:rPr lang="el-GR" dirty="0" smtClean="0"/>
              <a:t> </a:t>
            </a:r>
            <a:r>
              <a:rPr lang="el-GR" dirty="0" err="1" smtClean="0"/>
              <a:t>ασθενεις</a:t>
            </a:r>
            <a:r>
              <a:rPr lang="el-GR" dirty="0" smtClean="0"/>
              <a:t> θα  </a:t>
            </a:r>
            <a:r>
              <a:rPr lang="el-GR" dirty="0" err="1" smtClean="0"/>
              <a:t>πρεπει</a:t>
            </a:r>
            <a:r>
              <a:rPr lang="el-GR" dirty="0" smtClean="0"/>
              <a:t>  να </a:t>
            </a:r>
            <a:r>
              <a:rPr lang="el-GR" dirty="0" err="1" smtClean="0"/>
              <a:t>εξεταζονται</a:t>
            </a:r>
            <a:r>
              <a:rPr lang="el-GR" dirty="0" smtClean="0"/>
              <a:t>  </a:t>
            </a:r>
            <a:r>
              <a:rPr lang="el-GR" dirty="0" err="1" smtClean="0"/>
              <a:t>προσεκτικα</a:t>
            </a:r>
            <a:r>
              <a:rPr lang="el-GR" dirty="0" smtClean="0"/>
              <a:t>  οι </a:t>
            </a:r>
            <a:r>
              <a:rPr lang="el-GR" dirty="0" err="1" smtClean="0"/>
              <a:t>κορες</a:t>
            </a:r>
            <a:r>
              <a:rPr lang="el-GR" dirty="0" smtClean="0"/>
              <a:t> των </a:t>
            </a:r>
            <a:r>
              <a:rPr lang="el-GR" dirty="0" err="1" smtClean="0"/>
              <a:t>ματιων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Εάν </a:t>
            </a:r>
            <a:r>
              <a:rPr lang="el-GR" dirty="0" err="1" smtClean="0"/>
              <a:t>παρουσιαζουν</a:t>
            </a:r>
            <a:r>
              <a:rPr lang="el-GR" dirty="0" smtClean="0"/>
              <a:t> </a:t>
            </a:r>
            <a:r>
              <a:rPr lang="el-GR" dirty="0" err="1" smtClean="0"/>
              <a:t>μεγαλη</a:t>
            </a:r>
            <a:r>
              <a:rPr lang="el-GR" dirty="0" smtClean="0"/>
              <a:t> </a:t>
            </a:r>
            <a:r>
              <a:rPr lang="el-GR" dirty="0" err="1" smtClean="0"/>
              <a:t>διαστολη</a:t>
            </a:r>
            <a:r>
              <a:rPr lang="el-GR" dirty="0" smtClean="0"/>
              <a:t>(</a:t>
            </a:r>
            <a:r>
              <a:rPr lang="el-GR" dirty="0" err="1" smtClean="0"/>
              <a:t>μυδριαση</a:t>
            </a:r>
            <a:r>
              <a:rPr lang="el-GR" dirty="0" smtClean="0"/>
              <a:t>) η’ εάν </a:t>
            </a:r>
            <a:r>
              <a:rPr lang="el-GR" dirty="0" err="1" smtClean="0"/>
              <a:t>υπαρχει</a:t>
            </a:r>
            <a:r>
              <a:rPr lang="el-GR" dirty="0" smtClean="0"/>
              <a:t>  </a:t>
            </a:r>
            <a:r>
              <a:rPr lang="el-GR" dirty="0" err="1" smtClean="0"/>
              <a:t>ανισοκορια</a:t>
            </a:r>
            <a:r>
              <a:rPr lang="el-GR" dirty="0" smtClean="0"/>
              <a:t> . </a:t>
            </a:r>
            <a:r>
              <a:rPr lang="el-GR" dirty="0" err="1" smtClean="0"/>
              <a:t>Τοτε</a:t>
            </a:r>
            <a:r>
              <a:rPr lang="el-GR" dirty="0" smtClean="0"/>
              <a:t>  </a:t>
            </a:r>
            <a:r>
              <a:rPr lang="el-GR" dirty="0" err="1" smtClean="0"/>
              <a:t>απαιτειται</a:t>
            </a:r>
            <a:r>
              <a:rPr lang="el-GR" dirty="0" smtClean="0"/>
              <a:t> </a:t>
            </a:r>
            <a:r>
              <a:rPr lang="el-GR" dirty="0" err="1" smtClean="0"/>
              <a:t>επειγουσα</a:t>
            </a:r>
            <a:r>
              <a:rPr lang="el-GR" dirty="0" smtClean="0"/>
              <a:t>  </a:t>
            </a:r>
            <a:r>
              <a:rPr lang="el-GR" dirty="0" err="1" smtClean="0"/>
              <a:t>αντιμετωπιση</a:t>
            </a:r>
            <a:r>
              <a:rPr lang="el-GR" dirty="0" smtClean="0"/>
              <a:t> 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ΚΙΝΝΤΙΚΟΤΗΤΑ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el-GR" dirty="0" err="1" smtClean="0"/>
              <a:t>Εξεταζονται</a:t>
            </a:r>
            <a:endParaRPr lang="el-GR" dirty="0" smtClean="0"/>
          </a:p>
          <a:p>
            <a:r>
              <a:rPr lang="el-GR" dirty="0" smtClean="0"/>
              <a:t>α)</a:t>
            </a:r>
            <a:r>
              <a:rPr lang="el-GR" dirty="0" err="1" smtClean="0"/>
              <a:t>Μυικη</a:t>
            </a:r>
            <a:r>
              <a:rPr lang="el-GR" dirty="0" smtClean="0"/>
              <a:t> </a:t>
            </a:r>
            <a:r>
              <a:rPr lang="el-GR" dirty="0" err="1" smtClean="0"/>
              <a:t>ισχυς</a:t>
            </a:r>
            <a:r>
              <a:rPr lang="el-GR" dirty="0" smtClean="0"/>
              <a:t>(</a:t>
            </a:r>
            <a:r>
              <a:rPr lang="el-GR" dirty="0" err="1" smtClean="0"/>
              <a:t>δυναμη</a:t>
            </a:r>
            <a:r>
              <a:rPr lang="el-GR" dirty="0" smtClean="0"/>
              <a:t>)</a:t>
            </a:r>
          </a:p>
          <a:p>
            <a:r>
              <a:rPr lang="el-GR" dirty="0" smtClean="0"/>
              <a:t>β)</a:t>
            </a:r>
            <a:r>
              <a:rPr lang="el-GR" dirty="0" err="1" smtClean="0"/>
              <a:t>Μυικος</a:t>
            </a:r>
            <a:r>
              <a:rPr lang="el-GR" dirty="0" smtClean="0"/>
              <a:t> </a:t>
            </a:r>
            <a:r>
              <a:rPr lang="el-GR" dirty="0" err="1" smtClean="0"/>
              <a:t>τονος</a:t>
            </a:r>
            <a:r>
              <a:rPr lang="el-GR" dirty="0" smtClean="0"/>
              <a:t>(</a:t>
            </a:r>
            <a:r>
              <a:rPr lang="el-GR" dirty="0" err="1" smtClean="0"/>
              <a:t>σπαστικοτητα</a:t>
            </a:r>
            <a:r>
              <a:rPr lang="el-GR" dirty="0" smtClean="0"/>
              <a:t>)</a:t>
            </a:r>
          </a:p>
          <a:p>
            <a:r>
              <a:rPr lang="el-GR" dirty="0" smtClean="0"/>
              <a:t>γ)</a:t>
            </a:r>
            <a:r>
              <a:rPr lang="el-GR" dirty="0" err="1" smtClean="0"/>
              <a:t>Αντανακλαστικα</a:t>
            </a:r>
            <a:r>
              <a:rPr lang="el-GR" dirty="0" smtClean="0"/>
              <a:t>(</a:t>
            </a:r>
            <a:r>
              <a:rPr lang="el-GR" dirty="0" err="1" smtClean="0"/>
              <a:t>σωματος,ανω</a:t>
            </a:r>
            <a:r>
              <a:rPr lang="el-GR" dirty="0" smtClean="0"/>
              <a:t> και </a:t>
            </a:r>
            <a:r>
              <a:rPr lang="el-GR" dirty="0" err="1" smtClean="0"/>
              <a:t>κατω</a:t>
            </a:r>
            <a:r>
              <a:rPr lang="el-GR" dirty="0" smtClean="0"/>
              <a:t> </a:t>
            </a:r>
            <a:r>
              <a:rPr lang="el-GR" dirty="0" err="1" smtClean="0"/>
              <a:t>ακρων</a:t>
            </a:r>
            <a:r>
              <a:rPr lang="el-GR" dirty="0" smtClean="0"/>
              <a:t>)</a:t>
            </a:r>
          </a:p>
          <a:p>
            <a:endParaRPr lang="el-GR" dirty="0" smtClean="0">
              <a:solidFill>
                <a:schemeClr val="tx2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301</Words>
  <Application>Microsoft Office PowerPoint</Application>
  <PresentationFormat>Προβολή στην οθόνη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12</cp:revision>
  <dcterms:created xsi:type="dcterms:W3CDTF">2020-05-21T08:44:36Z</dcterms:created>
  <dcterms:modified xsi:type="dcterms:W3CDTF">2020-05-21T10:39:47Z</dcterms:modified>
</cp:coreProperties>
</file>