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E52CA-4003-4302-8D4E-13BF5D61B5F2}" type="datetimeFigureOut">
              <a:rPr lang="el-GR" smtClean="0"/>
              <a:t>26/5/2020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79B55-4D23-4B18-B86A-009C2041DC8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E52CA-4003-4302-8D4E-13BF5D61B5F2}" type="datetimeFigureOut">
              <a:rPr lang="el-GR" smtClean="0"/>
              <a:t>26/5/2020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79B55-4D23-4B18-B86A-009C2041DC8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E52CA-4003-4302-8D4E-13BF5D61B5F2}" type="datetimeFigureOut">
              <a:rPr lang="el-GR" smtClean="0"/>
              <a:t>26/5/2020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79B55-4D23-4B18-B86A-009C2041DC8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E52CA-4003-4302-8D4E-13BF5D61B5F2}" type="datetimeFigureOut">
              <a:rPr lang="el-GR" smtClean="0"/>
              <a:t>26/5/2020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79B55-4D23-4B18-B86A-009C2041DC8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E52CA-4003-4302-8D4E-13BF5D61B5F2}" type="datetimeFigureOut">
              <a:rPr lang="el-GR" smtClean="0"/>
              <a:t>26/5/2020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79B55-4D23-4B18-B86A-009C2041DC8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E52CA-4003-4302-8D4E-13BF5D61B5F2}" type="datetimeFigureOut">
              <a:rPr lang="el-GR" smtClean="0"/>
              <a:t>26/5/2020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79B55-4D23-4B18-B86A-009C2041DC8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E52CA-4003-4302-8D4E-13BF5D61B5F2}" type="datetimeFigureOut">
              <a:rPr lang="el-GR" smtClean="0"/>
              <a:t>26/5/2020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79B55-4D23-4B18-B86A-009C2041DC8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E52CA-4003-4302-8D4E-13BF5D61B5F2}" type="datetimeFigureOut">
              <a:rPr lang="el-GR" smtClean="0"/>
              <a:t>26/5/2020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79B55-4D23-4B18-B86A-009C2041DC8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E52CA-4003-4302-8D4E-13BF5D61B5F2}" type="datetimeFigureOut">
              <a:rPr lang="el-GR" smtClean="0"/>
              <a:t>26/5/2020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79B55-4D23-4B18-B86A-009C2041DC8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E52CA-4003-4302-8D4E-13BF5D61B5F2}" type="datetimeFigureOut">
              <a:rPr lang="el-GR" smtClean="0"/>
              <a:t>26/5/2020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79B55-4D23-4B18-B86A-009C2041DC8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E52CA-4003-4302-8D4E-13BF5D61B5F2}" type="datetimeFigureOut">
              <a:rPr lang="el-GR" smtClean="0"/>
              <a:t>26/5/2020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79B55-4D23-4B18-B86A-009C2041DC8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E52CA-4003-4302-8D4E-13BF5D61B5F2}" type="datetimeFigureOut">
              <a:rPr lang="el-GR" smtClean="0"/>
              <a:t>26/5/2020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79B55-4D23-4B18-B86A-009C2041DC87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ΤΡΑΥΜΑΤΙΣΜΟΙ   ΤΟΥ  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ΝΕΥΡΙΚΟΥ  ΣΥΣΤΗΜΣΤΟΣ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Οι </a:t>
            </a:r>
            <a:r>
              <a:rPr lang="el-GR" dirty="0" err="1" smtClean="0"/>
              <a:t>κακωσεις</a:t>
            </a:r>
            <a:r>
              <a:rPr lang="el-GR" dirty="0" smtClean="0"/>
              <a:t> (</a:t>
            </a:r>
            <a:r>
              <a:rPr lang="el-GR" dirty="0" err="1" smtClean="0"/>
              <a:t>τραυματα</a:t>
            </a:r>
            <a:r>
              <a:rPr lang="el-GR" dirty="0" smtClean="0"/>
              <a:t>) είναι πολύ </a:t>
            </a:r>
            <a:r>
              <a:rPr lang="el-GR" dirty="0" err="1" smtClean="0"/>
              <a:t>συχνη</a:t>
            </a:r>
            <a:r>
              <a:rPr lang="el-GR" dirty="0" smtClean="0"/>
              <a:t> </a:t>
            </a:r>
            <a:r>
              <a:rPr lang="el-GR" dirty="0" err="1" smtClean="0"/>
              <a:t>αιτια</a:t>
            </a:r>
            <a:r>
              <a:rPr lang="el-GR" dirty="0" smtClean="0"/>
              <a:t> </a:t>
            </a:r>
            <a:r>
              <a:rPr lang="el-GR" dirty="0" err="1" smtClean="0"/>
              <a:t>βλαβης</a:t>
            </a:r>
            <a:r>
              <a:rPr lang="el-GR" dirty="0" smtClean="0"/>
              <a:t> του </a:t>
            </a:r>
            <a:r>
              <a:rPr lang="el-GR" dirty="0" err="1" smtClean="0"/>
              <a:t>νευρικου</a:t>
            </a:r>
            <a:r>
              <a:rPr lang="el-GR" dirty="0" smtClean="0"/>
              <a:t> </a:t>
            </a:r>
            <a:r>
              <a:rPr lang="el-GR" dirty="0" err="1" smtClean="0"/>
              <a:t>συστηματος</a:t>
            </a:r>
            <a:r>
              <a:rPr lang="el-GR" dirty="0" smtClean="0"/>
              <a:t>.</a:t>
            </a:r>
          </a:p>
          <a:p>
            <a:r>
              <a:rPr lang="el-GR" dirty="0" err="1" smtClean="0"/>
              <a:t>Οφειλονται</a:t>
            </a:r>
            <a:r>
              <a:rPr lang="el-GR" dirty="0" smtClean="0"/>
              <a:t> </a:t>
            </a:r>
            <a:r>
              <a:rPr lang="el-GR" dirty="0" err="1" smtClean="0"/>
              <a:t>συνηθως</a:t>
            </a:r>
            <a:r>
              <a:rPr lang="el-GR" dirty="0" smtClean="0"/>
              <a:t> σε </a:t>
            </a:r>
            <a:r>
              <a:rPr lang="el-GR" dirty="0" err="1" smtClean="0"/>
              <a:t>τροχαια</a:t>
            </a:r>
            <a:r>
              <a:rPr lang="el-GR" dirty="0" smtClean="0"/>
              <a:t> </a:t>
            </a:r>
            <a:r>
              <a:rPr lang="el-GR" dirty="0" err="1" smtClean="0"/>
              <a:t>ατυχηματα</a:t>
            </a:r>
            <a:r>
              <a:rPr lang="el-GR" dirty="0" smtClean="0"/>
              <a:t>.</a:t>
            </a:r>
          </a:p>
          <a:p>
            <a:r>
              <a:rPr lang="el-GR" dirty="0" smtClean="0"/>
              <a:t>Οι </a:t>
            </a:r>
            <a:r>
              <a:rPr lang="el-GR" dirty="0" err="1" smtClean="0"/>
              <a:t>κακωσεις</a:t>
            </a:r>
            <a:r>
              <a:rPr lang="el-GR" dirty="0" smtClean="0"/>
              <a:t> του </a:t>
            </a:r>
            <a:r>
              <a:rPr lang="el-GR" dirty="0" err="1" smtClean="0"/>
              <a:t>εγκεφαλου</a:t>
            </a:r>
            <a:r>
              <a:rPr lang="el-GR" dirty="0" smtClean="0"/>
              <a:t> </a:t>
            </a:r>
            <a:r>
              <a:rPr lang="el-GR" dirty="0" err="1" smtClean="0"/>
              <a:t>προκαλουνται</a:t>
            </a:r>
            <a:r>
              <a:rPr lang="el-GR" dirty="0" smtClean="0"/>
              <a:t> από </a:t>
            </a:r>
            <a:r>
              <a:rPr lang="el-GR" dirty="0" err="1" smtClean="0"/>
              <a:t>τραυματα</a:t>
            </a:r>
            <a:r>
              <a:rPr lang="el-GR" dirty="0" smtClean="0"/>
              <a:t> στο </a:t>
            </a:r>
            <a:r>
              <a:rPr lang="el-GR" dirty="0" err="1" smtClean="0"/>
              <a:t>κρανιο</a:t>
            </a:r>
            <a:r>
              <a:rPr lang="el-GR" dirty="0" smtClean="0"/>
              <a:t> ‘’</a:t>
            </a:r>
            <a:r>
              <a:rPr lang="el-GR" dirty="0" err="1" smtClean="0"/>
              <a:t>Κρανιοεγκεφαλικες</a:t>
            </a:r>
            <a:r>
              <a:rPr lang="el-GR" dirty="0" smtClean="0"/>
              <a:t> </a:t>
            </a:r>
            <a:r>
              <a:rPr lang="el-GR" dirty="0" err="1" smtClean="0"/>
              <a:t>κακωσεις</a:t>
            </a:r>
            <a:r>
              <a:rPr lang="el-GR" dirty="0" smtClean="0"/>
              <a:t>’’ ενώ οι </a:t>
            </a:r>
            <a:r>
              <a:rPr lang="el-GR" dirty="0" err="1" smtClean="0"/>
              <a:t>κακωσεις</a:t>
            </a:r>
            <a:r>
              <a:rPr lang="el-GR" dirty="0" smtClean="0"/>
              <a:t> του </a:t>
            </a:r>
            <a:r>
              <a:rPr lang="el-GR" dirty="0" err="1" smtClean="0"/>
              <a:t>νωτιαιαου</a:t>
            </a:r>
            <a:r>
              <a:rPr lang="el-GR" dirty="0" smtClean="0"/>
              <a:t> </a:t>
            </a:r>
            <a:r>
              <a:rPr lang="el-GR" dirty="0" err="1" smtClean="0"/>
              <a:t>μυελου</a:t>
            </a:r>
            <a:r>
              <a:rPr lang="el-GR" dirty="0" smtClean="0"/>
              <a:t> </a:t>
            </a:r>
            <a:r>
              <a:rPr lang="el-GR" dirty="0" err="1" smtClean="0"/>
              <a:t>προκαλουνται</a:t>
            </a:r>
            <a:r>
              <a:rPr lang="el-GR" dirty="0" smtClean="0"/>
              <a:t> από </a:t>
            </a:r>
            <a:r>
              <a:rPr lang="el-GR" dirty="0" err="1" smtClean="0"/>
              <a:t>τραυμα</a:t>
            </a:r>
            <a:r>
              <a:rPr lang="el-GR" dirty="0" smtClean="0"/>
              <a:t> στη </a:t>
            </a:r>
            <a:r>
              <a:rPr lang="el-GR" dirty="0" err="1" smtClean="0"/>
              <a:t>σπονδυλικη</a:t>
            </a:r>
            <a:r>
              <a:rPr lang="el-GR" dirty="0" smtClean="0"/>
              <a:t> </a:t>
            </a:r>
            <a:r>
              <a:rPr lang="el-GR" dirty="0" err="1" smtClean="0"/>
              <a:t>στηλη</a:t>
            </a:r>
            <a:r>
              <a:rPr lang="el-GR" dirty="0" smtClean="0"/>
              <a:t>.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C00000"/>
                </a:solidFill>
              </a:rPr>
              <a:t>ΤΑΞΙΝΟΜΗΣΗ ΚΡΑΝΙΟΕΓΚΕΦΑΛΙΚΩΝ ΚΑΚΩΣΕΩΝ</a:t>
            </a:r>
            <a:endParaRPr lang="el-GR" dirty="0">
              <a:solidFill>
                <a:srgbClr val="C00000"/>
              </a:solidFill>
            </a:endParaRPr>
          </a:p>
          <a:p>
            <a:r>
              <a:rPr lang="el-GR" dirty="0" smtClean="0">
                <a:solidFill>
                  <a:schemeClr val="tx2"/>
                </a:solidFill>
              </a:rPr>
              <a:t>ΑΝΑΛΟΓΑ   ΜΕ  ΤΗΝ ΒΑΡΥΤΗΤΑ</a:t>
            </a:r>
            <a:endParaRPr lang="en-US" dirty="0" smtClean="0">
              <a:solidFill>
                <a:schemeClr val="tx2"/>
              </a:solidFill>
            </a:endParaRPr>
          </a:p>
          <a:p>
            <a:r>
              <a:rPr lang="el-GR" dirty="0" err="1" smtClean="0"/>
              <a:t>Βαριες</a:t>
            </a:r>
            <a:r>
              <a:rPr lang="en-US" dirty="0" smtClean="0"/>
              <a:t>:O </a:t>
            </a:r>
            <a:r>
              <a:rPr lang="el-GR" dirty="0" err="1" smtClean="0"/>
              <a:t>ασθενης</a:t>
            </a:r>
            <a:r>
              <a:rPr lang="el-GR" dirty="0" smtClean="0"/>
              <a:t> είναι σε </a:t>
            </a:r>
            <a:r>
              <a:rPr lang="el-GR" dirty="0" err="1" smtClean="0"/>
              <a:t>κωμα</a:t>
            </a:r>
            <a:endParaRPr lang="el-GR" dirty="0" smtClean="0"/>
          </a:p>
          <a:p>
            <a:r>
              <a:rPr lang="el-GR" dirty="0" err="1" smtClean="0"/>
              <a:t>Μετριες</a:t>
            </a:r>
            <a:r>
              <a:rPr lang="en-US" dirty="0" smtClean="0"/>
              <a:t>:</a:t>
            </a:r>
            <a:r>
              <a:rPr lang="el-GR" dirty="0" smtClean="0"/>
              <a:t>Ο </a:t>
            </a:r>
            <a:r>
              <a:rPr lang="el-GR" dirty="0" err="1" smtClean="0"/>
              <a:t>ασθενης</a:t>
            </a:r>
            <a:r>
              <a:rPr lang="el-GR" dirty="0" smtClean="0"/>
              <a:t> είναι σε </a:t>
            </a:r>
            <a:r>
              <a:rPr lang="el-GR" dirty="0" err="1" smtClean="0"/>
              <a:t>συγχυση</a:t>
            </a:r>
            <a:endParaRPr lang="el-GR" dirty="0" smtClean="0"/>
          </a:p>
          <a:p>
            <a:r>
              <a:rPr lang="el-GR" dirty="0" err="1" smtClean="0"/>
              <a:t>Ελαφριες</a:t>
            </a:r>
            <a:r>
              <a:rPr lang="en-US" dirty="0" smtClean="0"/>
              <a:t>:</a:t>
            </a:r>
            <a:r>
              <a:rPr lang="el-GR" dirty="0" smtClean="0"/>
              <a:t>Ο </a:t>
            </a:r>
            <a:r>
              <a:rPr lang="el-GR" dirty="0" err="1" smtClean="0"/>
              <a:t>ασθενης</a:t>
            </a:r>
            <a:r>
              <a:rPr lang="el-GR" dirty="0" smtClean="0"/>
              <a:t> είναι σε </a:t>
            </a:r>
            <a:r>
              <a:rPr lang="el-GR" dirty="0" err="1" smtClean="0"/>
              <a:t>καλη</a:t>
            </a:r>
            <a:r>
              <a:rPr lang="el-GR" dirty="0" smtClean="0"/>
              <a:t> </a:t>
            </a:r>
            <a:r>
              <a:rPr lang="el-GR" dirty="0" err="1" smtClean="0"/>
              <a:t>κατασταση</a:t>
            </a:r>
            <a:r>
              <a:rPr lang="el-GR" dirty="0" smtClean="0"/>
              <a:t> 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>
                <a:solidFill>
                  <a:schemeClr val="tx2"/>
                </a:solidFill>
              </a:rPr>
              <a:t>ΑΝΑΛΟΓΑ  ΜΕ  ΤΗΝ  ΕΝΤΟΠΙΣΗ</a:t>
            </a:r>
          </a:p>
          <a:p>
            <a:endParaRPr lang="el-GR" dirty="0" smtClean="0"/>
          </a:p>
          <a:p>
            <a:r>
              <a:rPr lang="el-GR" dirty="0" smtClean="0"/>
              <a:t>ΔΙΑΧΥΤΕΣ</a:t>
            </a:r>
            <a:r>
              <a:rPr lang="en-US" dirty="0" smtClean="0"/>
              <a:t>:</a:t>
            </a:r>
            <a:r>
              <a:rPr lang="el-GR" dirty="0" smtClean="0"/>
              <a:t> </a:t>
            </a:r>
            <a:r>
              <a:rPr lang="el-GR" dirty="0" err="1" smtClean="0"/>
              <a:t>Εγκεφαλικη</a:t>
            </a:r>
            <a:r>
              <a:rPr lang="el-GR" dirty="0" smtClean="0"/>
              <a:t> </a:t>
            </a:r>
            <a:r>
              <a:rPr lang="el-GR" dirty="0" err="1" smtClean="0"/>
              <a:t>διασειση</a:t>
            </a:r>
            <a:endParaRPr lang="el-GR" dirty="0" smtClean="0"/>
          </a:p>
          <a:p>
            <a:r>
              <a:rPr lang="el-GR" dirty="0"/>
              <a:t> </a:t>
            </a:r>
            <a:r>
              <a:rPr lang="el-GR" dirty="0" smtClean="0"/>
              <a:t>                  </a:t>
            </a:r>
            <a:r>
              <a:rPr lang="el-GR" dirty="0" err="1" smtClean="0"/>
              <a:t>Βαρια</a:t>
            </a:r>
            <a:r>
              <a:rPr lang="el-GR" dirty="0" smtClean="0"/>
              <a:t> </a:t>
            </a:r>
            <a:r>
              <a:rPr lang="el-GR" dirty="0" err="1" smtClean="0"/>
              <a:t>διαχυτη</a:t>
            </a:r>
            <a:r>
              <a:rPr lang="el-GR" dirty="0" smtClean="0"/>
              <a:t> </a:t>
            </a:r>
            <a:r>
              <a:rPr lang="el-GR" dirty="0" err="1" smtClean="0"/>
              <a:t>νευραξονικη</a:t>
            </a:r>
            <a:r>
              <a:rPr lang="el-GR" dirty="0" smtClean="0"/>
              <a:t> </a:t>
            </a:r>
            <a:r>
              <a:rPr lang="el-GR" dirty="0" err="1" smtClean="0"/>
              <a:t>βλαβη</a:t>
            </a:r>
            <a:r>
              <a:rPr lang="el-GR" dirty="0" smtClean="0"/>
              <a:t> </a:t>
            </a:r>
          </a:p>
          <a:p>
            <a:endParaRPr lang="el-GR" dirty="0" smtClean="0"/>
          </a:p>
          <a:p>
            <a:r>
              <a:rPr lang="el-GR" dirty="0" smtClean="0"/>
              <a:t>ΕΣΤΙΑΚΕΣ</a:t>
            </a:r>
            <a:r>
              <a:rPr lang="en-US" dirty="0" smtClean="0"/>
              <a:t>:</a:t>
            </a:r>
            <a:r>
              <a:rPr lang="el-GR" dirty="0" err="1" smtClean="0"/>
              <a:t>Οξυ</a:t>
            </a:r>
            <a:r>
              <a:rPr lang="el-GR" dirty="0" smtClean="0"/>
              <a:t> </a:t>
            </a:r>
            <a:r>
              <a:rPr lang="el-GR" dirty="0" err="1" smtClean="0"/>
              <a:t>επισκληριδιο</a:t>
            </a:r>
            <a:r>
              <a:rPr lang="el-GR" dirty="0" smtClean="0"/>
              <a:t> </a:t>
            </a:r>
            <a:r>
              <a:rPr lang="el-GR" dirty="0" err="1" smtClean="0"/>
              <a:t>αιματωμα</a:t>
            </a:r>
            <a:endParaRPr lang="el-GR" dirty="0" smtClean="0"/>
          </a:p>
          <a:p>
            <a:r>
              <a:rPr lang="el-GR" dirty="0"/>
              <a:t> </a:t>
            </a:r>
            <a:r>
              <a:rPr lang="el-GR" dirty="0" smtClean="0"/>
              <a:t>                </a:t>
            </a:r>
            <a:r>
              <a:rPr lang="el-GR" dirty="0" err="1" smtClean="0"/>
              <a:t>Οξυ</a:t>
            </a:r>
            <a:r>
              <a:rPr lang="el-GR" dirty="0" smtClean="0"/>
              <a:t> </a:t>
            </a:r>
            <a:r>
              <a:rPr lang="el-GR" dirty="0" err="1" smtClean="0"/>
              <a:t>υποσκληριδιο</a:t>
            </a:r>
            <a:r>
              <a:rPr lang="el-GR" dirty="0" smtClean="0"/>
              <a:t> </a:t>
            </a:r>
            <a:r>
              <a:rPr lang="el-GR" dirty="0" err="1" smtClean="0"/>
              <a:t>αιματωμα</a:t>
            </a:r>
            <a:endParaRPr lang="el-GR" dirty="0" smtClean="0"/>
          </a:p>
          <a:p>
            <a:r>
              <a:rPr lang="el-GR" dirty="0"/>
              <a:t> </a:t>
            </a:r>
            <a:r>
              <a:rPr lang="el-GR" dirty="0" smtClean="0"/>
              <a:t>                 </a:t>
            </a:r>
            <a:r>
              <a:rPr lang="el-GR" dirty="0" err="1" smtClean="0"/>
              <a:t>Εγκεφαλικη</a:t>
            </a:r>
            <a:r>
              <a:rPr lang="el-GR" dirty="0" smtClean="0"/>
              <a:t> </a:t>
            </a:r>
            <a:r>
              <a:rPr lang="el-GR" dirty="0" err="1" smtClean="0"/>
              <a:t>θλαση</a:t>
            </a:r>
            <a:endParaRPr lang="el-GR" dirty="0" smtClean="0"/>
          </a:p>
          <a:p>
            <a:r>
              <a:rPr lang="el-GR" dirty="0"/>
              <a:t> </a:t>
            </a:r>
            <a:r>
              <a:rPr lang="el-GR" dirty="0" smtClean="0"/>
              <a:t>                 </a:t>
            </a:r>
            <a:r>
              <a:rPr lang="el-GR" dirty="0" err="1" smtClean="0"/>
              <a:t>Τραυματικη</a:t>
            </a:r>
            <a:r>
              <a:rPr lang="el-GR" dirty="0" smtClean="0"/>
              <a:t> </a:t>
            </a:r>
            <a:r>
              <a:rPr lang="el-GR" dirty="0" err="1" smtClean="0"/>
              <a:t>υπαραχνοειδης</a:t>
            </a:r>
            <a:r>
              <a:rPr lang="el-GR" dirty="0" smtClean="0"/>
              <a:t>       </a:t>
            </a:r>
          </a:p>
          <a:p>
            <a:r>
              <a:rPr lang="el-GR" dirty="0"/>
              <a:t> </a:t>
            </a:r>
            <a:r>
              <a:rPr lang="el-GR" dirty="0" smtClean="0"/>
              <a:t>                  </a:t>
            </a:r>
            <a:r>
              <a:rPr lang="el-GR" dirty="0" err="1" smtClean="0"/>
              <a:t>αιμορραγια</a:t>
            </a:r>
            <a:r>
              <a:rPr lang="el-GR" dirty="0" smtClean="0"/>
              <a:t>.         </a:t>
            </a:r>
            <a:r>
              <a:rPr lang="en-US" dirty="0" smtClean="0"/>
              <a:t> 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C00000"/>
                </a:solidFill>
              </a:rPr>
              <a:t>ΚΑΚΩΣΕΙΣ ΝΩΤΙΑΟΥ ΜΥΕΛΟΥ</a:t>
            </a:r>
          </a:p>
          <a:p>
            <a:r>
              <a:rPr lang="el-GR" dirty="0" err="1" smtClean="0"/>
              <a:t>Οφειλονται</a:t>
            </a:r>
            <a:r>
              <a:rPr lang="el-GR" dirty="0" smtClean="0"/>
              <a:t> </a:t>
            </a:r>
            <a:r>
              <a:rPr lang="el-GR" dirty="0" err="1" smtClean="0"/>
              <a:t>συνηθως</a:t>
            </a:r>
            <a:r>
              <a:rPr lang="el-GR" dirty="0" smtClean="0"/>
              <a:t> σε </a:t>
            </a:r>
            <a:r>
              <a:rPr lang="el-GR" dirty="0" err="1" smtClean="0"/>
              <a:t>κακωσεις</a:t>
            </a:r>
            <a:r>
              <a:rPr lang="el-GR" dirty="0" smtClean="0"/>
              <a:t> της</a:t>
            </a:r>
            <a:r>
              <a:rPr lang="en-US" dirty="0" smtClean="0"/>
              <a:t>:</a:t>
            </a:r>
            <a:r>
              <a:rPr lang="el-GR" dirty="0" smtClean="0"/>
              <a:t> 1)</a:t>
            </a:r>
            <a:r>
              <a:rPr lang="en-US" dirty="0" smtClean="0"/>
              <a:t>A</a:t>
            </a:r>
            <a:r>
              <a:rPr lang="el-GR" dirty="0" err="1" smtClean="0"/>
              <a:t>υχενικης</a:t>
            </a:r>
            <a:r>
              <a:rPr lang="el-GR" dirty="0" smtClean="0"/>
              <a:t> </a:t>
            </a:r>
            <a:r>
              <a:rPr lang="el-GR" dirty="0" err="1" smtClean="0"/>
              <a:t>μοιρας</a:t>
            </a:r>
            <a:r>
              <a:rPr lang="el-GR" dirty="0" smtClean="0"/>
              <a:t> της </a:t>
            </a:r>
            <a:r>
              <a:rPr lang="el-GR" dirty="0" err="1" smtClean="0"/>
              <a:t>σπονδυλικης</a:t>
            </a:r>
            <a:r>
              <a:rPr lang="el-GR" dirty="0" smtClean="0"/>
              <a:t> </a:t>
            </a:r>
            <a:r>
              <a:rPr lang="el-GR" dirty="0" err="1" smtClean="0"/>
              <a:t>στηλης</a:t>
            </a:r>
            <a:endParaRPr lang="el-GR" dirty="0" smtClean="0"/>
          </a:p>
          <a:p>
            <a:r>
              <a:rPr lang="el-GR" dirty="0" smtClean="0"/>
              <a:t>με </a:t>
            </a:r>
            <a:r>
              <a:rPr lang="el-GR" dirty="0" err="1" smtClean="0"/>
              <a:t>αδυναμια</a:t>
            </a:r>
            <a:r>
              <a:rPr lang="el-GR" dirty="0" smtClean="0"/>
              <a:t> στα </a:t>
            </a:r>
            <a:r>
              <a:rPr lang="el-GR" dirty="0" err="1" smtClean="0"/>
              <a:t>ανω</a:t>
            </a:r>
            <a:r>
              <a:rPr lang="el-GR" dirty="0" smtClean="0"/>
              <a:t> και </a:t>
            </a:r>
            <a:r>
              <a:rPr lang="el-GR" dirty="0" err="1" smtClean="0"/>
              <a:t>κατω</a:t>
            </a:r>
            <a:r>
              <a:rPr lang="el-GR" dirty="0" smtClean="0"/>
              <a:t> </a:t>
            </a:r>
            <a:r>
              <a:rPr lang="el-GR" dirty="0" err="1" smtClean="0"/>
              <a:t>ακρα</a:t>
            </a:r>
            <a:r>
              <a:rPr lang="el-GR" dirty="0" smtClean="0"/>
              <a:t> (</a:t>
            </a:r>
            <a:r>
              <a:rPr lang="el-GR" dirty="0" err="1" smtClean="0"/>
              <a:t>τετραπαρεση</a:t>
            </a:r>
            <a:r>
              <a:rPr lang="el-GR" dirty="0" smtClean="0"/>
              <a:t> η’ </a:t>
            </a:r>
            <a:r>
              <a:rPr lang="el-GR" dirty="0" err="1" smtClean="0"/>
              <a:t>τετραπληγια</a:t>
            </a:r>
            <a:r>
              <a:rPr lang="el-GR" dirty="0" smtClean="0"/>
              <a:t>)</a:t>
            </a:r>
          </a:p>
          <a:p>
            <a:endParaRPr lang="el-GR" dirty="0" smtClean="0"/>
          </a:p>
          <a:p>
            <a:r>
              <a:rPr lang="el-GR" dirty="0" smtClean="0"/>
              <a:t>2)</a:t>
            </a:r>
            <a:r>
              <a:rPr lang="el-GR" dirty="0" err="1" smtClean="0"/>
              <a:t>Θωρακικης</a:t>
            </a:r>
            <a:r>
              <a:rPr lang="el-GR" dirty="0" smtClean="0"/>
              <a:t> </a:t>
            </a:r>
            <a:r>
              <a:rPr lang="el-GR" dirty="0" err="1" smtClean="0"/>
              <a:t>μοιρας</a:t>
            </a:r>
            <a:r>
              <a:rPr lang="el-GR" dirty="0" smtClean="0"/>
              <a:t> </a:t>
            </a:r>
            <a:r>
              <a:rPr lang="el-GR" dirty="0" err="1" smtClean="0"/>
              <a:t>αδυναμια</a:t>
            </a:r>
            <a:r>
              <a:rPr lang="el-GR" dirty="0" smtClean="0"/>
              <a:t> στα </a:t>
            </a:r>
            <a:r>
              <a:rPr lang="el-GR" dirty="0" err="1" smtClean="0"/>
              <a:t>κατω</a:t>
            </a:r>
            <a:r>
              <a:rPr lang="el-GR" dirty="0" smtClean="0"/>
              <a:t> </a:t>
            </a:r>
            <a:r>
              <a:rPr lang="el-GR" dirty="0" err="1" smtClean="0"/>
              <a:t>ακρα</a:t>
            </a:r>
            <a:r>
              <a:rPr lang="el-GR" dirty="0" smtClean="0"/>
              <a:t>(</a:t>
            </a:r>
            <a:r>
              <a:rPr lang="el-GR" dirty="0" err="1" smtClean="0"/>
              <a:t>παραπαρεση</a:t>
            </a:r>
            <a:r>
              <a:rPr lang="el-GR" dirty="0" smtClean="0"/>
              <a:t> η’ </a:t>
            </a:r>
            <a:r>
              <a:rPr lang="el-GR" dirty="0" err="1" smtClean="0"/>
              <a:t>παραπληγια</a:t>
            </a:r>
            <a:r>
              <a:rPr lang="el-GR" dirty="0" smtClean="0"/>
              <a:t>)</a:t>
            </a:r>
          </a:p>
          <a:p>
            <a:pPr>
              <a:buNone/>
            </a:pPr>
            <a:endParaRPr lang="el-GR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148</Words>
  <Application>Microsoft Office PowerPoint</Application>
  <PresentationFormat>Προβολή στην οθόνη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4</cp:revision>
  <dcterms:created xsi:type="dcterms:W3CDTF">2020-05-26T17:10:14Z</dcterms:created>
  <dcterms:modified xsi:type="dcterms:W3CDTF">2020-05-26T17:40:56Z</dcterms:modified>
</cp:coreProperties>
</file>