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6000" b="1" dirty="0" smtClean="0"/>
              <a:t>Πρώτες Βοήθειες</a:t>
            </a:r>
            <a:endParaRPr lang="el-GR" sz="6000" b="1" dirty="0"/>
          </a:p>
        </p:txBody>
      </p:sp>
      <p:sp>
        <p:nvSpPr>
          <p:cNvPr id="3" name="Υπότιτλος 2"/>
          <p:cNvSpPr>
            <a:spLocks noGrp="1"/>
          </p:cNvSpPr>
          <p:nvPr>
            <p:ph type="subTitle" idx="1"/>
          </p:nvPr>
        </p:nvSpPr>
        <p:spPr>
          <a:xfrm>
            <a:off x="2692398" y="3553097"/>
            <a:ext cx="6815669" cy="1425302"/>
          </a:xfrm>
        </p:spPr>
        <p:txBody>
          <a:bodyPr>
            <a:noAutofit/>
          </a:bodyPr>
          <a:lstStyle/>
          <a:p>
            <a:r>
              <a:rPr lang="el-GR" sz="3200" b="1" dirty="0" smtClean="0"/>
              <a:t>Προϋποθέσεις εφαρμογής πρώτων βοηθειών – Περιεχόμενο φαρμακείου</a:t>
            </a:r>
          </a:p>
          <a:p>
            <a:r>
              <a:rPr lang="el-GR" sz="3200" b="1" dirty="0" smtClean="0"/>
              <a:t>Εξάρχου Τραϊανή 2022</a:t>
            </a:r>
          </a:p>
          <a:p>
            <a:endParaRPr lang="el-GR" sz="3200" b="1" dirty="0"/>
          </a:p>
        </p:txBody>
      </p:sp>
    </p:spTree>
    <p:extLst>
      <p:ext uri="{BB962C8B-B14F-4D97-AF65-F5344CB8AC3E}">
        <p14:creationId xmlns:p14="http://schemas.microsoft.com/office/powerpoint/2010/main" val="77852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000" b="1" dirty="0" smtClean="0"/>
              <a:t>Πρώτες βοήθειες</a:t>
            </a:r>
            <a:endParaRPr lang="el-GR" sz="6000" b="1" dirty="0"/>
          </a:p>
        </p:txBody>
      </p:sp>
      <p:sp>
        <p:nvSpPr>
          <p:cNvPr id="3" name="Θέση περιεχομένου 2"/>
          <p:cNvSpPr>
            <a:spLocks noGrp="1"/>
          </p:cNvSpPr>
          <p:nvPr>
            <p:ph idx="1"/>
          </p:nvPr>
        </p:nvSpPr>
        <p:spPr/>
        <p:txBody>
          <a:bodyPr>
            <a:normAutofit/>
          </a:bodyPr>
          <a:lstStyle/>
          <a:p>
            <a:pPr algn="just"/>
            <a:r>
              <a:rPr lang="el-GR" sz="2800" b="1" dirty="0" smtClean="0"/>
              <a:t>Είναι οι πρώτες ενέργειες που κάνουμε σε οποιοδήποτε ατύχημα με οποιαδήποτε πρόχειρα μέσα διαθέτουμε, ώστε να σώσουμε την ζωή του θύματος, να ανακουφίσουμε τον πόνο και να προλάβουμε τυχόν επιδείνωση της κατάστασης.</a:t>
            </a:r>
          </a:p>
          <a:p>
            <a:pPr algn="just"/>
            <a:r>
              <a:rPr lang="el-GR" sz="2800" b="1" dirty="0" smtClean="0"/>
              <a:t>Οι πρώτες βοήθειες διαπνέονται από την επιθυμία να είμαστε χρήσιμοι στους άλλους. </a:t>
            </a:r>
            <a:r>
              <a:rPr lang="el-GR" sz="2800" b="1" dirty="0" smtClean="0">
                <a:solidFill>
                  <a:srgbClr val="FF0000"/>
                </a:solidFill>
              </a:rPr>
              <a:t>Δεν είναι υποχρέωση αλλά μπορεί να σώσει μια ζωή.</a:t>
            </a:r>
            <a:endParaRPr lang="el-GR" sz="2800" b="1" dirty="0">
              <a:solidFill>
                <a:srgbClr val="FF000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547" y="657224"/>
            <a:ext cx="2809875" cy="1628775"/>
          </a:xfrm>
          <a:prstGeom prst="rect">
            <a:avLst/>
          </a:prstGeom>
        </p:spPr>
      </p:pic>
    </p:spTree>
    <p:extLst>
      <p:ext uri="{BB962C8B-B14F-4D97-AF65-F5344CB8AC3E}">
        <p14:creationId xmlns:p14="http://schemas.microsoft.com/office/powerpoint/2010/main" val="70438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41417" y="901337"/>
            <a:ext cx="7602583" cy="3416320"/>
          </a:xfrm>
          <a:prstGeom prst="rect">
            <a:avLst/>
          </a:prstGeom>
        </p:spPr>
        <p:txBody>
          <a:bodyPr wrap="square">
            <a:spAutoFit/>
          </a:bodyPr>
          <a:lstStyle/>
          <a:p>
            <a:r>
              <a:rPr lang="el-GR" sz="3600" b="1" dirty="0"/>
              <a:t>ΠΟΙΕΣ ΟΙ ΠΡΟΫΠΟΘΕΣΕΙΣ ΓΙΑ ΤΗΝ ΠΡΟΣΦΟΡΑ ΤΩΝ ΠΡΩΤΩΝ </a:t>
            </a:r>
            <a:r>
              <a:rPr lang="el-GR" sz="3600" b="1" dirty="0" smtClean="0"/>
              <a:t>ΒΟΗΘΕΙΩΝ</a:t>
            </a:r>
            <a:r>
              <a:rPr lang="en-US" sz="3600" b="1" dirty="0" smtClean="0"/>
              <a:t>:</a:t>
            </a:r>
          </a:p>
          <a:p>
            <a:r>
              <a:rPr lang="el-GR" sz="3600" b="1" dirty="0" smtClean="0"/>
              <a:t> </a:t>
            </a:r>
            <a:r>
              <a:rPr lang="el-GR" sz="3600" b="1" dirty="0" smtClean="0">
                <a:solidFill>
                  <a:srgbClr val="FF0000"/>
                </a:solidFill>
              </a:rPr>
              <a:t>~</a:t>
            </a:r>
            <a:r>
              <a:rPr lang="el-GR" sz="3600" b="1" dirty="0" smtClean="0"/>
              <a:t> </a:t>
            </a:r>
            <a:r>
              <a:rPr lang="el-GR" sz="3600" b="1" dirty="0" smtClean="0">
                <a:solidFill>
                  <a:srgbClr val="FF0000"/>
                </a:solidFill>
              </a:rPr>
              <a:t>Ψυχραιμία</a:t>
            </a:r>
            <a:endParaRPr lang="en-US" sz="3600" b="1" dirty="0" smtClean="0">
              <a:solidFill>
                <a:srgbClr val="FF0000"/>
              </a:solidFill>
            </a:endParaRPr>
          </a:p>
          <a:p>
            <a:r>
              <a:rPr lang="el-GR" sz="3600" b="1" dirty="0" smtClean="0">
                <a:solidFill>
                  <a:srgbClr val="FF0000"/>
                </a:solidFill>
              </a:rPr>
              <a:t> ~ Γνώση</a:t>
            </a:r>
          </a:p>
          <a:p>
            <a:r>
              <a:rPr lang="el-GR" sz="3600" b="1" dirty="0" smtClean="0">
                <a:solidFill>
                  <a:srgbClr val="FF0000"/>
                </a:solidFill>
              </a:rPr>
              <a:t> </a:t>
            </a:r>
            <a:r>
              <a:rPr lang="el-GR" sz="3600" b="1" dirty="0">
                <a:solidFill>
                  <a:srgbClr val="FF0000"/>
                </a:solidFill>
              </a:rPr>
              <a:t>~</a:t>
            </a:r>
            <a:r>
              <a:rPr lang="el-GR" sz="3600" b="1" dirty="0" smtClean="0">
                <a:solidFill>
                  <a:srgbClr val="FF0000"/>
                </a:solidFill>
              </a:rPr>
              <a:t> </a:t>
            </a:r>
            <a:r>
              <a:rPr lang="el-GR" sz="3600" b="1" dirty="0">
                <a:solidFill>
                  <a:srgbClr val="FF0000"/>
                </a:solidFill>
              </a:rPr>
              <a:t>Φαρμακευτικό υλικό</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183" y="2476270"/>
            <a:ext cx="4450352" cy="3682774"/>
          </a:xfrm>
          <a:prstGeom prst="rect">
            <a:avLst/>
          </a:prstGeom>
        </p:spPr>
      </p:pic>
    </p:spTree>
    <p:extLst>
      <p:ext uri="{BB962C8B-B14F-4D97-AF65-F5344CB8AC3E}">
        <p14:creationId xmlns:p14="http://schemas.microsoft.com/office/powerpoint/2010/main" val="109149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800" b="1" dirty="0" smtClean="0">
                <a:solidFill>
                  <a:schemeClr val="tx1"/>
                </a:solidFill>
              </a:rPr>
              <a:t>Ποια είναι η ευθύνη αυτού που προσφέρει πρώτες βοήθειες</a:t>
            </a:r>
            <a:r>
              <a:rPr lang="en-US" sz="4800" b="1" dirty="0" smtClean="0">
                <a:solidFill>
                  <a:schemeClr val="tx1"/>
                </a:solidFill>
              </a:rPr>
              <a:t>;</a:t>
            </a:r>
            <a:endParaRPr lang="el-GR" sz="4800" b="1" dirty="0">
              <a:solidFill>
                <a:schemeClr val="tx1"/>
              </a:solidFill>
            </a:endParaRPr>
          </a:p>
        </p:txBody>
      </p:sp>
      <p:sp>
        <p:nvSpPr>
          <p:cNvPr id="3" name="Θέση περιεχομένου 2"/>
          <p:cNvSpPr>
            <a:spLocks noGrp="1"/>
          </p:cNvSpPr>
          <p:nvPr>
            <p:ph idx="1"/>
          </p:nvPr>
        </p:nvSpPr>
        <p:spPr>
          <a:xfrm>
            <a:off x="1295401" y="2390502"/>
            <a:ext cx="9601196" cy="3485365"/>
          </a:xfrm>
        </p:spPr>
        <p:txBody>
          <a:bodyPr>
            <a:noAutofit/>
          </a:bodyPr>
          <a:lstStyle/>
          <a:p>
            <a:r>
              <a:rPr lang="el-GR" b="1" dirty="0"/>
              <a:t>Να εκτιμήσει την κατάσταση και να καλέσει αμέσως την κατάλληλη εξειδικευμένη βοήθεια </a:t>
            </a:r>
            <a:endParaRPr lang="en-US" b="1" dirty="0" smtClean="0"/>
          </a:p>
          <a:p>
            <a:r>
              <a:rPr lang="el-GR" b="1" dirty="0" smtClean="0"/>
              <a:t> </a:t>
            </a:r>
            <a:r>
              <a:rPr lang="el-GR" b="1" dirty="0"/>
              <a:t>Να μην εκθέσει ποτέ τον εαυτό του, το θύμα και τους υπόλοιπους σε κίνδυνο </a:t>
            </a:r>
            <a:endParaRPr lang="en-US" b="1" dirty="0" smtClean="0"/>
          </a:p>
          <a:p>
            <a:r>
              <a:rPr lang="el-GR" b="1" dirty="0" smtClean="0"/>
              <a:t> </a:t>
            </a:r>
            <a:r>
              <a:rPr lang="el-GR" b="1" dirty="0"/>
              <a:t>Να αναγνωρίσει το πρόβλημα και να δώσει τις κατάλληλες οδηγίες </a:t>
            </a:r>
            <a:endParaRPr lang="en-US" b="1" dirty="0" smtClean="0"/>
          </a:p>
          <a:p>
            <a:r>
              <a:rPr lang="el-GR" b="1" dirty="0" smtClean="0"/>
              <a:t> </a:t>
            </a:r>
            <a:r>
              <a:rPr lang="el-GR" b="1" dirty="0"/>
              <a:t>Να αξιοποιήσει όλους όσους μπορούν να προσφέρουν βοήθεια </a:t>
            </a:r>
            <a:endParaRPr lang="en-US" b="1" dirty="0"/>
          </a:p>
          <a:p>
            <a:r>
              <a:rPr lang="el-GR" b="1" dirty="0" smtClean="0"/>
              <a:t>Να </a:t>
            </a:r>
            <a:r>
              <a:rPr lang="el-GR" b="1" dirty="0"/>
              <a:t>παραμείνει με τον πάσχοντα μέχρι να τον παραδώσει στην φροντίδα του κατάλληλου ειδικού</a:t>
            </a:r>
          </a:p>
        </p:txBody>
      </p:sp>
    </p:spTree>
    <p:extLst>
      <p:ext uri="{BB962C8B-B14F-4D97-AF65-F5344CB8AC3E}">
        <p14:creationId xmlns:p14="http://schemas.microsoft.com/office/powerpoint/2010/main" val="299502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757647"/>
            <a:ext cx="9601196" cy="4963884"/>
          </a:xfrm>
        </p:spPr>
        <p:txBody>
          <a:bodyPr>
            <a:normAutofit/>
          </a:bodyPr>
          <a:lstStyle/>
          <a:p>
            <a:pPr algn="just"/>
            <a:r>
              <a:rPr lang="el-GR" sz="4800" b="1" dirty="0" smtClean="0"/>
              <a:t>Οφείλουμε όλοι μας να έχουμε ένα κινητό φαρμακείο στο σπίτι μας, στο αυτοκίνητο και στο εργασιακό μας περιβάλλον.</a:t>
            </a:r>
            <a:endParaRPr lang="el-GR" sz="4800" b="1"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286" y="3879670"/>
            <a:ext cx="4458925" cy="2272936"/>
          </a:xfrm>
          <a:prstGeom prst="rect">
            <a:avLst/>
          </a:prstGeom>
        </p:spPr>
      </p:pic>
    </p:spTree>
    <p:extLst>
      <p:ext uri="{BB962C8B-B14F-4D97-AF65-F5344CB8AC3E}">
        <p14:creationId xmlns:p14="http://schemas.microsoft.com/office/powerpoint/2010/main" val="8910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Περιεχόμενο φαρμακείου</a:t>
            </a:r>
            <a:r>
              <a:rPr lang="el-GR" dirty="0" smtClean="0"/>
              <a:t/>
            </a:r>
            <a:br>
              <a:rPr lang="el-GR" dirty="0" smtClean="0"/>
            </a:br>
            <a:endParaRPr lang="el-GR" dirty="0"/>
          </a:p>
        </p:txBody>
      </p:sp>
      <p:sp>
        <p:nvSpPr>
          <p:cNvPr id="3" name="Θέση κειμένου 2"/>
          <p:cNvSpPr>
            <a:spLocks noGrp="1"/>
          </p:cNvSpPr>
          <p:nvPr>
            <p:ph type="body" idx="1"/>
          </p:nvPr>
        </p:nvSpPr>
        <p:spPr/>
        <p:txBody>
          <a:bodyPr/>
          <a:lstStyle/>
          <a:p>
            <a:r>
              <a:rPr lang="el-GR" dirty="0" smtClean="0"/>
              <a:t>Φαρμακείο. </a:t>
            </a:r>
            <a:endParaRPr lang="el-GR" dirty="0"/>
          </a:p>
        </p:txBody>
      </p:sp>
      <p:sp>
        <p:nvSpPr>
          <p:cNvPr id="4" name="Θέση περιεχομένου 3"/>
          <p:cNvSpPr>
            <a:spLocks noGrp="1"/>
          </p:cNvSpPr>
          <p:nvPr>
            <p:ph sz="half" idx="2"/>
          </p:nvPr>
        </p:nvSpPr>
        <p:spPr>
          <a:xfrm>
            <a:off x="1295400" y="3243262"/>
            <a:ext cx="4718304" cy="3118349"/>
          </a:xfrm>
        </p:spPr>
        <p:txBody>
          <a:bodyPr>
            <a:normAutofit fontScale="70000" lnSpcReduction="20000"/>
          </a:bodyPr>
          <a:lstStyle/>
          <a:p>
            <a:r>
              <a:rPr lang="el-GR" sz="2900" b="1" dirty="0" smtClean="0"/>
              <a:t>Γάντια </a:t>
            </a:r>
          </a:p>
          <a:p>
            <a:r>
              <a:rPr lang="el-GR" sz="2900" b="1" dirty="0" smtClean="0"/>
              <a:t>Γάζες (αποστειρωμένες ή μη)</a:t>
            </a:r>
          </a:p>
          <a:p>
            <a:r>
              <a:rPr lang="el-GR" sz="2900" b="1" dirty="0" smtClean="0"/>
              <a:t>Φυσιολογικό ορό</a:t>
            </a:r>
          </a:p>
          <a:p>
            <a:r>
              <a:rPr lang="el-GR" sz="2900" b="1" dirty="0" smtClean="0"/>
              <a:t>Τριγωνικούς επιδέσμους</a:t>
            </a:r>
          </a:p>
          <a:p>
            <a:r>
              <a:rPr lang="el-GR" sz="2900" b="1" dirty="0" smtClean="0"/>
              <a:t>Ελαστικούς επιδέσμους (σε διαφορά μεγέθη)</a:t>
            </a:r>
          </a:p>
          <a:p>
            <a:r>
              <a:rPr lang="el-GR" sz="2900" b="1" dirty="0" smtClean="0"/>
              <a:t>Λευκοπλάστη</a:t>
            </a:r>
          </a:p>
          <a:p>
            <a:r>
              <a:rPr lang="el-GR" sz="2900" b="1" dirty="0" smtClean="0"/>
              <a:t>Διάφορα παυσίπονα</a:t>
            </a:r>
          </a:p>
          <a:p>
            <a:pPr marL="0" indent="0">
              <a:buNone/>
            </a:pPr>
            <a:endParaRPr lang="el-GR" dirty="0" smtClean="0"/>
          </a:p>
          <a:p>
            <a:endParaRPr lang="el-GR" dirty="0" smtClean="0"/>
          </a:p>
          <a:p>
            <a:endParaRPr lang="el-GR" dirty="0"/>
          </a:p>
        </p:txBody>
      </p:sp>
      <p:sp>
        <p:nvSpPr>
          <p:cNvPr id="5" name="Θέση κειμένου 4"/>
          <p:cNvSpPr>
            <a:spLocks noGrp="1"/>
          </p:cNvSpPr>
          <p:nvPr>
            <p:ph type="body" sz="quarter" idx="3"/>
          </p:nvPr>
        </p:nvSpPr>
        <p:spPr/>
        <p:txBody>
          <a:bodyPr/>
          <a:lstStyle/>
          <a:p>
            <a:r>
              <a:rPr lang="el-GR" dirty="0" smtClean="0"/>
              <a:t>Φαρμακείο</a:t>
            </a:r>
          </a:p>
        </p:txBody>
      </p:sp>
      <p:sp>
        <p:nvSpPr>
          <p:cNvPr id="6" name="Θέση περιεχομένου 5"/>
          <p:cNvSpPr>
            <a:spLocks noGrp="1"/>
          </p:cNvSpPr>
          <p:nvPr>
            <p:ph sz="quarter" idx="4"/>
          </p:nvPr>
        </p:nvSpPr>
        <p:spPr>
          <a:xfrm>
            <a:off x="6180671" y="3135086"/>
            <a:ext cx="4718304" cy="3435531"/>
          </a:xfrm>
        </p:spPr>
        <p:txBody>
          <a:bodyPr>
            <a:normAutofit fontScale="70000" lnSpcReduction="20000"/>
          </a:bodyPr>
          <a:lstStyle/>
          <a:p>
            <a:r>
              <a:rPr lang="el-GR" sz="2900" b="1" dirty="0" smtClean="0"/>
              <a:t>Αυτοκόλλητα επιθέματα (σε διάφορα μεγέθη)</a:t>
            </a:r>
          </a:p>
          <a:p>
            <a:r>
              <a:rPr lang="el-GR" sz="2900" b="1" dirty="0" smtClean="0"/>
              <a:t>Θερμόμετρο</a:t>
            </a:r>
          </a:p>
          <a:p>
            <a:r>
              <a:rPr lang="el-GR" sz="2900" b="1" dirty="0" smtClean="0"/>
              <a:t>Παγοκύστες – θερμοκύστεις</a:t>
            </a:r>
          </a:p>
          <a:p>
            <a:r>
              <a:rPr lang="el-GR" sz="2900" b="1" dirty="0" smtClean="0"/>
              <a:t>Αλουμινοκουβέρτα</a:t>
            </a:r>
          </a:p>
          <a:p>
            <a:r>
              <a:rPr lang="el-GR" sz="2900" b="1" dirty="0" smtClean="0"/>
              <a:t>Ψαλίδι</a:t>
            </a:r>
          </a:p>
          <a:p>
            <a:r>
              <a:rPr lang="el-GR" sz="2900" b="1" dirty="0" smtClean="0"/>
              <a:t>Ψυκτικό σπρέι</a:t>
            </a:r>
          </a:p>
          <a:p>
            <a:r>
              <a:rPr lang="el-GR" sz="2900" b="1" dirty="0" smtClean="0"/>
              <a:t>Αυχενικό κηδεμόνα</a:t>
            </a:r>
          </a:p>
          <a:p>
            <a:r>
              <a:rPr lang="el-GR" sz="2900" b="1" dirty="0" smtClean="0"/>
              <a:t>Μάσκα εμφυσήσεων</a:t>
            </a:r>
          </a:p>
          <a:p>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302894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797" y="3488871"/>
            <a:ext cx="2143125" cy="2143125"/>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76" y="1035776"/>
            <a:ext cx="2181225" cy="209550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366" y="644108"/>
            <a:ext cx="2282306" cy="1680128"/>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1509" y="3747543"/>
            <a:ext cx="2847975" cy="1609725"/>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8376" y="491571"/>
            <a:ext cx="2230564" cy="1478961"/>
          </a:xfrm>
          <a:prstGeom prst="rect">
            <a:avLst/>
          </a:prstGeom>
        </p:spPr>
      </p:pic>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4617" y="3978047"/>
            <a:ext cx="2176055" cy="2176055"/>
          </a:xfrm>
          <a:prstGeom prst="rect">
            <a:avLst/>
          </a:prstGeom>
        </p:spPr>
      </p:pic>
      <p:pic>
        <p:nvPicPr>
          <p:cNvPr id="8" name="Εικόνα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403" y="771661"/>
            <a:ext cx="2933700" cy="1552575"/>
          </a:xfrm>
          <a:prstGeom prst="rect">
            <a:avLst/>
          </a:prstGeom>
        </p:spPr>
      </p:pic>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87841" y="4560434"/>
            <a:ext cx="1593668" cy="1593668"/>
          </a:xfrm>
          <a:prstGeom prst="rect">
            <a:avLst/>
          </a:prstGeom>
        </p:spPr>
      </p:pic>
      <p:pic>
        <p:nvPicPr>
          <p:cNvPr id="10" name="Εικόνα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04669" y="2425472"/>
            <a:ext cx="2933700" cy="1552575"/>
          </a:xfrm>
          <a:prstGeom prst="rect">
            <a:avLst/>
          </a:prstGeom>
        </p:spPr>
      </p:pic>
    </p:spTree>
    <p:extLst>
      <p:ext uri="{BB962C8B-B14F-4D97-AF65-F5344CB8AC3E}">
        <p14:creationId xmlns:p14="http://schemas.microsoft.com/office/powerpoint/2010/main" val="372125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Ευχαριστώ πολύ</a:t>
            </a:r>
            <a:r>
              <a:rPr lang="el-GR" dirty="0" smtClean="0"/>
              <a:t/>
            </a:r>
            <a:br>
              <a:rPr lang="el-GR" dirty="0" smtClean="0"/>
            </a:b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346" y="2628897"/>
            <a:ext cx="3219300" cy="2571240"/>
          </a:xfrm>
          <a:prstGeom prst="rect">
            <a:avLst/>
          </a:prstGeom>
        </p:spPr>
      </p:pic>
    </p:spTree>
    <p:extLst>
      <p:ext uri="{BB962C8B-B14F-4D97-AF65-F5344CB8AC3E}">
        <p14:creationId xmlns:p14="http://schemas.microsoft.com/office/powerpoint/2010/main" val="35059969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76</TotalTime>
  <Words>233</Words>
  <Application>Microsoft Office PowerPoint</Application>
  <PresentationFormat>Ευρεία οθόνη</PresentationFormat>
  <Paragraphs>40</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Garamond</vt:lpstr>
      <vt:lpstr>Οργανικό</vt:lpstr>
      <vt:lpstr>Πρώτες Βοήθειες</vt:lpstr>
      <vt:lpstr>Πρώτες βοήθειες</vt:lpstr>
      <vt:lpstr>Παρουσίαση του PowerPoint</vt:lpstr>
      <vt:lpstr>Ποια είναι η ευθύνη αυτού που προσφέρει πρώτες βοήθειες;</vt:lpstr>
      <vt:lpstr>Οφείλουμε όλοι μας να έχουμε ένα κινητό φαρμακείο στο σπίτι μας, στο αυτοκίνητο και στο εργασιακό μας περιβάλλον.</vt:lpstr>
      <vt:lpstr>Περιεχόμενο φαρμακείου </vt:lpstr>
      <vt:lpstr>Παρουσίαση του PowerPoint</vt:lpstr>
      <vt:lpstr>Ευχαριστώ πολύ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Πρώτες Βοήθειες</dc:title>
  <dc:creator>User</dc:creator>
  <cp:lastModifiedBy>User</cp:lastModifiedBy>
  <cp:revision>10</cp:revision>
  <dcterms:created xsi:type="dcterms:W3CDTF">2021-10-30T12:11:26Z</dcterms:created>
  <dcterms:modified xsi:type="dcterms:W3CDTF">2022-11-05T09:45:26Z</dcterms:modified>
</cp:coreProperties>
</file>