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1B286CA-CF5E-40CC-91D7-75763F75BED4}" type="datetimeFigureOut">
              <a:rPr lang="el-GR" smtClean="0"/>
              <a:pPr/>
              <a:t>3/6/2020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E59D59C-1289-4E27-B8AC-B9E24925AC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B286CA-CF5E-40CC-91D7-75763F75BED4}" type="datetimeFigureOut">
              <a:rPr lang="el-GR" smtClean="0"/>
              <a:pPr/>
              <a:t>3/6/2020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59D59C-1289-4E27-B8AC-B9E24925AC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1B286CA-CF5E-40CC-91D7-75763F75BED4}" type="datetimeFigureOut">
              <a:rPr lang="el-GR" smtClean="0"/>
              <a:pPr/>
              <a:t>3/6/2020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E59D59C-1289-4E27-B8AC-B9E24925AC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B286CA-CF5E-40CC-91D7-75763F75BED4}" type="datetimeFigureOut">
              <a:rPr lang="el-GR" smtClean="0"/>
              <a:pPr/>
              <a:t>3/6/2020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59D59C-1289-4E27-B8AC-B9E24925AC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B286CA-CF5E-40CC-91D7-75763F75BED4}" type="datetimeFigureOut">
              <a:rPr lang="el-GR" smtClean="0"/>
              <a:pPr/>
              <a:t>3/6/2020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E59D59C-1289-4E27-B8AC-B9E24925AC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B286CA-CF5E-40CC-91D7-75763F75BED4}" type="datetimeFigureOut">
              <a:rPr lang="el-GR" smtClean="0"/>
              <a:pPr/>
              <a:t>3/6/2020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59D59C-1289-4E27-B8AC-B9E24925AC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B286CA-CF5E-40CC-91D7-75763F75BED4}" type="datetimeFigureOut">
              <a:rPr lang="el-GR" smtClean="0"/>
              <a:pPr/>
              <a:t>3/6/2020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59D59C-1289-4E27-B8AC-B9E24925AC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B286CA-CF5E-40CC-91D7-75763F75BED4}" type="datetimeFigureOut">
              <a:rPr lang="el-GR" smtClean="0"/>
              <a:pPr/>
              <a:t>3/6/2020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59D59C-1289-4E27-B8AC-B9E24925AC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B286CA-CF5E-40CC-91D7-75763F75BED4}" type="datetimeFigureOut">
              <a:rPr lang="el-GR" smtClean="0"/>
              <a:pPr/>
              <a:t>3/6/2020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59D59C-1289-4E27-B8AC-B9E24925AC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B286CA-CF5E-40CC-91D7-75763F75BED4}" type="datetimeFigureOut">
              <a:rPr lang="el-GR" smtClean="0"/>
              <a:pPr/>
              <a:t>3/6/2020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59D59C-1289-4E27-B8AC-B9E24925AC2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B286CA-CF5E-40CC-91D7-75763F75BED4}" type="datetimeFigureOut">
              <a:rPr lang="el-GR" smtClean="0"/>
              <a:pPr/>
              <a:t>3/6/2020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59D59C-1289-4E27-B8AC-B9E24925AC2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1B286CA-CF5E-40CC-91D7-75763F75BED4}" type="datetimeFigureOut">
              <a:rPr lang="el-GR" smtClean="0"/>
              <a:pPr/>
              <a:t>3/6/2020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E59D59C-1289-4E27-B8AC-B9E24925AC2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Special effects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354442" y="5857892"/>
            <a:ext cx="5114778" cy="642942"/>
          </a:xfrm>
        </p:spPr>
        <p:txBody>
          <a:bodyPr>
            <a:noAutofit/>
          </a:bodyPr>
          <a:lstStyle/>
          <a:p>
            <a:r>
              <a:rPr lang="el-GR" sz="2400" i="1" dirty="0" err="1" smtClean="0"/>
              <a:t>Μαγκανιάρη</a:t>
            </a:r>
            <a:r>
              <a:rPr lang="el-GR" sz="2400" i="1" dirty="0" smtClean="0"/>
              <a:t> Ελευθερία</a:t>
            </a:r>
            <a:endParaRPr lang="en-US" sz="2400" i="1" dirty="0" smtClean="0"/>
          </a:p>
          <a:p>
            <a:r>
              <a:rPr lang="el-GR" sz="2400" i="1" dirty="0" err="1" smtClean="0"/>
              <a:t>Μητσοπούλου</a:t>
            </a:r>
            <a:r>
              <a:rPr lang="el-GR" sz="2400" i="1" smtClean="0"/>
              <a:t> Κυριακή</a:t>
            </a:r>
            <a:endParaRPr lang="el-GR" sz="24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φανταστικο μακιγιαζ</a:t>
            </a:r>
            <a:endParaRPr lang="el-GR" dirty="0"/>
          </a:p>
        </p:txBody>
      </p:sp>
      <p:pic>
        <p:nvPicPr>
          <p:cNvPr id="4" name="3 - Θέση περιεχομένου" descr="special effect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2071678"/>
            <a:ext cx="4572032" cy="400052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φανταστικο μακιγιαζ</a:t>
            </a:r>
            <a:endParaRPr lang="el-GR" dirty="0"/>
          </a:p>
        </p:txBody>
      </p:sp>
      <p:pic>
        <p:nvPicPr>
          <p:cNvPr id="4" name="3 - Θέση περιεχομένου" descr="αρχείο λήψης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857364"/>
            <a:ext cx="4786346" cy="4429156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φανταστικο μακιγιαζ</a:t>
            </a:r>
            <a:endParaRPr lang="el-GR" dirty="0"/>
          </a:p>
        </p:txBody>
      </p:sp>
      <p:pic>
        <p:nvPicPr>
          <p:cNvPr id="4" name="3 - Θέση περιεχομένου" descr="αρχείο λήψης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2071678"/>
            <a:ext cx="3857652" cy="3643338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φανταστικο μακιγιαζ</a:t>
            </a:r>
            <a:endParaRPr lang="el-GR" dirty="0"/>
          </a:p>
        </p:txBody>
      </p:sp>
      <p:pic>
        <p:nvPicPr>
          <p:cNvPr id="4" name="3 - Θέση περιεχομένου" descr="αρχείο λήψης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857364"/>
            <a:ext cx="4214842" cy="392909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      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  </a:t>
            </a:r>
            <a:br>
              <a:rPr lang="el-GR" dirty="0" smtClean="0"/>
            </a:br>
            <a:r>
              <a:rPr lang="el-GR" dirty="0" smtClean="0"/>
              <a:t>      </a:t>
            </a:r>
            <a:r>
              <a:rPr lang="el-GR" sz="4900" dirty="0" smtClean="0"/>
              <a:t>φυλετικο μακιγιαζ</a:t>
            </a:r>
            <a:br>
              <a:rPr lang="el-GR" sz="4900" dirty="0" smtClean="0"/>
            </a:br>
            <a:endParaRPr lang="el-GR" sz="4900" dirty="0"/>
          </a:p>
        </p:txBody>
      </p:sp>
      <p:pic>
        <p:nvPicPr>
          <p:cNvPr id="4" name="3 - Θέση περιεχομένου" descr="αρχείο λήψης (8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1" y="1428736"/>
            <a:ext cx="4286280" cy="4000528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     </a:t>
            </a:r>
            <a:r>
              <a:rPr lang="el-GR" sz="4000" dirty="0" smtClean="0"/>
              <a:t>φυλετικο μακιγιαζ</a:t>
            </a:r>
            <a:endParaRPr lang="el-GR" dirty="0"/>
          </a:p>
        </p:txBody>
      </p:sp>
      <p:pic>
        <p:nvPicPr>
          <p:cNvPr id="4" name="3 - Θέση περιεχομένου" descr="images (1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2214554"/>
            <a:ext cx="4643470" cy="35719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       </a:t>
            </a:r>
            <a:r>
              <a:rPr lang="el-GR" sz="3600" dirty="0" smtClean="0"/>
              <a:t>φυλετικο μακιγιαζ</a:t>
            </a:r>
            <a:endParaRPr lang="el-GR" dirty="0"/>
          </a:p>
        </p:txBody>
      </p:sp>
      <p:pic>
        <p:nvPicPr>
          <p:cNvPr id="4" name="3 - Θέση περιεχομένου" descr="images (1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2071678"/>
            <a:ext cx="3929090" cy="3857652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      </a:t>
            </a:r>
            <a:r>
              <a:rPr lang="el-GR" sz="3600" dirty="0" smtClean="0"/>
              <a:t>φυλετικο μακιγιαζ</a:t>
            </a:r>
            <a:endParaRPr lang="el-GR" dirty="0"/>
          </a:p>
        </p:txBody>
      </p:sp>
      <p:pic>
        <p:nvPicPr>
          <p:cNvPr id="4" name="3 - Θέση περιεχομένου" descr="images (1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2071678"/>
            <a:ext cx="4071965" cy="3643337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      </a:t>
            </a:r>
            <a:r>
              <a:rPr lang="el-GR" sz="3600" dirty="0" smtClean="0"/>
              <a:t>φυλετικο μακιγιαζ</a:t>
            </a:r>
            <a:endParaRPr lang="el-GR" dirty="0"/>
          </a:p>
        </p:txBody>
      </p:sp>
      <p:pic>
        <p:nvPicPr>
          <p:cNvPr id="4" name="3 - Θέση περιεχομένου" descr="images (1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2071678"/>
            <a:ext cx="3643338" cy="3643338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       </a:t>
            </a:r>
            <a:r>
              <a:rPr lang="el-GR" sz="3600" dirty="0" smtClean="0"/>
              <a:t>ΕΙΔΙΚΕΣ ΠΕΡΙΠΤΩΣΕΙΣ</a:t>
            </a:r>
            <a:br>
              <a:rPr lang="el-GR" sz="3600" dirty="0" smtClean="0"/>
            </a:br>
            <a:endParaRPr lang="el-GR" dirty="0"/>
          </a:p>
        </p:txBody>
      </p:sp>
      <p:pic>
        <p:nvPicPr>
          <p:cNvPr id="4" name="3 - Θέση περιεχομένου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643050"/>
            <a:ext cx="4286280" cy="335758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Σουρεαλιστικο μακιγιαζ</a:t>
            </a:r>
            <a:br>
              <a:rPr lang="el-GR" dirty="0" smtClean="0"/>
            </a:br>
            <a:endParaRPr lang="el-GR" dirty="0"/>
          </a:p>
        </p:txBody>
      </p:sp>
      <p:pic>
        <p:nvPicPr>
          <p:cNvPr id="4" name="3 - Θέση περιεχομένου" descr="SFX-Look-7-How-Create-Doll-Cracks-Ski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18866"/>
            <a:ext cx="7239000" cy="4828356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/>
              <a:t>    ΕΙΔΙΚΕΣ ΠΕΡΙΠΤΩΣΕΙΣ</a:t>
            </a:r>
            <a:endParaRPr lang="el-GR" dirty="0"/>
          </a:p>
        </p:txBody>
      </p:sp>
      <p:pic>
        <p:nvPicPr>
          <p:cNvPr id="4" name="3 - Θέση περιεχομένου" descr="images (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2071678"/>
            <a:ext cx="4214842" cy="3714776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/>
              <a:t>   ΕΙΔΙΚΕΣ ΠΕΡΙΠΤΩΣΕΙΣ</a:t>
            </a:r>
            <a:endParaRPr lang="el-GR" dirty="0"/>
          </a:p>
        </p:txBody>
      </p:sp>
      <p:pic>
        <p:nvPicPr>
          <p:cNvPr id="4" name="3 - Θέση περιεχομένου" descr="images (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2071678"/>
            <a:ext cx="3429024" cy="3429024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/>
              <a:t>   ΕΙΔΙΚΕΣ ΠΕΡΙΠΤΩΣΕΙΣ</a:t>
            </a:r>
            <a:endParaRPr lang="el-GR" dirty="0"/>
          </a:p>
        </p:txBody>
      </p:sp>
      <p:pic>
        <p:nvPicPr>
          <p:cNvPr id="4" name="3 - Θέση περιεχομένου" descr="images (6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857364"/>
            <a:ext cx="4071965" cy="3643338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/>
              <a:t>     ΕΙΔΙΚΕΣ ΠΕΡΙΠΤΩΣΕΙΣ</a:t>
            </a:r>
            <a:endParaRPr lang="el-GR" dirty="0"/>
          </a:p>
        </p:txBody>
      </p:sp>
      <p:pic>
        <p:nvPicPr>
          <p:cNvPr id="4" name="3 - Θέση περιεχομένου" descr="images (10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785926"/>
            <a:ext cx="3643338" cy="3571900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/>
              <a:t>   ΕΙΔΙΚΕΣ ΠΕΡΙΠΤΩΣΕΙΣ</a:t>
            </a:r>
            <a:endParaRPr lang="el-GR" dirty="0"/>
          </a:p>
        </p:txBody>
      </p:sp>
      <p:pic>
        <p:nvPicPr>
          <p:cNvPr id="4" name="3 - Θέση περιεχομένου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2071678"/>
            <a:ext cx="3929090" cy="3214710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/>
              <a:t>    ΕΙΔΙΚΕΣ ΠΕΡΙΠΤΩΣΕΙΣ</a:t>
            </a:r>
            <a:endParaRPr lang="el-GR" dirty="0"/>
          </a:p>
        </p:txBody>
      </p:sp>
      <p:pic>
        <p:nvPicPr>
          <p:cNvPr id="4" name="3 - Θέση περιεχομένου" descr="maxresdefaul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97075"/>
            <a:ext cx="7239000" cy="4071938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/>
              <a:t>   ΕΙΔΙΚΕΣ ΠΕΡΙΠΤΩΣΕΙΣ</a:t>
            </a:r>
            <a:endParaRPr lang="el-GR" dirty="0"/>
          </a:p>
        </p:txBody>
      </p:sp>
      <p:pic>
        <p:nvPicPr>
          <p:cNvPr id="4" name="3 - Θέση περιεχομένου" descr="screen-shot-2017-10-10-at-1.08.55-pm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4050" y="2628106"/>
            <a:ext cx="4305300" cy="2809875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/>
              <a:t>    ΕΙΔΙΚΕΣ ΠΕΡΙΠΤΩΣΕΙΣ</a:t>
            </a:r>
            <a:endParaRPr lang="el-GR" dirty="0"/>
          </a:p>
        </p:txBody>
      </p:sp>
      <p:pic>
        <p:nvPicPr>
          <p:cNvPr id="4" name="3 - Θέση περιεχομένου" descr="αρχείο λήψης (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2071678"/>
            <a:ext cx="4143404" cy="3571900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/>
              <a:t>    ΕΙΔΙΚΕΣ ΠΕΡΙΠΤΩΣΕΙΣ</a:t>
            </a:r>
            <a:endParaRPr lang="el-GR" dirty="0"/>
          </a:p>
        </p:txBody>
      </p:sp>
      <p:pic>
        <p:nvPicPr>
          <p:cNvPr id="4" name="3 - Θέση περιεχομένου" descr="αρχείο λήψη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2000240"/>
            <a:ext cx="4286280" cy="350046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Σουρεαλιστικο μακιγιαζ</a:t>
            </a:r>
            <a:endParaRPr lang="el-GR" dirty="0"/>
          </a:p>
        </p:txBody>
      </p:sp>
      <p:pic>
        <p:nvPicPr>
          <p:cNvPr id="4" name="3 - Θέση περιεχομένου" descr="αρχείο λήψης (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857364"/>
            <a:ext cx="5072098" cy="421484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Σουρεαλιστικο μακιγιαζ</a:t>
            </a:r>
            <a:endParaRPr lang="el-GR" dirty="0"/>
          </a:p>
        </p:txBody>
      </p:sp>
      <p:pic>
        <p:nvPicPr>
          <p:cNvPr id="4" name="3 - Θέση περιεχομένου" descr="αρχείο λήψης (6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9" y="1785926"/>
            <a:ext cx="4572032" cy="428628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Σουρεαλιστικο μακιγιαζ</a:t>
            </a:r>
            <a:endParaRPr lang="el-GR" dirty="0"/>
          </a:p>
        </p:txBody>
      </p:sp>
      <p:pic>
        <p:nvPicPr>
          <p:cNvPr id="6" name="5 - Θέση περιεχομένου" descr="αρχείο λήψης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571612"/>
            <a:ext cx="4429156" cy="464347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Σουρεαλιστικο μακιγιαζ</a:t>
            </a:r>
            <a:endParaRPr lang="el-GR" dirty="0"/>
          </a:p>
        </p:txBody>
      </p:sp>
      <p:pic>
        <p:nvPicPr>
          <p:cNvPr id="4" name="3 - Θέση περιεχομένου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2143116"/>
            <a:ext cx="4286280" cy="35719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φανταστικο μακιγιαζ</a:t>
            </a:r>
            <a:br>
              <a:rPr lang="el-GR" dirty="0" smtClean="0"/>
            </a:br>
            <a:endParaRPr lang="el-GR" dirty="0"/>
          </a:p>
        </p:txBody>
      </p:sp>
      <p:pic>
        <p:nvPicPr>
          <p:cNvPr id="4" name="3 - Θέση περιεχομένου" descr="images (8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7" y="1500174"/>
            <a:ext cx="4286280" cy="442915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φανταστικο μακιγιαζ</a:t>
            </a:r>
            <a:endParaRPr lang="el-GR" dirty="0"/>
          </a:p>
        </p:txBody>
      </p:sp>
      <p:pic>
        <p:nvPicPr>
          <p:cNvPr id="4" name="3 - Θέση περιεχομένου" descr="images (1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857364"/>
            <a:ext cx="4929222" cy="348536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φανταστικο μακιγιαζ</a:t>
            </a:r>
            <a:endParaRPr lang="el-GR" dirty="0"/>
          </a:p>
        </p:txBody>
      </p:sp>
      <p:pic>
        <p:nvPicPr>
          <p:cNvPr id="4" name="3 - Θέση περιεχομένου" descr="images (9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5" y="1785926"/>
            <a:ext cx="4286280" cy="414340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</TotalTime>
  <Words>79</Words>
  <Application>Microsoft Office PowerPoint</Application>
  <PresentationFormat>Προβολή στην οθόνη (4:3)</PresentationFormat>
  <Paragraphs>30</Paragraphs>
  <Slides>28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29" baseType="lpstr">
      <vt:lpstr>Αφθονία</vt:lpstr>
      <vt:lpstr>Special effects  </vt:lpstr>
      <vt:lpstr>Σουρεαλιστικο μακιγιαζ </vt:lpstr>
      <vt:lpstr>Σουρεαλιστικο μακιγιαζ</vt:lpstr>
      <vt:lpstr>Σουρεαλιστικο μακιγιαζ</vt:lpstr>
      <vt:lpstr>Σουρεαλιστικο μακιγιαζ</vt:lpstr>
      <vt:lpstr>Σουρεαλιστικο μακιγιαζ</vt:lpstr>
      <vt:lpstr>φανταστικο μακιγιαζ </vt:lpstr>
      <vt:lpstr>     φανταστικο μακιγιαζ</vt:lpstr>
      <vt:lpstr>      φανταστικο μακιγιαζ</vt:lpstr>
      <vt:lpstr>      φανταστικο μακιγιαζ</vt:lpstr>
      <vt:lpstr>   φανταστικο μακιγιαζ</vt:lpstr>
      <vt:lpstr>    φανταστικο μακιγιαζ</vt:lpstr>
      <vt:lpstr>     φανταστικο μακιγιαζ</vt:lpstr>
      <vt:lpstr>                  φυλετικο μακιγιαζ </vt:lpstr>
      <vt:lpstr>     φυλετικο μακιγιαζ</vt:lpstr>
      <vt:lpstr>       φυλετικο μακιγιαζ</vt:lpstr>
      <vt:lpstr>      φυλετικο μακιγιαζ</vt:lpstr>
      <vt:lpstr>      φυλετικο μακιγιαζ</vt:lpstr>
      <vt:lpstr>       ΕΙΔΙΚΕΣ ΠΕΡΙΠΤΩΣΕΙΣ </vt:lpstr>
      <vt:lpstr>    ΕΙΔΙΚΕΣ ΠΕΡΙΠΤΩΣΕΙΣ</vt:lpstr>
      <vt:lpstr>   ΕΙΔΙΚΕΣ ΠΕΡΙΠΤΩΣΕΙΣ</vt:lpstr>
      <vt:lpstr>   ΕΙΔΙΚΕΣ ΠΕΡΙΠΤΩΣΕΙΣ</vt:lpstr>
      <vt:lpstr>     ΕΙΔΙΚΕΣ ΠΕΡΙΠΤΩΣΕΙΣ</vt:lpstr>
      <vt:lpstr>   ΕΙΔΙΚΕΣ ΠΕΡΙΠΤΩΣΕΙΣ</vt:lpstr>
      <vt:lpstr>    ΕΙΔΙΚΕΣ ΠΕΡΙΠΤΩΣΕΙΣ</vt:lpstr>
      <vt:lpstr>   ΕΙΔΙΚΕΣ ΠΕΡΙΠΤΩΣΕΙΣ</vt:lpstr>
      <vt:lpstr>    ΕΙΔΙΚΕΣ ΠΕΡΙΠΤΩΣΕΙΣ</vt:lpstr>
      <vt:lpstr>    ΕΙΔΙΚΕΣ ΠΕΡΙΠΤΩΣΕΙΣ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effects</dc:title>
  <dc:creator>HP</dc:creator>
  <cp:lastModifiedBy>user</cp:lastModifiedBy>
  <cp:revision>8</cp:revision>
  <dcterms:created xsi:type="dcterms:W3CDTF">2019-02-24T16:57:41Z</dcterms:created>
  <dcterms:modified xsi:type="dcterms:W3CDTF">2020-06-03T13:20:06Z</dcterms:modified>
</cp:coreProperties>
</file>