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75" r:id="rId13"/>
    <p:sldId id="269" r:id="rId14"/>
    <p:sldId id="272" r:id="rId15"/>
    <p:sldId id="271" r:id="rId16"/>
    <p:sldId id="273" r:id="rId17"/>
    <p:sldId id="276" r:id="rId18"/>
    <p:sldId id="270" r:id="rId19"/>
    <p:sldId id="268" r:id="rId20"/>
    <p:sldId id="265" r:id="rId21"/>
    <p:sldId id="274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2967-9061-49BD-B060-95BA13532584}" type="datetimeFigureOut">
              <a:rPr lang="el-GR" smtClean="0"/>
              <a:pPr/>
              <a:t>26/4/2020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3A89C-6C76-478A-A76B-7ED3E2C36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2967-9061-49BD-B060-95BA13532584}" type="datetimeFigureOut">
              <a:rPr lang="el-GR" smtClean="0"/>
              <a:pPr/>
              <a:t>26/4/2020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3A89C-6C76-478A-A76B-7ED3E2C36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2967-9061-49BD-B060-95BA13532584}" type="datetimeFigureOut">
              <a:rPr lang="el-GR" smtClean="0"/>
              <a:pPr/>
              <a:t>26/4/2020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3A89C-6C76-478A-A76B-7ED3E2C36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2967-9061-49BD-B060-95BA13532584}" type="datetimeFigureOut">
              <a:rPr lang="el-GR" smtClean="0"/>
              <a:pPr/>
              <a:t>26/4/2020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3A89C-6C76-478A-A76B-7ED3E2C36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2967-9061-49BD-B060-95BA13532584}" type="datetimeFigureOut">
              <a:rPr lang="el-GR" smtClean="0"/>
              <a:pPr/>
              <a:t>26/4/2020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3A89C-6C76-478A-A76B-7ED3E2C36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2967-9061-49BD-B060-95BA13532584}" type="datetimeFigureOut">
              <a:rPr lang="el-GR" smtClean="0"/>
              <a:pPr/>
              <a:t>26/4/2020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3A89C-6C76-478A-A76B-7ED3E2C36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2967-9061-49BD-B060-95BA13532584}" type="datetimeFigureOut">
              <a:rPr lang="el-GR" smtClean="0"/>
              <a:pPr/>
              <a:t>26/4/2020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3A89C-6C76-478A-A76B-7ED3E2C36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2967-9061-49BD-B060-95BA13532584}" type="datetimeFigureOut">
              <a:rPr lang="el-GR" smtClean="0"/>
              <a:pPr/>
              <a:t>26/4/2020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3A89C-6C76-478A-A76B-7ED3E2C36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2967-9061-49BD-B060-95BA13532584}" type="datetimeFigureOut">
              <a:rPr lang="el-GR" smtClean="0"/>
              <a:pPr/>
              <a:t>26/4/2020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3A89C-6C76-478A-A76B-7ED3E2C36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2967-9061-49BD-B060-95BA13532584}" type="datetimeFigureOut">
              <a:rPr lang="el-GR" smtClean="0"/>
              <a:pPr/>
              <a:t>26/4/2020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3A89C-6C76-478A-A76B-7ED3E2C36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2967-9061-49BD-B060-95BA13532584}" type="datetimeFigureOut">
              <a:rPr lang="el-GR" smtClean="0"/>
              <a:pPr/>
              <a:t>26/4/2020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3A89C-6C76-478A-A76B-7ED3E2C36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52967-9061-49BD-B060-95BA13532584}" type="datetimeFigureOut">
              <a:rPr lang="el-GR" smtClean="0"/>
              <a:pPr/>
              <a:t>26/4/2020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3A89C-6C76-478A-A76B-7ED3E2C36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l-GR" dirty="0" smtClean="0"/>
              <a:t>ΜΑΛΑΞΗ ΠΡΟΣΩΠΟΥ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Δ.Ι.Ε.Κ</a:t>
            </a:r>
          </a:p>
          <a:p>
            <a:r>
              <a:rPr lang="el-GR" dirty="0" smtClean="0"/>
              <a:t>ΤΕΧΝΙΚΟΣ ΑΙΣΘΗΤΙΚΗΣ ΤΕΧΝΗΣ &amp; ΜΑΚΙΓΙΑΖ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ΔΟΝΗΣΕΙΣ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l-GR" dirty="0" smtClean="0"/>
              <a:t>ΑΠΟΤΕΛΕΣΜΑΤΑ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Διεγείρουν βαθύτερα στρώματα του δέρματος και του μυϊκού ιστού προκαλώντας χαλάρωση.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Επιφέρουν ανακούφιση της έντασης.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ΑΝΤΕΝΔΕΙΞΕΙΣ   ΜΑΛΑΞΗΣ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l-GR" dirty="0" smtClean="0"/>
              <a:t>ΠΛΗΓΕΣ ΚΑΙ ΕΓΚΑΥΜΑΤΑ</a:t>
            </a:r>
          </a:p>
          <a:p>
            <a:r>
              <a:rPr lang="el-GR" dirty="0" smtClean="0"/>
              <a:t>ΔΕΡΜΑΤΙΚΕΣ ΠΑΘΗΣΕΙΣ</a:t>
            </a:r>
          </a:p>
          <a:p>
            <a:r>
              <a:rPr lang="el-GR" dirty="0" smtClean="0"/>
              <a:t>ΑΙΜΟΡΡΟΦΙΛΙΑ</a:t>
            </a:r>
          </a:p>
          <a:p>
            <a:r>
              <a:rPr lang="el-GR" dirty="0" smtClean="0"/>
              <a:t>ΠΡΟΣΦΑΤΕΣ ΟΥΛΕΣ</a:t>
            </a:r>
          </a:p>
          <a:p>
            <a:r>
              <a:rPr lang="el-GR" dirty="0" smtClean="0"/>
              <a:t>ΘΥΛΑΚΙΤΙΔΑ   -  ΑΚΜΗ</a:t>
            </a:r>
          </a:p>
          <a:p>
            <a:r>
              <a:rPr lang="el-GR" dirty="0" smtClean="0"/>
              <a:t>ΕΝΤΟΝΕΣ ΕΥΡΥΑΓΓΕΙΕΣ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received_2632576766979244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116632"/>
            <a:ext cx="4948014" cy="659735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received_559587784969706.jpeg"/>
          <p:cNvPicPr>
            <a:picLocks noChangeAspect="1"/>
          </p:cNvPicPr>
          <p:nvPr/>
        </p:nvPicPr>
        <p:blipFill>
          <a:blip r:embed="rId2" cstate="print"/>
          <a:srcRect t="5903" r="3247"/>
          <a:stretch>
            <a:fillRect/>
          </a:stretch>
        </p:blipFill>
        <p:spPr>
          <a:xfrm rot="16200000">
            <a:off x="1159137" y="1009216"/>
            <a:ext cx="6597351" cy="481218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received_163895089624423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05726" y="188640"/>
            <a:ext cx="4894008" cy="652534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received_1371547393053739.jpeg"/>
          <p:cNvPicPr>
            <a:picLocks noChangeAspect="1"/>
          </p:cNvPicPr>
          <p:nvPr/>
        </p:nvPicPr>
        <p:blipFill>
          <a:blip r:embed="rId2" cstate="print"/>
          <a:srcRect l="4366" t="2183"/>
          <a:stretch>
            <a:fillRect/>
          </a:stretch>
        </p:blipFill>
        <p:spPr>
          <a:xfrm>
            <a:off x="2195736" y="134437"/>
            <a:ext cx="4824536" cy="657954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received_2539847042900346.jpeg"/>
          <p:cNvPicPr>
            <a:picLocks noChangeAspect="1"/>
          </p:cNvPicPr>
          <p:nvPr/>
        </p:nvPicPr>
        <p:blipFill>
          <a:blip r:embed="rId2" cstate="print"/>
          <a:srcRect l="1100" b="4400"/>
          <a:stretch>
            <a:fillRect/>
          </a:stretch>
        </p:blipFill>
        <p:spPr>
          <a:xfrm rot="16200000">
            <a:off x="1042108" y="1051236"/>
            <a:ext cx="6597351" cy="478291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received_2991806907547170.jpeg"/>
          <p:cNvPicPr>
            <a:picLocks noChangeAspect="1"/>
          </p:cNvPicPr>
          <p:nvPr/>
        </p:nvPicPr>
        <p:blipFill>
          <a:blip r:embed="rId2" cstate="print"/>
          <a:srcRect l="1608" t="9508" r="5746" b="2873"/>
          <a:stretch>
            <a:fillRect/>
          </a:stretch>
        </p:blipFill>
        <p:spPr>
          <a:xfrm rot="16200000">
            <a:off x="1463309" y="1137092"/>
            <a:ext cx="6525344" cy="4628441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received_828684160953580.jpeg"/>
          <p:cNvPicPr>
            <a:picLocks noChangeAspect="1"/>
          </p:cNvPicPr>
          <p:nvPr/>
        </p:nvPicPr>
        <p:blipFill>
          <a:blip r:embed="rId2" cstate="print"/>
          <a:srcRect t="3640" r="5907"/>
          <a:stretch>
            <a:fillRect/>
          </a:stretch>
        </p:blipFill>
        <p:spPr>
          <a:xfrm>
            <a:off x="2000250" y="208016"/>
            <a:ext cx="4731990" cy="646134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received_238419920605876.jpeg"/>
          <p:cNvPicPr>
            <a:picLocks noChangeAspect="1"/>
          </p:cNvPicPr>
          <p:nvPr/>
        </p:nvPicPr>
        <p:blipFill>
          <a:blip r:embed="rId2" cstate="print"/>
          <a:srcRect l="2532" t="2215" r="1477"/>
          <a:stretch>
            <a:fillRect/>
          </a:stretch>
        </p:blipFill>
        <p:spPr>
          <a:xfrm>
            <a:off x="2123728" y="137046"/>
            <a:ext cx="4824536" cy="65529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ΜΥΕΣ ΛΑΙΜΟΥ ΚΑΙ ΠΡΟΣΩΠΟΥ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Μετωπιαίος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Πυραμοειδής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Σφικτήρας των βλεφάρων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Μύες του στόματος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Μασητήρες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err="1" smtClean="0"/>
              <a:t>Στερνοκλειδομαστοειδής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Μυώδες </a:t>
            </a:r>
            <a:r>
              <a:rPr lang="el-GR" dirty="0" err="1" smtClean="0"/>
              <a:t>πλάτισμα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received_227593275174418.jpeg"/>
          <p:cNvPicPr>
            <a:picLocks noChangeAspect="1"/>
          </p:cNvPicPr>
          <p:nvPr/>
        </p:nvPicPr>
        <p:blipFill>
          <a:blip r:embed="rId2" cstate="print"/>
          <a:srcRect t="707" r="6087"/>
          <a:stretch>
            <a:fillRect/>
          </a:stretch>
        </p:blipFill>
        <p:spPr>
          <a:xfrm>
            <a:off x="2000250" y="129635"/>
            <a:ext cx="4587974" cy="6467717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received_2586926428301498.jpeg"/>
          <p:cNvPicPr>
            <a:picLocks noChangeAspect="1"/>
          </p:cNvPicPr>
          <p:nvPr/>
        </p:nvPicPr>
        <p:blipFill>
          <a:blip r:embed="rId2" cstate="print"/>
          <a:srcRect t="8538" r="29416" b="-410"/>
          <a:stretch>
            <a:fillRect/>
          </a:stretch>
        </p:blipFill>
        <p:spPr>
          <a:xfrm rot="16200000">
            <a:off x="2205155" y="-925261"/>
            <a:ext cx="4920947" cy="85401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received_2865983546770229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6200000">
            <a:off x="1826330" y="-378057"/>
            <a:ext cx="5560416" cy="741389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ΥΓΙΕΙΝΗ ΤΗΣ ΜΑΛΑΞΗΣ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l-GR" dirty="0" smtClean="0"/>
              <a:t>Αερισμός του χώρου</a:t>
            </a:r>
          </a:p>
          <a:p>
            <a:r>
              <a:rPr lang="el-GR" dirty="0" smtClean="0"/>
              <a:t>Φωτισμός</a:t>
            </a:r>
          </a:p>
          <a:p>
            <a:r>
              <a:rPr lang="el-GR" dirty="0" smtClean="0"/>
              <a:t>Ηχητικό περιβάλλον</a:t>
            </a:r>
          </a:p>
          <a:p>
            <a:r>
              <a:rPr lang="el-GR" dirty="0" smtClean="0"/>
              <a:t>Θερμοκρασία</a:t>
            </a:r>
          </a:p>
          <a:p>
            <a:r>
              <a:rPr lang="el-GR" dirty="0" smtClean="0"/>
              <a:t>Ατομική καθαριότητα</a:t>
            </a:r>
          </a:p>
          <a:p>
            <a:r>
              <a:rPr lang="el-GR" dirty="0" smtClean="0"/>
              <a:t>Αισθητική του χώρου</a:t>
            </a:r>
          </a:p>
          <a:p>
            <a:r>
              <a:rPr lang="el-GR" dirty="0" smtClean="0"/>
              <a:t>Πολυθρόνα μάλαξης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ΠΡΟΙΟΝΤΑ   ΜΑΛΑΞΗΣ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Κρέμες μάλαξης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Λάδια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Αιθέρια έλαια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Πομάδες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Οροί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Αμπούλες</a:t>
            </a:r>
          </a:p>
          <a:p>
            <a:pPr marL="514350" indent="-514350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ΤΕΧΝΙΚΗ  ΤΗΣ  ΜΑΛΑΞΗΣ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85000" lnSpcReduction="20000"/>
          </a:bodyPr>
          <a:lstStyle/>
          <a:p>
            <a:r>
              <a:rPr lang="el-GR" dirty="0" smtClean="0"/>
              <a:t>Η μάλαξη πρέπει να ξεκινάει ήπια, η ένταση της να αυξάνεται κλιμακωτά και να τελειώνει  πάλι ήπια.</a:t>
            </a:r>
          </a:p>
          <a:p>
            <a:r>
              <a:rPr lang="el-GR" dirty="0" smtClean="0"/>
              <a:t>Ακολουθείται αυστηρά η</a:t>
            </a:r>
            <a:r>
              <a:rPr lang="en-US" dirty="0" smtClean="0"/>
              <a:t> </a:t>
            </a:r>
            <a:r>
              <a:rPr lang="el-GR" dirty="0" smtClean="0"/>
              <a:t>φορά των μυών</a:t>
            </a:r>
          </a:p>
          <a:p>
            <a:pPr marL="514350" indent="-514350">
              <a:buFont typeface="+mj-lt"/>
              <a:buAutoNum type="arabicParenR"/>
            </a:pPr>
            <a:r>
              <a:rPr lang="el-GR" dirty="0" smtClean="0"/>
              <a:t>Από κάτω προς τα πάνω</a:t>
            </a:r>
          </a:p>
          <a:p>
            <a:pPr marL="514350" indent="-514350">
              <a:buFont typeface="+mj-lt"/>
              <a:buAutoNum type="arabicParenR"/>
            </a:pPr>
            <a:r>
              <a:rPr lang="el-GR" dirty="0" smtClean="0"/>
              <a:t>Από μέσα προς τα έξω</a:t>
            </a:r>
          </a:p>
          <a:p>
            <a:pPr marL="514350" indent="-514350"/>
            <a:r>
              <a:rPr lang="el-GR" dirty="0" smtClean="0"/>
              <a:t>Δεν προκαλείται πόνος η κάποιο άλλο δυσάρεστο αίσθημα</a:t>
            </a:r>
          </a:p>
          <a:p>
            <a:pPr marL="514350" indent="-514350"/>
            <a:r>
              <a:rPr lang="el-GR" dirty="0" smtClean="0"/>
              <a:t>Αποφεύγεται να μαλάσσεται η περιοχή του θυρεοειδή</a:t>
            </a:r>
          </a:p>
          <a:p>
            <a:pPr marL="514350" indent="-514350"/>
            <a:r>
              <a:rPr lang="el-GR" dirty="0" smtClean="0"/>
              <a:t>Δεν χάνεται η επαφή με τον πελάτη</a:t>
            </a:r>
          </a:p>
          <a:p>
            <a:pPr marL="514350" indent="-514350"/>
            <a:r>
              <a:rPr lang="el-GR" dirty="0" smtClean="0"/>
              <a:t>Κάθε κίνηση επαναλαμβάνεται 3-4 φορές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ΧΕΙΡΙΣΜΟΙ  ΤΗΣ  ΜΑΛΑΞΗΣ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>
              <a:lnSpc>
                <a:spcPct val="300000"/>
              </a:lnSpc>
            </a:pPr>
            <a:r>
              <a:rPr lang="el-GR" dirty="0" smtClean="0"/>
              <a:t>ΠΙΕΣΕΙΣ</a:t>
            </a:r>
          </a:p>
          <a:p>
            <a:pPr algn="just"/>
            <a:r>
              <a:rPr lang="el-GR" dirty="0" smtClean="0"/>
              <a:t>ΠΛΗΞΕΙΣ</a:t>
            </a:r>
          </a:p>
          <a:p>
            <a:pPr algn="ctr"/>
            <a:r>
              <a:rPr lang="el-GR" dirty="0" smtClean="0"/>
              <a:t>ΔΟΝΗΣΕΙΣ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ΠΙΕΣΕΙΣ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85000" lnSpcReduction="20000"/>
          </a:bodyPr>
          <a:lstStyle/>
          <a:p>
            <a:r>
              <a:rPr lang="el-GR" dirty="0" smtClean="0"/>
              <a:t>Θωπείες</a:t>
            </a:r>
          </a:p>
          <a:p>
            <a:r>
              <a:rPr lang="el-GR" dirty="0" err="1" smtClean="0"/>
              <a:t>Ανατρίψεις</a:t>
            </a:r>
            <a:endParaRPr lang="el-GR" dirty="0" smtClean="0"/>
          </a:p>
          <a:p>
            <a:r>
              <a:rPr lang="el-GR" dirty="0" smtClean="0"/>
              <a:t>Επιβολές</a:t>
            </a:r>
          </a:p>
          <a:p>
            <a:r>
              <a:rPr lang="el-GR" dirty="0" smtClean="0"/>
              <a:t>Κυκλικές  τρίψεις</a:t>
            </a:r>
          </a:p>
          <a:p>
            <a:r>
              <a:rPr lang="el-GR" dirty="0" smtClean="0"/>
              <a:t>Ζυμώματα</a:t>
            </a:r>
          </a:p>
          <a:p>
            <a:r>
              <a:rPr lang="el-GR" dirty="0" smtClean="0"/>
              <a:t>ΑΠΟΤΕΛΕΣΜΑΤΑ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Καλύτερη οξυγόνωση των ιστών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Διέγερση της λειτουργίας του κυκλοφορικού συστήματος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Μυϊκή χαλάρωση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Βελτίωση στις κυτταρικές αναπλαστικές λειτουργίες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ΠΛΗΞΕΙΣ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10000"/>
          </a:bodyPr>
          <a:lstStyle/>
          <a:p>
            <a:pPr marL="514350" indent="-514350"/>
            <a:r>
              <a:rPr lang="el-GR" dirty="0" smtClean="0"/>
              <a:t>ΠΛΑΤΑΓΙΣΜΑΤΑ</a:t>
            </a:r>
          </a:p>
          <a:p>
            <a:pPr marL="514350" indent="-514350"/>
            <a:r>
              <a:rPr lang="el-GR" dirty="0" smtClean="0"/>
              <a:t>ΔΑΚΤΥΛΙΚΕΣ ΕΠΙΚΡΟΥΣΕΙΣ</a:t>
            </a:r>
          </a:p>
          <a:p>
            <a:pPr marL="514350" indent="-514350"/>
            <a:r>
              <a:rPr lang="el-GR" dirty="0" smtClean="0"/>
              <a:t>ΛΑΒΕΣ (ΤΣΙΜΠΗΜΑΤΑ)</a:t>
            </a:r>
          </a:p>
          <a:p>
            <a:pPr marL="514350" indent="-514350"/>
            <a:r>
              <a:rPr lang="el-GR" dirty="0" smtClean="0"/>
              <a:t>Αποτελέσματα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Αυξάνουν σε μεγαλύτερο βαθμό την κυκλοφορία του αίματος και τις κυτταρικές λειτουργίες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Διεγείρουν τα νεύρα και τα μυϊκά κύτταρα επιφέροντας τόνωση στο μυϊκό σύστημα.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215</Words>
  <Application>Microsoft Office PowerPoint</Application>
  <PresentationFormat>Προβολή στην οθόνη (4:3)</PresentationFormat>
  <Paragraphs>68</Paragraphs>
  <Slides>21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Θέμα του Office</vt:lpstr>
      <vt:lpstr>ΜΑΛΑΞΗ ΠΡΟΣΩΠΟΥ</vt:lpstr>
      <vt:lpstr>ΜΥΕΣ ΛΑΙΜΟΥ ΚΑΙ ΠΡΟΣΩΠΟΥ</vt:lpstr>
      <vt:lpstr>Διαφάνεια 3</vt:lpstr>
      <vt:lpstr>ΥΓΙΕΙΝΗ ΤΗΣ ΜΑΛΑΞΗΣ</vt:lpstr>
      <vt:lpstr>ΠΡΟΙΟΝΤΑ   ΜΑΛΑΞΗΣ</vt:lpstr>
      <vt:lpstr>ΤΕΧΝΙΚΗ  ΤΗΣ  ΜΑΛΑΞΗΣ</vt:lpstr>
      <vt:lpstr>ΧΕΙΡΙΣΜΟΙ  ΤΗΣ  ΜΑΛΑΞΗΣ</vt:lpstr>
      <vt:lpstr>ΠΙΕΣΕΙΣ</vt:lpstr>
      <vt:lpstr>ΠΛΗΞΕΙΣ</vt:lpstr>
      <vt:lpstr>ΔΟΝΗΣΕΙΣ</vt:lpstr>
      <vt:lpstr>ΑΝΤΕΝΔΕΙΞΕΙΣ   ΜΑΛΑΞΗΣ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ΜΑΛΑΞΗ ΠΡΟΣΩΠΟΥ</dc:title>
  <dc:creator>maria</dc:creator>
  <cp:lastModifiedBy>user</cp:lastModifiedBy>
  <cp:revision>21</cp:revision>
  <dcterms:created xsi:type="dcterms:W3CDTF">2020-04-24T08:17:14Z</dcterms:created>
  <dcterms:modified xsi:type="dcterms:W3CDTF">2020-04-26T09:22:24Z</dcterms:modified>
</cp:coreProperties>
</file>