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A69BF92-9A2B-4BCE-9B42-9CBEC212FC08}" type="datetimeFigureOut">
              <a:rPr lang="el-GR" smtClean="0"/>
              <a:t>1/3/2021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30D1EB4-7C7A-4123-891C-E60607F92C6C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8062912" cy="1470025"/>
          </a:xfrm>
        </p:spPr>
        <p:txBody>
          <a:bodyPr/>
          <a:lstStyle/>
          <a:p>
            <a:r>
              <a:rPr lang="en-US" dirty="0" smtClean="0"/>
              <a:t>Spa Menu</a:t>
            </a:r>
            <a:br>
              <a:rPr lang="en-US" dirty="0" smtClean="0"/>
            </a:br>
            <a:endParaRPr lang="el-GR" dirty="0"/>
          </a:p>
        </p:txBody>
      </p:sp>
      <p:pic>
        <p:nvPicPr>
          <p:cNvPr id="76802" name="Picture 2" descr="Δημιουργία εξειδικευμένου spa menu | RR Motion Spa Consul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6929486" cy="4288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ένα </a:t>
            </a:r>
            <a:r>
              <a:rPr lang="en-US" dirty="0" smtClean="0"/>
              <a:t>Spa </a:t>
            </a:r>
            <a:r>
              <a:rPr lang="en-US" dirty="0" smtClean="0"/>
              <a:t>Menu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 </a:t>
            </a:r>
            <a:r>
              <a:rPr lang="el-GR" b="1" dirty="0" err="1" smtClean="0"/>
              <a:t>spa</a:t>
            </a:r>
            <a:r>
              <a:rPr lang="el-GR" b="1" dirty="0" smtClean="0"/>
              <a:t> </a:t>
            </a:r>
            <a:r>
              <a:rPr lang="el-GR" b="1" dirty="0" err="1" smtClean="0"/>
              <a:t>menu</a:t>
            </a:r>
            <a:r>
              <a:rPr lang="el-GR" dirty="0" smtClean="0"/>
              <a:t> είναι ο κατάλογος των υπηρεσιών ενός κέντρου </a:t>
            </a:r>
            <a:r>
              <a:rPr lang="el-GR" dirty="0" err="1" smtClean="0"/>
              <a:t>spa</a:t>
            </a:r>
            <a:r>
              <a:rPr lang="el-GR" dirty="0" smtClean="0"/>
              <a:t> ή ευεξίας, ο οποίος αποτελείται από πρωτόκολλα θεραπειών που εφαρμόζονται με συγκεκριμένο τρόπο, εξασφαλίζοντας ποιότητα και σταθερότητα στην παροχή υπηρεσιών.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είναι ο </a:t>
            </a:r>
            <a:r>
              <a:rPr lang="el-GR" u="sng" dirty="0" smtClean="0"/>
              <a:t>στόχος</a:t>
            </a:r>
            <a:r>
              <a:rPr lang="el-GR" dirty="0" smtClean="0"/>
              <a:t> ενός </a:t>
            </a:r>
            <a:r>
              <a:rPr lang="en-US" dirty="0" smtClean="0"/>
              <a:t>Spa </a:t>
            </a:r>
            <a:r>
              <a:rPr lang="en-US" dirty="0" smtClean="0"/>
              <a:t>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επιχείρηση ομορφιάς και ευεξίας στοχεύει στην δημιουργία ενός ιδανικού περιβάλλοντος </a:t>
            </a:r>
            <a:r>
              <a:rPr lang="el-GR" dirty="0" err="1" smtClean="0"/>
              <a:t>spa</a:t>
            </a:r>
            <a:r>
              <a:rPr lang="el-GR" dirty="0" smtClean="0"/>
              <a:t>, το οποίο περιλαμβάνει </a:t>
            </a:r>
            <a:r>
              <a:rPr lang="el-GR" b="1" dirty="0" smtClean="0"/>
              <a:t>το κατάλληλο </a:t>
            </a:r>
            <a:r>
              <a:rPr lang="el-GR" b="1" dirty="0" err="1" smtClean="0"/>
              <a:t>menu</a:t>
            </a:r>
            <a:r>
              <a:rPr lang="el-GR" b="1" dirty="0" smtClean="0"/>
              <a:t> που ανταποκρίνεται στα χαρακτηριστικά και τις ανάγκες του πελατολογίου της.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</a:t>
            </a:r>
            <a:r>
              <a:rPr lang="el-GR" dirty="0" smtClean="0"/>
              <a:t>είναι </a:t>
            </a:r>
            <a:r>
              <a:rPr lang="el-GR" dirty="0" smtClean="0"/>
              <a:t>η </a:t>
            </a:r>
            <a:r>
              <a:rPr lang="el-GR" u="sng" dirty="0" smtClean="0"/>
              <a:t>δομή</a:t>
            </a:r>
            <a:r>
              <a:rPr lang="el-GR" dirty="0" smtClean="0"/>
              <a:t> ενός </a:t>
            </a:r>
            <a:r>
              <a:rPr lang="en-US" dirty="0" smtClean="0"/>
              <a:t>Spa 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κατάλληλο</a:t>
            </a:r>
            <a:r>
              <a:rPr lang="el-GR" b="1" dirty="0" smtClean="0"/>
              <a:t> </a:t>
            </a:r>
            <a:r>
              <a:rPr lang="el-GR" b="1" dirty="0" err="1" smtClean="0"/>
              <a:t>spa</a:t>
            </a:r>
            <a:r>
              <a:rPr lang="el-GR" b="1" dirty="0" smtClean="0"/>
              <a:t> μενού</a:t>
            </a:r>
            <a:r>
              <a:rPr lang="el-GR" dirty="0" smtClean="0"/>
              <a:t> πρέπει να είναι μικρό, ευέλικτο και πλήρως εναρμονισμένο με όλες τις απαιτήσεις των πελατών του </a:t>
            </a:r>
            <a:r>
              <a:rPr lang="el-GR" dirty="0" err="1" smtClean="0"/>
              <a:t>spa</a:t>
            </a:r>
            <a:r>
              <a:rPr lang="el-GR" dirty="0" smtClean="0"/>
              <a:t> αλλά και του ξενοδοχείου που μπορεί να ανήκει.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Από τι εξαρτάται η </a:t>
            </a:r>
            <a:r>
              <a:rPr lang="el-GR" u="sng" dirty="0" smtClean="0"/>
              <a:t>λειτουργικότητα</a:t>
            </a:r>
            <a:r>
              <a:rPr lang="el-GR" dirty="0" smtClean="0"/>
              <a:t> ενός </a:t>
            </a:r>
            <a:r>
              <a:rPr lang="en-US" dirty="0" smtClean="0"/>
              <a:t>Spa </a:t>
            </a:r>
            <a:r>
              <a:rPr lang="en-US" dirty="0" smtClean="0"/>
              <a:t>Menu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λειτουργικότητά του εξαρτάται από τα είδη των χώρων ενός </a:t>
            </a:r>
            <a:r>
              <a:rPr lang="el-GR" dirty="0" err="1" smtClean="0"/>
              <a:t>spa</a:t>
            </a:r>
            <a:r>
              <a:rPr lang="el-GR" dirty="0" smtClean="0"/>
              <a:t> (πισίνες, χαμάμ, γυμναστήριο κτλ.), ενώ πρέπει πάντα να περιλαμβάνει υπηρεσίες που συνδυάζονται με τους χώρους του </a:t>
            </a:r>
            <a:r>
              <a:rPr lang="el-GR" dirty="0" err="1" smtClean="0"/>
              <a:t>spa</a:t>
            </a:r>
            <a:r>
              <a:rPr lang="el-GR" dirty="0" smtClean="0"/>
              <a:t> και σίγουρα θα πρέπει να ταιριάζει απόλυτα και με το συνολικό ύφος του </a:t>
            </a:r>
            <a:r>
              <a:rPr lang="el-GR" dirty="0" err="1" smtClean="0"/>
              <a:t>spa</a:t>
            </a:r>
            <a:r>
              <a:rPr lang="el-GR" dirty="0" smtClean="0"/>
              <a:t>. Με αυτόν τον τρόπο, ο πελάτης του </a:t>
            </a:r>
            <a:r>
              <a:rPr lang="el-GR" dirty="0" err="1" smtClean="0"/>
              <a:t>Spa</a:t>
            </a:r>
            <a:r>
              <a:rPr lang="el-GR" dirty="0" smtClean="0"/>
              <a:t> ή του κέντρου Ευεξίας μένει απόλυτα ικανοποιημένος, γεγονός που έχει αντίκτυπο και στην κερδοφορία της επιχείρησης.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Είδος επιχείρησης (κουλτούρα, φιλοσοφία, προφίλ)</a:t>
            </a:r>
          </a:p>
          <a:p>
            <a:r>
              <a:rPr lang="el-GR" dirty="0" smtClean="0"/>
              <a:t>Τοποθεσία επιχείρησης</a:t>
            </a:r>
          </a:p>
          <a:p>
            <a:r>
              <a:rPr lang="el-GR" dirty="0" smtClean="0"/>
              <a:t>Αρχιτεκτονική δομή του χώρου</a:t>
            </a:r>
          </a:p>
          <a:p>
            <a:r>
              <a:rPr lang="el-GR" dirty="0" smtClean="0"/>
              <a:t>Χρονική περίοδος λειτουργίας του </a:t>
            </a:r>
            <a:r>
              <a:rPr lang="el-GR" dirty="0" err="1" smtClean="0"/>
              <a:t>spa</a:t>
            </a:r>
            <a:endParaRPr lang="el-GR" dirty="0" smtClean="0"/>
          </a:p>
          <a:p>
            <a:r>
              <a:rPr lang="el-GR" dirty="0" smtClean="0"/>
              <a:t>Κατηγορίες χώρων που διαθέτει</a:t>
            </a:r>
          </a:p>
          <a:p>
            <a:r>
              <a:rPr lang="el-GR" dirty="0" smtClean="0"/>
              <a:t>Πελατολόγιο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 τι εξαρτάται η </a:t>
            </a:r>
            <a:r>
              <a:rPr lang="el-GR" u="sng" dirty="0" smtClean="0"/>
              <a:t>δημιουργία </a:t>
            </a:r>
            <a:r>
              <a:rPr lang="el-GR" dirty="0" smtClean="0"/>
              <a:t>ενός </a:t>
            </a:r>
            <a:r>
              <a:rPr lang="en-US" dirty="0" smtClean="0"/>
              <a:t>Spa </a:t>
            </a:r>
            <a:r>
              <a:rPr lang="en-US" dirty="0" smtClean="0"/>
              <a:t>Menu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399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σύνολο των αντικειμένων στην οργάνωση ενός </a:t>
            </a:r>
            <a:r>
              <a:rPr lang="en-US" dirty="0" smtClean="0"/>
              <a:t>Spa Center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 smtClean="0"/>
              <a:t>Τη Μελέτη του </a:t>
            </a:r>
            <a:r>
              <a:rPr lang="el-GR" b="1" dirty="0" err="1" smtClean="0"/>
              <a:t>Spa:</a:t>
            </a:r>
            <a:r>
              <a:rPr lang="el-GR" dirty="0" err="1" smtClean="0"/>
              <a:t>Αξιολόγηση</a:t>
            </a:r>
            <a:r>
              <a:rPr lang="el-GR" dirty="0" smtClean="0"/>
              <a:t> του χώρου σας και των δυνατοτήτων του</a:t>
            </a:r>
          </a:p>
          <a:p>
            <a:r>
              <a:rPr lang="el-GR" b="1" dirty="0" smtClean="0"/>
              <a:t>Τη Δημιουργία </a:t>
            </a:r>
            <a:r>
              <a:rPr lang="el-GR" b="1" dirty="0" err="1" smtClean="0"/>
              <a:t>Spa</a:t>
            </a:r>
            <a:r>
              <a:rPr lang="el-GR" b="1" dirty="0" smtClean="0"/>
              <a:t> </a:t>
            </a:r>
            <a:r>
              <a:rPr lang="el-GR" b="1" dirty="0" err="1" smtClean="0"/>
              <a:t>Menu</a:t>
            </a:r>
            <a:r>
              <a:rPr lang="el-GR" b="1" dirty="0" smtClean="0"/>
              <a:t>:</a:t>
            </a:r>
            <a:r>
              <a:rPr lang="el-GR" dirty="0" smtClean="0"/>
              <a:t> Το μενού θεραπειών είναι βασισμένο στις δυνατότητες του </a:t>
            </a:r>
            <a:r>
              <a:rPr lang="el-GR" dirty="0" smtClean="0"/>
              <a:t>χώρου, </a:t>
            </a:r>
            <a:r>
              <a:rPr lang="el-GR" dirty="0" smtClean="0"/>
              <a:t>ενώ περιλαμβάνει αναλυτικές κατηγορίες υπηρεσιών (π.χ. θεραπείες σώματος, προσώπου, μασάζ, ονόματα θεραπειών, χρόνους εκτέλεσης κτλ.).</a:t>
            </a:r>
          </a:p>
          <a:p>
            <a:r>
              <a:rPr lang="el-GR" b="1" dirty="0" smtClean="0"/>
              <a:t>Τη Δημιουργία Πρωτόκολλων Θεραπειών:</a:t>
            </a:r>
            <a:r>
              <a:rPr lang="el-GR" dirty="0" smtClean="0"/>
              <a:t> Τα πρωτόκολλα θεραπειών που δημιουργούμε για το κέντρο </a:t>
            </a:r>
            <a:r>
              <a:rPr lang="el-GR" dirty="0" err="1" smtClean="0"/>
              <a:t>Spa</a:t>
            </a:r>
            <a:r>
              <a:rPr lang="el-GR" dirty="0" smtClean="0"/>
              <a:t> σας είναι προσαρμοσμένο στα χαρακτηριστικά του χώρου σας, με όλα τα βήματα εκτέλεσης των θεραπειών σε έντυπη ή ηλεκτρονική μορφή.</a:t>
            </a:r>
          </a:p>
          <a:p>
            <a:r>
              <a:rPr lang="el-GR" b="1" dirty="0" smtClean="0"/>
              <a:t>Την Επιλογή Προϊόντων Καμπίνας &amp; Λιανικής:</a:t>
            </a:r>
            <a:r>
              <a:rPr lang="el-GR" dirty="0" smtClean="0"/>
              <a:t> Παροχή όλων των αναλώσιμων υλικών και προϊόντων ή καλλυντικών που θα χρειαστούν στο </a:t>
            </a:r>
            <a:r>
              <a:rPr lang="el-GR" dirty="0" err="1" smtClean="0"/>
              <a:t>spa</a:t>
            </a:r>
            <a:r>
              <a:rPr lang="el-GR" dirty="0" smtClean="0"/>
              <a:t> </a:t>
            </a:r>
            <a:r>
              <a:rPr lang="el-GR" dirty="0" err="1" smtClean="0"/>
              <a:t>menu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/>
              <a:t>Την Εκπαίδευση Προσωπικού:</a:t>
            </a:r>
            <a:r>
              <a:rPr lang="el-GR" dirty="0" smtClean="0"/>
              <a:t> Επαγγελματική εκπαίδευση προσωπικού </a:t>
            </a:r>
            <a:r>
              <a:rPr lang="el-GR" dirty="0" err="1" smtClean="0"/>
              <a:t>spa</a:t>
            </a:r>
            <a:r>
              <a:rPr lang="en-US" dirty="0" smtClean="0"/>
              <a:t>.</a:t>
            </a:r>
            <a:r>
              <a:rPr lang="el-GR" dirty="0" smtClean="0"/>
              <a:t> </a:t>
            </a:r>
          </a:p>
          <a:p>
            <a:r>
              <a:rPr lang="el-GR" b="1" dirty="0" smtClean="0"/>
              <a:t>Την Ανάλυση κόστους θεραπειών:</a:t>
            </a:r>
            <a:r>
              <a:rPr lang="el-GR" dirty="0" smtClean="0"/>
              <a:t> Ανάλυση του κόστους ανά θεραπεία στηριζόμενη στο προφίλ του κέντρου </a:t>
            </a:r>
            <a:r>
              <a:rPr lang="el-GR" dirty="0" err="1" smtClean="0"/>
              <a:t>spa</a:t>
            </a:r>
            <a:r>
              <a:rPr lang="el-GR" dirty="0" smtClean="0"/>
              <a:t>.</a:t>
            </a:r>
          </a:p>
          <a:p>
            <a:r>
              <a:rPr lang="el-GR" b="1" dirty="0" err="1" smtClean="0"/>
              <a:t>Marketing</a:t>
            </a:r>
            <a:r>
              <a:rPr lang="el-GR" b="1" dirty="0" smtClean="0"/>
              <a:t>:</a:t>
            </a:r>
            <a:r>
              <a:rPr lang="el-GR" dirty="0" smtClean="0"/>
              <a:t> Εκπαίδευση στους τρόπους προώθησης για όλους τους χώρους που παρέχονται οι υπηρεσίες.</a:t>
            </a:r>
          </a:p>
          <a:p>
            <a:r>
              <a:rPr lang="el-GR" b="1" dirty="0" err="1" smtClean="0"/>
              <a:t>Advertising</a:t>
            </a:r>
            <a:r>
              <a:rPr lang="el-GR" b="1" dirty="0" smtClean="0"/>
              <a:t>:</a:t>
            </a:r>
            <a:r>
              <a:rPr lang="el-GR" dirty="0" smtClean="0"/>
              <a:t> Δυνατότητα δημιουργίας του κατάλληλου διαφημιστικού υλικού για το </a:t>
            </a:r>
            <a:r>
              <a:rPr lang="el-GR" dirty="0" err="1" smtClean="0"/>
              <a:t>spa</a:t>
            </a:r>
            <a:r>
              <a:rPr lang="el-GR" dirty="0" smtClean="0"/>
              <a:t> σας, προσαρμοσμένο στις ανάγκες του κοινού στο οποίο στοχεύετε.</a:t>
            </a:r>
          </a:p>
          <a:p>
            <a:r>
              <a:rPr lang="el-GR" b="1" dirty="0" err="1" smtClean="0"/>
              <a:t>After</a:t>
            </a:r>
            <a:r>
              <a:rPr lang="el-GR" b="1" dirty="0" smtClean="0"/>
              <a:t> </a:t>
            </a:r>
            <a:r>
              <a:rPr lang="el-GR" b="1" dirty="0" err="1" smtClean="0"/>
              <a:t>Sales</a:t>
            </a:r>
            <a:r>
              <a:rPr lang="el-GR" b="1" dirty="0" smtClean="0"/>
              <a:t> Επικοινωνία:</a:t>
            </a:r>
            <a:r>
              <a:rPr lang="el-GR" dirty="0" smtClean="0"/>
              <a:t> Δυνατότητα επαφών ανά πάσα στιγμή για την </a:t>
            </a:r>
            <a:r>
              <a:rPr lang="el-GR" b="1" dirty="0" smtClean="0"/>
              <a:t>αξιολόγηση</a:t>
            </a:r>
            <a:r>
              <a:rPr lang="el-GR" dirty="0" smtClean="0"/>
              <a:t> της πορείας του </a:t>
            </a:r>
            <a:r>
              <a:rPr lang="el-GR" dirty="0" err="1" smtClean="0"/>
              <a:t>project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72518" cy="1399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σύνολο των αντικειμένων στην οργάνωση ενός </a:t>
            </a:r>
            <a:r>
              <a:rPr lang="en-US" dirty="0" smtClean="0"/>
              <a:t>Spa Center (2)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399032"/>
          </a:xfrm>
        </p:spPr>
        <p:txBody>
          <a:bodyPr/>
          <a:lstStyle/>
          <a:p>
            <a:pPr algn="ctr"/>
            <a:r>
              <a:rPr lang="el-GR" i="1" dirty="0" smtClean="0"/>
              <a:t>Ευχαριστώ πολύ για την προσοχή σας!!!</a:t>
            </a:r>
            <a:endParaRPr lang="el-GR" i="1" dirty="0"/>
          </a:p>
        </p:txBody>
      </p:sp>
      <p:pic>
        <p:nvPicPr>
          <p:cNvPr id="79874" name="Picture 2" descr="http://spaconsulting.gr/wp-content/uploads/2017/07/spa-menu-creative-1024x3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496"/>
            <a:ext cx="8643966" cy="2954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σαρμοσμένος 6">
      <a:dk1>
        <a:sysClr val="windowText" lastClr="000000"/>
      </a:dk1>
      <a:lt1>
        <a:sysClr val="window" lastClr="FFFFFF"/>
      </a:lt1>
      <a:dk2>
        <a:srgbClr val="6DAA2D"/>
      </a:dk2>
      <a:lt2>
        <a:srgbClr val="00C157"/>
      </a:lt2>
      <a:accent1>
        <a:srgbClr val="005828"/>
      </a:accent1>
      <a:accent2>
        <a:srgbClr val="92D050"/>
      </a:accent2>
      <a:accent3>
        <a:srgbClr val="6DAA2D"/>
      </a:accent3>
      <a:accent4>
        <a:srgbClr val="D0F1FE"/>
      </a:accent4>
      <a:accent5>
        <a:srgbClr val="005BD3"/>
      </a:accent5>
      <a:accent6>
        <a:srgbClr val="00349E"/>
      </a:accent6>
      <a:hlink>
        <a:srgbClr val="17BBFD"/>
      </a:hlink>
      <a:folHlink>
        <a:srgbClr val="016188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</TotalTime>
  <Words>164</Words>
  <Application>Microsoft Office PowerPoint</Application>
  <PresentationFormat>Προβολή στην οθόνη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Ζωντάνια</vt:lpstr>
      <vt:lpstr>Spa Menu </vt:lpstr>
      <vt:lpstr>Τι είναι ένα Spa Menu </vt:lpstr>
      <vt:lpstr>Ποιος είναι ο στόχος ενός Spa Menu</vt:lpstr>
      <vt:lpstr>Ποια είναι η δομή ενός Spa Menu</vt:lpstr>
      <vt:lpstr>Από τι εξαρτάται η λειτουργικότητα ενός Spa Menu</vt:lpstr>
      <vt:lpstr>Από τι εξαρτάται η δημιουργία ενός Spa Menu</vt:lpstr>
      <vt:lpstr>Το σύνολο των αντικειμένων στην οργάνωση ενός Spa Center (1)</vt:lpstr>
      <vt:lpstr>Το σύνολο των αντικειμένων στην οργάνωση ενός Spa Center (2)</vt:lpstr>
      <vt:lpstr>Ευχαριστώ πολύ για την προσοχή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 Menu </dc:title>
  <dc:creator>user</dc:creator>
  <cp:lastModifiedBy>user</cp:lastModifiedBy>
  <cp:revision>1</cp:revision>
  <dcterms:created xsi:type="dcterms:W3CDTF">2021-03-01T18:49:59Z</dcterms:created>
  <dcterms:modified xsi:type="dcterms:W3CDTF">2021-03-01T19:11:53Z</dcterms:modified>
</cp:coreProperties>
</file>