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8C79C5D-2A6F-F04D-97DA-BEF2467B64E4}"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DFA1846-DA80-1C48-A609-854EA85C59AD}"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Στυλ κειμένου υποδείγματος</a:t>
            </a:r>
          </a:p>
        </p:txBody>
      </p:sp>
      <p:sp>
        <p:nvSpPr>
          <p:cNvPr id="2" name="Date Placeholder 1"/>
          <p:cNvSpPr>
            <a:spLocks noGrp="1"/>
          </p:cNvSpPr>
          <p:nvPr>
            <p:ph type="dt" sz="half" idx="10"/>
          </p:nvPr>
        </p:nvSpPr>
        <p:spPr/>
        <p:txBody>
          <a:bodyPr/>
          <a:lstStyle/>
          <a:p>
            <a:fld id="{FBF54567-0DE4-3F47-BF90-CB84690072F9}" type="datetimeFigureOut">
              <a:rPr lang="en-US" dirty="0"/>
              <a:pPr/>
              <a:t>3/16/2023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DFA1846-DA80-1C48-A609-854EA85C59AD}"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0DF5E60-9974-AC48-9591-99C2BB44B7CF}"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3/16/2023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3/16/2023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BE3A3B-E2D2-1548-B7CF-F36456BC0B19}"/>
              </a:ext>
            </a:extLst>
          </p:cNvPr>
          <p:cNvSpPr>
            <a:spLocks noGrp="1"/>
          </p:cNvSpPr>
          <p:nvPr>
            <p:ph type="ctrTitle"/>
          </p:nvPr>
        </p:nvSpPr>
        <p:spPr/>
        <p:txBody>
          <a:bodyPr/>
          <a:lstStyle/>
          <a:p>
            <a:r>
              <a:rPr lang="el-GR"/>
              <a:t>ΜΑΚΙΓΙΑΖ ΝΕΓΡΑΣ</a:t>
            </a:r>
          </a:p>
        </p:txBody>
      </p:sp>
      <p:sp>
        <p:nvSpPr>
          <p:cNvPr id="3" name="Υπότιτλος 2">
            <a:extLst>
              <a:ext uri="{FF2B5EF4-FFF2-40B4-BE49-F238E27FC236}">
                <a16:creationId xmlns:a16="http://schemas.microsoft.com/office/drawing/2014/main" id="{4BDD9D2E-F1CC-224B-83FB-494BCE33BDFF}"/>
              </a:ext>
            </a:extLst>
          </p:cNvPr>
          <p:cNvSpPr>
            <a:spLocks noGrp="1"/>
          </p:cNvSpPr>
          <p:nvPr>
            <p:ph type="subTitle" idx="1"/>
          </p:nvPr>
        </p:nvSpPr>
        <p:spPr/>
        <p:txBody>
          <a:bodyPr/>
          <a:lstStyle/>
          <a:p>
            <a:r>
              <a:rPr lang="el-GR"/>
              <a:t>ΚΟΣΜΙΔΟΥ ΝΑΤΑΣΣΑ</a:t>
            </a:r>
          </a:p>
        </p:txBody>
      </p:sp>
    </p:spTree>
    <p:extLst>
      <p:ext uri="{BB962C8B-B14F-4D97-AF65-F5344CB8AC3E}">
        <p14:creationId xmlns:p14="http://schemas.microsoft.com/office/powerpoint/2010/main" val="2901866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E41EC2-2478-534D-BFAD-E76A1CE427A5}"/>
              </a:ext>
            </a:extLst>
          </p:cNvPr>
          <p:cNvSpPr>
            <a:spLocks noGrp="1"/>
          </p:cNvSpPr>
          <p:nvPr>
            <p:ph type="title"/>
          </p:nvPr>
        </p:nvSpPr>
        <p:spPr/>
        <p:txBody>
          <a:bodyPr/>
          <a:lstStyle/>
          <a:p>
            <a:r>
              <a:rPr lang="el-GR"/>
              <a:t>ΜΑΚΙΓΙΑΖ ΝΕΓΡΑΣ</a:t>
            </a:r>
          </a:p>
        </p:txBody>
      </p:sp>
      <p:pic>
        <p:nvPicPr>
          <p:cNvPr id="4" name="Εικόνα 4">
            <a:extLst>
              <a:ext uri="{FF2B5EF4-FFF2-40B4-BE49-F238E27FC236}">
                <a16:creationId xmlns:a16="http://schemas.microsoft.com/office/drawing/2014/main" id="{52573E7D-2509-0B4F-A433-E8838270124E}"/>
              </a:ext>
            </a:extLst>
          </p:cNvPr>
          <p:cNvPicPr>
            <a:picLocks noGrp="1" noChangeAspect="1"/>
          </p:cNvPicPr>
          <p:nvPr>
            <p:ph idx="1"/>
          </p:nvPr>
        </p:nvPicPr>
        <p:blipFill>
          <a:blip r:embed="rId2"/>
          <a:stretch>
            <a:fillRect/>
          </a:stretch>
        </p:blipFill>
        <p:spPr>
          <a:xfrm>
            <a:off x="810000" y="2222500"/>
            <a:ext cx="7164489" cy="3636963"/>
          </a:xfrm>
        </p:spPr>
      </p:pic>
    </p:spTree>
    <p:extLst>
      <p:ext uri="{BB962C8B-B14F-4D97-AF65-F5344CB8AC3E}">
        <p14:creationId xmlns:p14="http://schemas.microsoft.com/office/powerpoint/2010/main" val="1524504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94A0F1-1049-F143-886E-BC3883F14968}"/>
              </a:ext>
            </a:extLst>
          </p:cNvPr>
          <p:cNvSpPr>
            <a:spLocks noGrp="1"/>
          </p:cNvSpPr>
          <p:nvPr>
            <p:ph type="title"/>
          </p:nvPr>
        </p:nvSpPr>
        <p:spPr/>
        <p:txBody>
          <a:bodyPr/>
          <a:lstStyle/>
          <a:p>
            <a:r>
              <a:rPr lang="el-GR"/>
              <a:t>ΜΑΚΙΓΙΑΖ ΝΕΓΡΑΣ </a:t>
            </a:r>
          </a:p>
        </p:txBody>
      </p:sp>
      <p:sp>
        <p:nvSpPr>
          <p:cNvPr id="3" name="Θέση περιεχομένου 2">
            <a:extLst>
              <a:ext uri="{FF2B5EF4-FFF2-40B4-BE49-F238E27FC236}">
                <a16:creationId xmlns:a16="http://schemas.microsoft.com/office/drawing/2014/main" id="{60CC903E-2084-7146-9A95-E733652091D4}"/>
              </a:ext>
            </a:extLst>
          </p:cNvPr>
          <p:cNvSpPr>
            <a:spLocks noGrp="1"/>
          </p:cNvSpPr>
          <p:nvPr>
            <p:ph idx="1"/>
          </p:nvPr>
        </p:nvSpPr>
        <p:spPr/>
        <p:txBody>
          <a:bodyPr/>
          <a:lstStyle/>
          <a:p>
            <a:r>
              <a:rPr lang="el-GR"/>
              <a:t>Βασική προϋπόθεση για το μακιγιάζ αυτής της φυλής είναι το μοντέλο που θα μακιγιαρουμε να έχει αρκετή μελανίνη με σκούρο δέρμα, σκουρόχρωμα χείλη  και σαρκωδη, πλατιά μύτη.Χαρακτηριστικά που θα βοηθήσουν να αποτυπωθεί το αποτέλεσμα πιο ρεαλιστικά στο πρόσωπο. </a:t>
            </a:r>
          </a:p>
        </p:txBody>
      </p:sp>
    </p:spTree>
    <p:extLst>
      <p:ext uri="{BB962C8B-B14F-4D97-AF65-F5344CB8AC3E}">
        <p14:creationId xmlns:p14="http://schemas.microsoft.com/office/powerpoint/2010/main" val="6642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3A782E-7296-EE43-8E87-3EE940B71BD2}"/>
              </a:ext>
            </a:extLst>
          </p:cNvPr>
          <p:cNvSpPr>
            <a:spLocks noGrp="1"/>
          </p:cNvSpPr>
          <p:nvPr>
            <p:ph type="title"/>
          </p:nvPr>
        </p:nvSpPr>
        <p:spPr/>
        <p:txBody>
          <a:bodyPr/>
          <a:lstStyle/>
          <a:p>
            <a:r>
              <a:rPr lang="el-GR"/>
              <a:t>ΜΑΚΙΓΙΑΖ ΝΕΓΡΑΣ</a:t>
            </a:r>
          </a:p>
        </p:txBody>
      </p:sp>
      <p:sp>
        <p:nvSpPr>
          <p:cNvPr id="3" name="Θέση περιεχομένου 2">
            <a:extLst>
              <a:ext uri="{FF2B5EF4-FFF2-40B4-BE49-F238E27FC236}">
                <a16:creationId xmlns:a16="http://schemas.microsoft.com/office/drawing/2014/main" id="{83D42C19-91A7-844F-8796-2F5A3F014FAE}"/>
              </a:ext>
            </a:extLst>
          </p:cNvPr>
          <p:cNvSpPr>
            <a:spLocks noGrp="1"/>
          </p:cNvSpPr>
          <p:nvPr>
            <p:ph idx="1"/>
          </p:nvPr>
        </p:nvSpPr>
        <p:spPr/>
        <p:txBody>
          <a:bodyPr>
            <a:normAutofit fontScale="85000" lnSpcReduction="20000"/>
          </a:bodyPr>
          <a:lstStyle/>
          <a:p>
            <a:r>
              <a:rPr lang="el-GR"/>
              <a:t>Διορθωτικό σε όποιο τόνο χρειάζεται η δυσχρωμια </a:t>
            </a:r>
          </a:p>
          <a:p>
            <a:r>
              <a:rPr lang="el-GR"/>
              <a:t>Make up σε πολύ σκούρο τόνο κατάλληλο γι αυτόν τον χρωματοτυπο </a:t>
            </a:r>
          </a:p>
          <a:p>
            <a:r>
              <a:rPr lang="el-GR"/>
              <a:t>Διαφανη πούδρα σε σκονη</a:t>
            </a:r>
          </a:p>
          <a:p>
            <a:endParaRPr lang="el-GR"/>
          </a:p>
          <a:p>
            <a:r>
              <a:rPr lang="el-GR"/>
              <a:t>Φωτοσκιασεις με σκούρο σχεδόν μαύρο χρώμα ιδιαίτερα για να τονίσουμε τα έντονα ζυγωματικά αυτής της φυλης</a:t>
            </a:r>
          </a:p>
          <a:p>
            <a:r>
              <a:rPr lang="el-GR"/>
              <a:t>Λευκο make up δημιουργώντας ένα τρίγωνο κάτω από το βλέφαρο και  στον άξονα της μύτης </a:t>
            </a:r>
          </a:p>
          <a:p>
            <a:r>
              <a:rPr lang="el-GR"/>
              <a:t>Μαυρο μολύβι στα φρύδια </a:t>
            </a:r>
          </a:p>
          <a:p>
            <a:r>
              <a:rPr lang="el-GR"/>
              <a:t>Μαυρο μαλακό μολύβι στο περίγραμμα των ματιών και στο εσωτερικό τους</a:t>
            </a:r>
          </a:p>
          <a:p>
            <a:r>
              <a:rPr lang="el-GR"/>
              <a:t>Μαυρο μασκαρα</a:t>
            </a:r>
          </a:p>
          <a:p>
            <a:r>
              <a:rPr lang="el-GR"/>
              <a:t>Περιγραμμα χειλιών σε καφέ απόχρωση μεγαλώνοντας το, λιπ γκλος σε μπεζ  ροζ ή καφέ απόχρωση  για μεγαλύτερο όγκο. </a:t>
            </a:r>
          </a:p>
          <a:p>
            <a:endParaRPr lang="el-GR"/>
          </a:p>
          <a:p>
            <a:endParaRPr lang="el-GR"/>
          </a:p>
        </p:txBody>
      </p:sp>
    </p:spTree>
    <p:extLst>
      <p:ext uri="{BB962C8B-B14F-4D97-AF65-F5344CB8AC3E}">
        <p14:creationId xmlns:p14="http://schemas.microsoft.com/office/powerpoint/2010/main" val="4076310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Αξιομνημόνευτο">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Ευρεία οθόνη</PresentationFormat>
  <Slides>4</Slides>
  <Notes>0</Notes>
  <HiddenSlides>0</HiddenSlide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Αξιομνημόνευτο</vt:lpstr>
      <vt:lpstr>ΜΑΚΙΓΙΑΖ ΝΕΓΡΑΣ</vt:lpstr>
      <vt:lpstr>ΜΑΚΙΓΙΑΖ ΝΕΓΡΑΣ</vt:lpstr>
      <vt:lpstr>ΜΑΚΙΓΙΑΖ ΝΕΓΡΑΣ </vt:lpstr>
      <vt:lpstr>ΜΑΚΙΓΙΑΖ ΝΕΓΡΑΣ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ΜΑΚΙΓΙΑΖ ΝΕΓΡΑΣ</dc:title>
  <dc:creator>306936797382</dc:creator>
  <cp:lastModifiedBy>Νατασσα Κοσμιδου</cp:lastModifiedBy>
  <cp:revision>3</cp:revision>
  <dcterms:created xsi:type="dcterms:W3CDTF">2022-03-31T06:17:12Z</dcterms:created>
  <dcterms:modified xsi:type="dcterms:W3CDTF">2023-03-16T06:57:59Z</dcterms:modified>
</cp:coreProperties>
</file>