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3" r:id="rId8"/>
    <p:sldId id="264"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FC5099-DC34-674A-BCD0-EDD7EDF43966}" type="datetimeFigureOut">
              <a:rPr lang="el-GR" smtClean="0"/>
              <a:t>16/3/2023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E636A1-B3A6-D246-BCA2-0D4198EF9ACD}" type="slidenum">
              <a:rPr lang="el-GR" smtClean="0"/>
              <a:t>‹#›</a:t>
            </a:fld>
            <a:endParaRPr lang="el-GR"/>
          </a:p>
        </p:txBody>
      </p:sp>
    </p:spTree>
    <p:extLst>
      <p:ext uri="{BB962C8B-B14F-4D97-AF65-F5344CB8AC3E}">
        <p14:creationId xmlns:p14="http://schemas.microsoft.com/office/powerpoint/2010/main" val="3415526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C5E636A1-B3A6-D246-BCA2-0D4198EF9ACD}" type="slidenum">
              <a:rPr lang="el-GR" smtClean="0"/>
              <a:t>5</a:t>
            </a:fld>
            <a:endParaRPr lang="el-GR"/>
          </a:p>
        </p:txBody>
      </p:sp>
    </p:spTree>
    <p:extLst>
      <p:ext uri="{BB962C8B-B14F-4D97-AF65-F5344CB8AC3E}">
        <p14:creationId xmlns:p14="http://schemas.microsoft.com/office/powerpoint/2010/main" val="1212613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46C117F-5CCF-4837-BE5F-2B92066CAFAF}" type="datetimeFigureOut">
              <a:rPr lang="en-US" dirty="0"/>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4EB90BD-B6CE-46B7-997F-7313B992CCDC}" type="datetimeFigureOut">
              <a:rPr lang="en-US" dirty="0"/>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DB9D11F-B188-461D-B23F-39381795C052}" type="datetimeFigureOut">
              <a:rPr lang="en-US" dirty="0"/>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2E6D8D9-55A2-4063-B0F3-121F44549695}" type="datetimeFigureOut">
              <a:rPr lang="en-US" dirty="0"/>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D4B24536-994D-4021-A283-9F449C0DB509}" type="datetimeFigureOut">
              <a:rPr lang="en-US" dirty="0"/>
              <a:t>3/16/2023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3CBBBB78-C96F-47B7-AB17-D852CA960AC9}" type="datetimeFigureOut">
              <a:rPr lang="en-US" dirty="0"/>
              <a:t>3/16/2023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3/16/2023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0578ACC-22D6-47C1-A373-4FD133E34F3C}" type="datetimeFigureOut">
              <a:rPr lang="en-US" dirty="0"/>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0322" y="3030008"/>
            <a:ext cx="4698355"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594123" y="3030008"/>
            <a:ext cx="4700059"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E331444B-B92B-4E27-8C94-BB93EAF5CB18}" type="datetimeFigureOut">
              <a:rPr lang="en-US" dirty="0"/>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63EFA5E-FA76-400D-B3DC-F0BA90E6D107}" type="datetimeFigureOut">
              <a:rPr lang="en-US" dirty="0"/>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3/16/2023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265A56-C9C2-E241-A025-2445DAD771E1}"/>
              </a:ext>
            </a:extLst>
          </p:cNvPr>
          <p:cNvSpPr>
            <a:spLocks noGrp="1"/>
          </p:cNvSpPr>
          <p:nvPr>
            <p:ph type="ctrTitle"/>
          </p:nvPr>
        </p:nvSpPr>
        <p:spPr/>
        <p:txBody>
          <a:bodyPr/>
          <a:lstStyle/>
          <a:p>
            <a:r>
              <a:rPr lang="el-GR"/>
              <a:t>ΜΑΚΙΓΙΑΖ ΚΛΟΟΥΝ</a:t>
            </a:r>
          </a:p>
        </p:txBody>
      </p:sp>
      <p:sp>
        <p:nvSpPr>
          <p:cNvPr id="3" name="Υπότιτλος 2">
            <a:extLst>
              <a:ext uri="{FF2B5EF4-FFF2-40B4-BE49-F238E27FC236}">
                <a16:creationId xmlns:a16="http://schemas.microsoft.com/office/drawing/2014/main" id="{348DD679-CEA4-FC41-A196-46BBCC677646}"/>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339031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BFCE56-666E-A44D-B541-EEF5A21311C0}"/>
              </a:ext>
            </a:extLst>
          </p:cNvPr>
          <p:cNvSpPr>
            <a:spLocks noGrp="1"/>
          </p:cNvSpPr>
          <p:nvPr>
            <p:ph type="title"/>
          </p:nvPr>
        </p:nvSpPr>
        <p:spPr/>
        <p:txBody>
          <a:bodyPr/>
          <a:lstStyle/>
          <a:p>
            <a:r>
              <a:rPr lang="el-GR"/>
              <a:t>ΜΑΚΙΓΙΑΖ ΚΛΟΟΥΝ</a:t>
            </a:r>
          </a:p>
        </p:txBody>
      </p:sp>
      <p:pic>
        <p:nvPicPr>
          <p:cNvPr id="4" name="Εικόνα 4">
            <a:extLst>
              <a:ext uri="{FF2B5EF4-FFF2-40B4-BE49-F238E27FC236}">
                <a16:creationId xmlns:a16="http://schemas.microsoft.com/office/drawing/2014/main" id="{4A9195A2-5BA3-894B-9D2D-13863E2AE3AD}"/>
              </a:ext>
            </a:extLst>
          </p:cNvPr>
          <p:cNvPicPr>
            <a:picLocks noGrp="1" noChangeAspect="1"/>
          </p:cNvPicPr>
          <p:nvPr>
            <p:ph idx="1"/>
          </p:nvPr>
        </p:nvPicPr>
        <p:blipFill>
          <a:blip r:embed="rId2"/>
          <a:stretch>
            <a:fillRect/>
          </a:stretch>
        </p:blipFill>
        <p:spPr>
          <a:xfrm>
            <a:off x="3718799" y="2336800"/>
            <a:ext cx="3538377" cy="3598863"/>
          </a:xfrm>
        </p:spPr>
      </p:pic>
    </p:spTree>
    <p:extLst>
      <p:ext uri="{BB962C8B-B14F-4D97-AF65-F5344CB8AC3E}">
        <p14:creationId xmlns:p14="http://schemas.microsoft.com/office/powerpoint/2010/main" val="239512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15DDA8-FE96-714B-9E75-824FA8D4B25A}"/>
              </a:ext>
            </a:extLst>
          </p:cNvPr>
          <p:cNvSpPr>
            <a:spLocks noGrp="1"/>
          </p:cNvSpPr>
          <p:nvPr>
            <p:ph type="title"/>
          </p:nvPr>
        </p:nvSpPr>
        <p:spPr/>
        <p:txBody>
          <a:bodyPr/>
          <a:lstStyle/>
          <a:p>
            <a:r>
              <a:rPr lang="el-GR"/>
              <a:t>ΜΑΚΙΓΙΑΖ ΚΛΟΟΥΝ </a:t>
            </a:r>
          </a:p>
        </p:txBody>
      </p:sp>
      <p:sp>
        <p:nvSpPr>
          <p:cNvPr id="3" name="Θέση περιεχομένου 2">
            <a:extLst>
              <a:ext uri="{FF2B5EF4-FFF2-40B4-BE49-F238E27FC236}">
                <a16:creationId xmlns:a16="http://schemas.microsoft.com/office/drawing/2014/main" id="{8C4EA7E3-3ECF-6D4B-BFE0-5809B0B0D045}"/>
              </a:ext>
            </a:extLst>
          </p:cNvPr>
          <p:cNvSpPr>
            <a:spLocks noGrp="1"/>
          </p:cNvSpPr>
          <p:nvPr>
            <p:ph idx="1"/>
          </p:nvPr>
        </p:nvSpPr>
        <p:spPr/>
        <p:txBody>
          <a:bodyPr/>
          <a:lstStyle/>
          <a:p>
            <a:r>
              <a:rPr lang="el-GR"/>
              <a:t>Η λέξη κλόουν προέρχεται από την αγγλική γλώσσα και χρησιμοποιείται διεθνώς.Σημαίνει το κωμικό πρόσωπο κάποιου έργου που κάνει αστείες κινήσεις και σκαρώνει φάρσες για να διασκεδάσει το κοινό. </a:t>
            </a:r>
          </a:p>
        </p:txBody>
      </p:sp>
    </p:spTree>
    <p:extLst>
      <p:ext uri="{BB962C8B-B14F-4D97-AF65-F5344CB8AC3E}">
        <p14:creationId xmlns:p14="http://schemas.microsoft.com/office/powerpoint/2010/main" val="205540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3DA8A7-60DF-984E-BB71-83DFD39A4C4C}"/>
              </a:ext>
            </a:extLst>
          </p:cNvPr>
          <p:cNvSpPr>
            <a:spLocks noGrp="1"/>
          </p:cNvSpPr>
          <p:nvPr>
            <p:ph type="title"/>
          </p:nvPr>
        </p:nvSpPr>
        <p:spPr/>
        <p:txBody>
          <a:bodyPr/>
          <a:lstStyle/>
          <a:p>
            <a:r>
              <a:rPr lang="el-GR"/>
              <a:t>ΜΑΚΙΓΙΑΖ ΚΛΟΟΥΝ </a:t>
            </a:r>
          </a:p>
        </p:txBody>
      </p:sp>
      <p:sp>
        <p:nvSpPr>
          <p:cNvPr id="3" name="Θέση περιεχομένου 2">
            <a:extLst>
              <a:ext uri="{FF2B5EF4-FFF2-40B4-BE49-F238E27FC236}">
                <a16:creationId xmlns:a16="http://schemas.microsoft.com/office/drawing/2014/main" id="{5AB9D27C-8F88-A842-AFDB-E2BFE3CAF7E5}"/>
              </a:ext>
            </a:extLst>
          </p:cNvPr>
          <p:cNvSpPr>
            <a:spLocks noGrp="1"/>
          </p:cNvSpPr>
          <p:nvPr>
            <p:ph idx="1"/>
          </p:nvPr>
        </p:nvSpPr>
        <p:spPr/>
        <p:txBody>
          <a:bodyPr/>
          <a:lstStyle/>
          <a:p>
            <a:r>
              <a:rPr lang="el-GR"/>
              <a:t>Μπορούμε να επιλέξουμε ανάμεσα σε:</a:t>
            </a:r>
          </a:p>
          <a:p>
            <a:r>
              <a:rPr lang="el-GR"/>
              <a:t>-χαρούμενο κλόουν </a:t>
            </a:r>
          </a:p>
          <a:p>
            <a:r>
              <a:rPr lang="el-GR"/>
              <a:t>-λυπημενο κλόουν </a:t>
            </a:r>
          </a:p>
          <a:p>
            <a:r>
              <a:rPr lang="el-GR"/>
              <a:t>-αλήτη κλόουν </a:t>
            </a:r>
          </a:p>
          <a:p>
            <a:pPr marL="0" indent="0">
              <a:buNone/>
            </a:pPr>
            <a:endParaRPr lang="el-GR"/>
          </a:p>
        </p:txBody>
      </p:sp>
    </p:spTree>
    <p:extLst>
      <p:ext uri="{BB962C8B-B14F-4D97-AF65-F5344CB8AC3E}">
        <p14:creationId xmlns:p14="http://schemas.microsoft.com/office/powerpoint/2010/main" val="426443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C54F0A-41A0-8E4E-AB81-D2C41844F35D}"/>
              </a:ext>
            </a:extLst>
          </p:cNvPr>
          <p:cNvSpPr>
            <a:spLocks noGrp="1"/>
          </p:cNvSpPr>
          <p:nvPr>
            <p:ph type="title"/>
          </p:nvPr>
        </p:nvSpPr>
        <p:spPr/>
        <p:txBody>
          <a:bodyPr/>
          <a:lstStyle/>
          <a:p>
            <a:r>
              <a:rPr lang="el-GR"/>
              <a:t>ΜΑΚΙΓΙΑΖ ΚΛΟΟΥΝ </a:t>
            </a:r>
          </a:p>
        </p:txBody>
      </p:sp>
      <p:pic>
        <p:nvPicPr>
          <p:cNvPr id="4" name="Εικόνα 4">
            <a:extLst>
              <a:ext uri="{FF2B5EF4-FFF2-40B4-BE49-F238E27FC236}">
                <a16:creationId xmlns:a16="http://schemas.microsoft.com/office/drawing/2014/main" id="{43020938-7BE5-C347-9527-E99CDC402AD0}"/>
              </a:ext>
            </a:extLst>
          </p:cNvPr>
          <p:cNvPicPr>
            <a:picLocks noGrp="1" noChangeAspect="1"/>
          </p:cNvPicPr>
          <p:nvPr>
            <p:ph idx="1"/>
          </p:nvPr>
        </p:nvPicPr>
        <p:blipFill>
          <a:blip r:embed="rId3"/>
          <a:stretch>
            <a:fillRect/>
          </a:stretch>
        </p:blipFill>
        <p:spPr>
          <a:xfrm>
            <a:off x="285751" y="2375297"/>
            <a:ext cx="4732734" cy="4161234"/>
          </a:xfrm>
        </p:spPr>
      </p:pic>
      <p:sp>
        <p:nvSpPr>
          <p:cNvPr id="6" name="TextBox 5">
            <a:extLst>
              <a:ext uri="{FF2B5EF4-FFF2-40B4-BE49-F238E27FC236}">
                <a16:creationId xmlns:a16="http://schemas.microsoft.com/office/drawing/2014/main" id="{5665A864-B46D-364B-8A5E-BE010A775E63}"/>
              </a:ext>
            </a:extLst>
          </p:cNvPr>
          <p:cNvSpPr txBox="1"/>
          <p:nvPr/>
        </p:nvSpPr>
        <p:spPr>
          <a:xfrm>
            <a:off x="5018485" y="2779989"/>
            <a:ext cx="6715124" cy="3416320"/>
          </a:xfrm>
          <a:prstGeom prst="rect">
            <a:avLst/>
          </a:prstGeom>
          <a:noFill/>
        </p:spPr>
        <p:txBody>
          <a:bodyPr wrap="square">
            <a:spAutoFit/>
          </a:bodyPr>
          <a:lstStyle/>
          <a:p>
            <a:r>
              <a:rPr lang="el-GR" b="1"/>
              <a:t>Χαρούμενος κλόουν </a:t>
            </a:r>
          </a:p>
          <a:p>
            <a:r>
              <a:rPr lang="el-GR" b="1"/>
              <a:t>Τα βασικά χρώματα που θα χρησιμοποιήσουμε είναι το λευκό, το μαύρο και το κόκκινο.Τα υπόλοιπα χρώματα είναι προσωπική επιλογή του καθενός</a:t>
            </a:r>
          </a:p>
          <a:p>
            <a:r>
              <a:rPr lang="el-GR" b="1"/>
              <a:t>Πριν από οποιαδήποτε διαδικασία καλό είναι να σχηματίσουμε με λευκό μολύβι τα χαρακτηριστικά του κλόουν στο πρόσωπο του μοντέλου γιατί τα υδάτινη βάσης χρώματα δεν διορθώνονται εύκολα.Σε καθαρό πρόσωπο και με ένα ελαφρά βρεγμένο σφουγγαράκι απλωνουμε το λευκό χρώμα.Στο περίγραμμα των ματιών δημιουργούμε καμπλυτωτα καλό σχεδιασμένα φρύδια με λεπτό πινελάκι και μαύρο χρώμα. </a:t>
            </a:r>
          </a:p>
        </p:txBody>
      </p:sp>
    </p:spTree>
    <p:extLst>
      <p:ext uri="{BB962C8B-B14F-4D97-AF65-F5344CB8AC3E}">
        <p14:creationId xmlns:p14="http://schemas.microsoft.com/office/powerpoint/2010/main" val="2804241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A15148-3147-414B-A32F-50F238C2BE1C}"/>
              </a:ext>
            </a:extLst>
          </p:cNvPr>
          <p:cNvSpPr>
            <a:spLocks noGrp="1"/>
          </p:cNvSpPr>
          <p:nvPr>
            <p:ph type="title"/>
          </p:nvPr>
        </p:nvSpPr>
        <p:spPr/>
        <p:txBody>
          <a:bodyPr/>
          <a:lstStyle/>
          <a:p>
            <a:r>
              <a:rPr lang="el-GR"/>
              <a:t>ΜΑΚΙΓΙΑΖ ΚΛΟΟΥΝ </a:t>
            </a:r>
          </a:p>
        </p:txBody>
      </p:sp>
      <p:sp>
        <p:nvSpPr>
          <p:cNvPr id="3" name="Θέση περιεχομένου 2">
            <a:extLst>
              <a:ext uri="{FF2B5EF4-FFF2-40B4-BE49-F238E27FC236}">
                <a16:creationId xmlns:a16="http://schemas.microsoft.com/office/drawing/2014/main" id="{62B4B5AD-BE6D-9640-973F-2F3228B4FFE1}"/>
              </a:ext>
            </a:extLst>
          </p:cNvPr>
          <p:cNvSpPr>
            <a:spLocks noGrp="1"/>
          </p:cNvSpPr>
          <p:nvPr>
            <p:ph idx="1"/>
          </p:nvPr>
        </p:nvSpPr>
        <p:spPr>
          <a:xfrm>
            <a:off x="680321" y="2319014"/>
            <a:ext cx="11017570" cy="4253236"/>
          </a:xfrm>
        </p:spPr>
        <p:txBody>
          <a:bodyPr>
            <a:normAutofit lnSpcReduction="10000"/>
          </a:bodyPr>
          <a:lstStyle/>
          <a:p>
            <a:r>
              <a:rPr lang="el-GR" b="1"/>
              <a:t>ΧΑΡΟΥΜΕΝΟΣ ΚΛΟΟΥΝ</a:t>
            </a:r>
          </a:p>
          <a:p>
            <a:r>
              <a:rPr lang="el-GR" b="1"/>
              <a:t>Χρωματιζουμε τα άνω βλέφαρα μέχρι και τα φρύδια με το χρώμα της αρεσκείας μας και με το ίδιο χρώμα ζωγραφίζουμε ένα τρίγωνο στο κάτω βλέφαρο</a:t>
            </a:r>
          </a:p>
          <a:p>
            <a:r>
              <a:rPr lang="el-GR" b="1"/>
              <a:t>Γεμίζουμε το στόμα με κόκκινο χρώμα με το περίγραμμα του σε ανοδική κατεύθυνση αφού μιλάμε για ένα χαρούμενο κλόουν</a:t>
            </a:r>
          </a:p>
          <a:p>
            <a:r>
              <a:rPr lang="el-GR" b="1"/>
              <a:t>Με μαύρο χρώμα και λεπτό πινελάκι περιγράφουμε το στόμα</a:t>
            </a:r>
          </a:p>
          <a:p>
            <a:r>
              <a:rPr lang="el-GR" b="1"/>
              <a:t>Δύο κύκλοι κόκκινοι στα ζυγωματικά χαρίζουν χαρούμενη οψη στον κλόουν</a:t>
            </a:r>
          </a:p>
          <a:p>
            <a:r>
              <a:rPr lang="el-GR" b="1"/>
              <a:t>Βάφουμε κόκκινη την άκρη της μύτης ή τοποθετούμε μια ψεύτικη</a:t>
            </a:r>
          </a:p>
          <a:p>
            <a:r>
              <a:rPr lang="el-GR" b="1"/>
              <a:t>Τελειώνουμε με μια ανάλογη περούκα. </a:t>
            </a:r>
            <a:endParaRPr lang="el-GR"/>
          </a:p>
        </p:txBody>
      </p:sp>
    </p:spTree>
    <p:extLst>
      <p:ext uri="{BB962C8B-B14F-4D97-AF65-F5344CB8AC3E}">
        <p14:creationId xmlns:p14="http://schemas.microsoft.com/office/powerpoint/2010/main" val="1393586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0DB3D7-08CF-014C-84E9-6132810B87F2}"/>
              </a:ext>
            </a:extLst>
          </p:cNvPr>
          <p:cNvSpPr>
            <a:spLocks noGrp="1"/>
          </p:cNvSpPr>
          <p:nvPr>
            <p:ph type="title"/>
          </p:nvPr>
        </p:nvSpPr>
        <p:spPr/>
        <p:txBody>
          <a:bodyPr/>
          <a:lstStyle/>
          <a:p>
            <a:r>
              <a:rPr lang="el-GR"/>
              <a:t>ΜΑΚΙΓΙΑΖ ΚΛΟΟΥΝ </a:t>
            </a:r>
          </a:p>
        </p:txBody>
      </p:sp>
      <p:pic>
        <p:nvPicPr>
          <p:cNvPr id="4" name="Εικόνα 4">
            <a:extLst>
              <a:ext uri="{FF2B5EF4-FFF2-40B4-BE49-F238E27FC236}">
                <a16:creationId xmlns:a16="http://schemas.microsoft.com/office/drawing/2014/main" id="{C4972C2A-90B1-3B47-A886-0183B3FD41A5}"/>
              </a:ext>
            </a:extLst>
          </p:cNvPr>
          <p:cNvPicPr>
            <a:picLocks noGrp="1" noChangeAspect="1"/>
          </p:cNvPicPr>
          <p:nvPr>
            <p:ph idx="1"/>
          </p:nvPr>
        </p:nvPicPr>
        <p:blipFill>
          <a:blip r:embed="rId2"/>
          <a:stretch>
            <a:fillRect/>
          </a:stretch>
        </p:blipFill>
        <p:spPr>
          <a:xfrm>
            <a:off x="125016" y="2336801"/>
            <a:ext cx="4000500" cy="4253308"/>
          </a:xfrm>
        </p:spPr>
      </p:pic>
      <p:sp>
        <p:nvSpPr>
          <p:cNvPr id="8" name="TextBox 7">
            <a:extLst>
              <a:ext uri="{FF2B5EF4-FFF2-40B4-BE49-F238E27FC236}">
                <a16:creationId xmlns:a16="http://schemas.microsoft.com/office/drawing/2014/main" id="{7423418A-032B-9D4A-AD4E-FB112BB7EFB1}"/>
              </a:ext>
            </a:extLst>
          </p:cNvPr>
          <p:cNvSpPr txBox="1"/>
          <p:nvPr/>
        </p:nvSpPr>
        <p:spPr>
          <a:xfrm>
            <a:off x="4125516" y="3244333"/>
            <a:ext cx="5022948" cy="2031325"/>
          </a:xfrm>
          <a:prstGeom prst="rect">
            <a:avLst/>
          </a:prstGeom>
          <a:noFill/>
        </p:spPr>
        <p:txBody>
          <a:bodyPr wrap="square">
            <a:spAutoFit/>
          </a:bodyPr>
          <a:lstStyle/>
          <a:p>
            <a:r>
              <a:rPr lang="el-GR"/>
              <a:t>Λυπημένος κλόουν</a:t>
            </a:r>
          </a:p>
          <a:p>
            <a:r>
              <a:rPr lang="el-GR"/>
              <a:t>Η διαφορά σε αυτό το μακιγιάζ είναι:</a:t>
            </a:r>
          </a:p>
          <a:p>
            <a:r>
              <a:rPr lang="el-GR"/>
              <a:t>-Τα φρύδια τα οποία έχουν καθοδικη πορεία </a:t>
            </a:r>
          </a:p>
          <a:p>
            <a:endParaRPr lang="el-GR"/>
          </a:p>
          <a:p>
            <a:r>
              <a:rPr lang="el-GR"/>
              <a:t>-Το περίγραμμα του στόματος το αφού ίδιο καθοδικη αφου θέλουμε να δώσουμε λυπημένη όψη στο αποτέλεσμα. </a:t>
            </a:r>
          </a:p>
        </p:txBody>
      </p:sp>
    </p:spTree>
    <p:extLst>
      <p:ext uri="{BB962C8B-B14F-4D97-AF65-F5344CB8AC3E}">
        <p14:creationId xmlns:p14="http://schemas.microsoft.com/office/powerpoint/2010/main" val="1432582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05AE10-B9B1-C048-8CE1-3246ACD3EA94}"/>
              </a:ext>
            </a:extLst>
          </p:cNvPr>
          <p:cNvSpPr>
            <a:spLocks noGrp="1"/>
          </p:cNvSpPr>
          <p:nvPr>
            <p:ph type="title"/>
          </p:nvPr>
        </p:nvSpPr>
        <p:spPr/>
        <p:txBody>
          <a:bodyPr/>
          <a:lstStyle/>
          <a:p>
            <a:r>
              <a:rPr lang="el-GR"/>
              <a:t>ΜΑΚΙΓΙΑΖ ΚΛΟΟΥΝ </a:t>
            </a:r>
          </a:p>
        </p:txBody>
      </p:sp>
      <p:pic>
        <p:nvPicPr>
          <p:cNvPr id="4" name="Εικόνα 4">
            <a:extLst>
              <a:ext uri="{FF2B5EF4-FFF2-40B4-BE49-F238E27FC236}">
                <a16:creationId xmlns:a16="http://schemas.microsoft.com/office/drawing/2014/main" id="{297450D1-EC10-DA47-A5F2-671C5E6545E0}"/>
              </a:ext>
            </a:extLst>
          </p:cNvPr>
          <p:cNvPicPr>
            <a:picLocks noGrp="1" noChangeAspect="1"/>
          </p:cNvPicPr>
          <p:nvPr>
            <p:ph idx="1"/>
          </p:nvPr>
        </p:nvPicPr>
        <p:blipFill>
          <a:blip r:embed="rId2"/>
          <a:stretch>
            <a:fillRect/>
          </a:stretch>
        </p:blipFill>
        <p:spPr>
          <a:xfrm>
            <a:off x="160736" y="2390379"/>
            <a:ext cx="4697014" cy="4360465"/>
          </a:xfrm>
        </p:spPr>
      </p:pic>
      <p:sp>
        <p:nvSpPr>
          <p:cNvPr id="6" name="TextBox 5">
            <a:extLst>
              <a:ext uri="{FF2B5EF4-FFF2-40B4-BE49-F238E27FC236}">
                <a16:creationId xmlns:a16="http://schemas.microsoft.com/office/drawing/2014/main" id="{B012748B-0097-6C4E-AC53-5E654A399F38}"/>
              </a:ext>
            </a:extLst>
          </p:cNvPr>
          <p:cNvSpPr txBox="1"/>
          <p:nvPr/>
        </p:nvSpPr>
        <p:spPr>
          <a:xfrm>
            <a:off x="4857750" y="3429000"/>
            <a:ext cx="6447234" cy="2862322"/>
          </a:xfrm>
          <a:prstGeom prst="rect">
            <a:avLst/>
          </a:prstGeom>
          <a:noFill/>
        </p:spPr>
        <p:txBody>
          <a:bodyPr wrap="square">
            <a:spAutoFit/>
          </a:bodyPr>
          <a:lstStyle/>
          <a:p>
            <a:r>
              <a:rPr lang="el-GR"/>
              <a:t>Κλόουν αλητης</a:t>
            </a:r>
          </a:p>
          <a:p>
            <a:r>
              <a:rPr lang="el-GR"/>
              <a:t>Αυτό το μακιγιάζ είναι αρκετά διαφοροποιημενο από τα 2 προηγούμενα διότι δημιουργούμε γενιά στις παρειες με μαύρο ή γκρι χρώμα. Με ένα σφουγγαράκι και κινήσεις ταμποναριστες βάφουμε την περιοχή. Αντί για περούκα βάζουμε ένα αστείο καπέλο,το πρόσωπο δεν βάφεται λευκό,παρά μόνο τα μάτια μέχρι τα φρύδια. Περιγράφουμε τα μάτια με μαύρο χρώμα κ λεπτό πινελάκι και κάνουμε καμπυλωτα τα φρύδια.Αν δεν έχουμε μια ψεύτικη κόκκινη μύτη βάφουμε την άκρη της φυσικής. </a:t>
            </a:r>
          </a:p>
        </p:txBody>
      </p:sp>
    </p:spTree>
    <p:extLst>
      <p:ext uri="{BB962C8B-B14F-4D97-AF65-F5344CB8AC3E}">
        <p14:creationId xmlns:p14="http://schemas.microsoft.com/office/powerpoint/2010/main" val="778785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09C48C-C6D4-874C-BE9D-49435DF6163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4129882-D815-4A46-A102-AAD61243E4EA}"/>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123463645"/>
      </p:ext>
    </p:extLst>
  </p:cSld>
  <p:clrMapOvr>
    <a:masterClrMapping/>
  </p:clrMapOvr>
</p:sld>
</file>

<file path=ppt/theme/theme1.xml><?xml version="1.0" encoding="utf-8"?>
<a:theme xmlns:a="http://schemas.openxmlformats.org/drawingml/2006/main" name="TM04033917[[fn=Berlin]]_novariants">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TM04033917[[fn=Berlin]]_novariants" id="{309C13C0-3BE0-4E8F-8916-1D5516B3B5DD}" vid="{18E1BE87-7240-45DF-8788-3CAEB7F17AB1}"/>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Ευρεία οθόνη</PresentationFormat>
  <Slides>9</Slides>
  <Notes>1</Notes>
  <HiddenSlides>0</HiddenSlide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TM04033917[[fn=Berlin]]_novariants</vt:lpstr>
      <vt:lpstr>ΜΑΚΙΓΙΑΖ ΚΛΟΟΥΝ</vt:lpstr>
      <vt:lpstr>ΜΑΚΙΓΙΑΖ ΚΛΟΟΥΝ</vt:lpstr>
      <vt:lpstr>ΜΑΚΙΓΙΑΖ ΚΛΟΟΥΝ </vt:lpstr>
      <vt:lpstr>ΜΑΚΙΓΙΑΖ ΚΛΟΟΥΝ </vt:lpstr>
      <vt:lpstr>ΜΑΚΙΓΙΑΖ ΚΛΟΟΥΝ </vt:lpstr>
      <vt:lpstr>ΜΑΚΙΓΙΑΖ ΚΛΟΟΥΝ </vt:lpstr>
      <vt:lpstr>ΜΑΚΙΓΙΑΖ ΚΛΟΟΥΝ </vt:lpstr>
      <vt:lpstr>ΜΑΚΙΓΙΑΖ ΚΛΟΟΥΝ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ΜΑΚΙΓΙΑΖ ΚΛΟΟΥΝ</dc:title>
  <dc:creator>306936797382</dc:creator>
  <cp:lastModifiedBy>Νατασσα Κοσμιδου</cp:lastModifiedBy>
  <cp:revision>4</cp:revision>
  <dcterms:created xsi:type="dcterms:W3CDTF">2022-03-10T13:31:15Z</dcterms:created>
  <dcterms:modified xsi:type="dcterms:W3CDTF">2023-03-16T07:08:18Z</dcterms:modified>
</cp:coreProperties>
</file>