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BCE3C7B-81ED-2F49-9F23-3287274040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/>
              <a:t>ΜΑΚΙΓΙΑΖ ΙΝΔΗΣ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FFDEC24-EFA8-4B43-8496-505A3DF125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/>
              <a:t>Κοσμιδου Νατάσσα Αισθητικος </a:t>
            </a:r>
          </a:p>
        </p:txBody>
      </p:sp>
    </p:spTree>
    <p:extLst>
      <p:ext uri="{BB962C8B-B14F-4D97-AF65-F5344CB8AC3E}">
        <p14:creationId xmlns:p14="http://schemas.microsoft.com/office/powerpoint/2010/main" val="2631332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5CCE9EC-812D-FA48-B2E7-3E0AE6B61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/>
              <a:t>ΜΑΚΙΓΙΑΖ ΙΝΔΗΣ </a:t>
            </a:r>
          </a:p>
        </p:txBody>
      </p:sp>
      <p:pic>
        <p:nvPicPr>
          <p:cNvPr id="4" name="Εικόνα 4">
            <a:extLst>
              <a:ext uri="{FF2B5EF4-FFF2-40B4-BE49-F238E27FC236}">
                <a16:creationId xmlns:a16="http://schemas.microsoft.com/office/drawing/2014/main" id="{F07D69CE-9FA6-6744-BC38-99E1BB271C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9609" y="2336800"/>
            <a:ext cx="5732860" cy="3598863"/>
          </a:xfrm>
        </p:spPr>
      </p:pic>
    </p:spTree>
    <p:extLst>
      <p:ext uri="{BB962C8B-B14F-4D97-AF65-F5344CB8AC3E}">
        <p14:creationId xmlns:p14="http://schemas.microsoft.com/office/powerpoint/2010/main" val="4171715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002D8F-1E88-CB4A-AF95-36CF82973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ΜΟΡΦΟΛΟΓΙΚΑ ΧΑΡΑΚΤΗΡΙΣΤΙΚΆ ΦΥΛΗΣ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0302DDA-2F06-DC40-91F7-ED707F6CF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ΜΕΛΑΜΨΟ ΔΕΡΜΑ </a:t>
            </a:r>
          </a:p>
          <a:p>
            <a:r>
              <a:rPr lang="el-GR"/>
              <a:t>ΜΑΥΡΑ ΜΑΚΡΙΑ ΜΑΛΛΙΑ  ΙΣΙΑ </a:t>
            </a:r>
          </a:p>
          <a:p>
            <a:r>
              <a:rPr lang="el-GR"/>
              <a:t>ΜΕΓΑΛΑ ΜΑΤΙΑ </a:t>
            </a:r>
          </a:p>
          <a:p>
            <a:r>
              <a:rPr lang="el-GR"/>
              <a:t>ΜΑΚΡΙΑ ΛΕΠΤΑ ΧΕΙΛΗ </a:t>
            </a:r>
          </a:p>
          <a:p>
            <a:r>
              <a:rPr lang="el-GR"/>
              <a:t>ΛΕΠΤΗ ΜΑΚΡΙΑ ΜΥΤΗ </a:t>
            </a:r>
          </a:p>
          <a:p>
            <a:endParaRPr lang="el-GR"/>
          </a:p>
          <a:p>
            <a:pPr marL="0" indent="0">
              <a:buNone/>
            </a:pPr>
            <a:endParaRPr lang="el-GR"/>
          </a:p>
          <a:p>
            <a:endParaRPr lang="el-GR"/>
          </a:p>
          <a:p>
            <a:endParaRPr lang="el-GR"/>
          </a:p>
          <a:p>
            <a:endParaRPr lang="el-GR"/>
          </a:p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7534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0B486D-50CA-6046-B1EA-E226E81AB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ΣΤΑΔΙΑ ΜΑΚΙΓΙΑΖ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F45B681-1E55-DE41-A55E-0667C881D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/>
              <a:t>Διορθωτικά για την κάλυψη δυσχρωμιων</a:t>
            </a:r>
          </a:p>
          <a:p>
            <a:r>
              <a:rPr lang="el-GR"/>
              <a:t>Μake up 3 τόνους σκουρότερο </a:t>
            </a:r>
          </a:p>
          <a:p>
            <a:r>
              <a:rPr lang="el-GR"/>
              <a:t>Φωτοσκιασεις στη μύτη και στις παρειες </a:t>
            </a:r>
          </a:p>
          <a:p>
            <a:r>
              <a:rPr lang="el-GR"/>
              <a:t>Κονσιλερ στο τρίγωνο των ματιών και τα ζυγωματικα </a:t>
            </a:r>
          </a:p>
          <a:p>
            <a:r>
              <a:rPr lang="el-GR"/>
              <a:t>Πουδραρουμε με διαφανή πουδρα </a:t>
            </a:r>
          </a:p>
          <a:p>
            <a:r>
              <a:rPr lang="el-GR"/>
              <a:t>Φρύδια με καφέ γκρι μολύβι </a:t>
            </a:r>
          </a:p>
          <a:p>
            <a:r>
              <a:rPr lang="el-GR"/>
              <a:t>ΠΕΡΙΓΡΑΦΗ των ματιών με μαύρο μολύβι για να τονιστεί το αμυγδαλωτο τους σχήμα </a:t>
            </a:r>
          </a:p>
          <a:p>
            <a:r>
              <a:rPr lang="el-GR"/>
              <a:t>Σκιά σε καφέ τόνους χωρίς να είναι δεσμευτικό </a:t>
            </a:r>
          </a:p>
          <a:p>
            <a:r>
              <a:rPr lang="el-GR"/>
              <a:t>Προσωρινή βαφή βλεφαριδων </a:t>
            </a:r>
          </a:p>
          <a:p>
            <a:r>
              <a:rPr lang="el-GR"/>
              <a:t>Χειλη με καφέ περίγραμμα και να δείχνουν μακριά κ λεπτά, lip gloss </a:t>
            </a:r>
          </a:p>
          <a:p>
            <a:r>
              <a:rPr lang="el-GR"/>
              <a:t>Ρουζ σε κοραλλι απόχρωση </a:t>
            </a:r>
          </a:p>
          <a:p>
            <a:endParaRPr lang="el-GR"/>
          </a:p>
          <a:p>
            <a:endParaRPr lang="el-GR"/>
          </a:p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6473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134598-EABE-AD4F-BFFF-543B968CA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Βούλα στο μέτωπο των Ινδών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FE34A6F-4591-A14E-9404-8AEE4EE2E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Βούλα στο μέτωπο είτε με κόκκινο είτε με μαύρο κραγιόν.</a:t>
            </a:r>
          </a:p>
          <a:p>
            <a:r>
              <a:rPr lang="el-GR"/>
              <a:t>Μπορουμε να χρησιμοποιησουμε πέτρες, ειδικά αυτοκόλλητα προσώπου. </a:t>
            </a:r>
          </a:p>
        </p:txBody>
      </p:sp>
    </p:spTree>
    <p:extLst>
      <p:ext uri="{BB962C8B-B14F-4D97-AF65-F5344CB8AC3E}">
        <p14:creationId xmlns:p14="http://schemas.microsoft.com/office/powerpoint/2010/main" val="1591311585"/>
      </p:ext>
    </p:extLst>
  </p:cSld>
  <p:clrMapOvr>
    <a:masterClrMapping/>
  </p:clrMapOvr>
</p:sld>
</file>

<file path=ppt/theme/theme1.xml><?xml version="1.0" encoding="utf-8"?>
<a:theme xmlns:a="http://schemas.openxmlformats.org/drawingml/2006/main" name="TM04033917[[fn=Berlin]]_novariants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4033917[[fn=Berlin]]_novariants" id="{309C13C0-3BE0-4E8F-8916-1D5516B3B5DD}" vid="{18E1BE87-7240-45DF-8788-3CAEB7F17A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Ευρεία οθόνη</PresentationFormat>
  <Slides>5</Slides>
  <Notes>0</Notes>
  <HiddenSlides>0</HiddenSlide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TM04033917[[fn=Berlin]]_novariants</vt:lpstr>
      <vt:lpstr>ΜΑΚΙΓΙΑΖ ΙΝΔΗΣ </vt:lpstr>
      <vt:lpstr>ΜΑΚΙΓΙΑΖ ΙΝΔΗΣ </vt:lpstr>
      <vt:lpstr>ΜΟΡΦΟΛΟΓΙΚΑ ΧΑΡΑΚΤΗΡΙΣΤΙΚΆ ΦΥΛΗΣ </vt:lpstr>
      <vt:lpstr>ΣΤΑΔΙΑ ΜΑΚΙΓΙΑΖ </vt:lpstr>
      <vt:lpstr>Βούλα στο μέτωπο των Ινδών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ΜΑΚΙΓΙΑΖ ΙΝΔΗΣ </dc:title>
  <dc:creator>Νατασσα Κοσμιδου</dc:creator>
  <cp:lastModifiedBy>Νατασσα Κοσμιδου</cp:lastModifiedBy>
  <cp:revision>1</cp:revision>
  <dcterms:created xsi:type="dcterms:W3CDTF">2023-03-16T07:32:47Z</dcterms:created>
  <dcterms:modified xsi:type="dcterms:W3CDTF">2023-03-16T07:44:58Z</dcterms:modified>
</cp:coreProperties>
</file>