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5E4E85-EF89-354D-985D-041AA88A5F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/>
              <a:t>ΜΑΚΙΓΙΑΖ ΓΡΙΑΣ ΜΑΓΙΣΣΑΣ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E8CC051-C0A0-5E4A-A2FA-81F54FD4AD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/>
              <a:t>ΚΟΣΜΙΔΟΥ ΑΝΑΣΤΑΣΙΑ</a:t>
            </a:r>
          </a:p>
        </p:txBody>
      </p:sp>
    </p:spTree>
    <p:extLst>
      <p:ext uri="{BB962C8B-B14F-4D97-AF65-F5344CB8AC3E}">
        <p14:creationId xmlns:p14="http://schemas.microsoft.com/office/powerpoint/2010/main" val="161242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A7D93F-367B-7E4B-9A51-F9E3F65CB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/>
              <a:t>ΜΑΚΙΓΙΑΖ ΓΡΙΑΣ ΜΑΓΙΣΣΑΣ </a:t>
            </a:r>
          </a:p>
        </p:txBody>
      </p:sp>
      <p:pic>
        <p:nvPicPr>
          <p:cNvPr id="4" name="Εικόνα 4">
            <a:extLst>
              <a:ext uri="{FF2B5EF4-FFF2-40B4-BE49-F238E27FC236}">
                <a16:creationId xmlns:a16="http://schemas.microsoft.com/office/drawing/2014/main" id="{7FA8AAE2-2098-BF41-A75B-93BEB553A7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1" y="2141538"/>
            <a:ext cx="6404371" cy="4591446"/>
          </a:xfrm>
        </p:spPr>
      </p:pic>
    </p:spTree>
    <p:extLst>
      <p:ext uri="{BB962C8B-B14F-4D97-AF65-F5344CB8AC3E}">
        <p14:creationId xmlns:p14="http://schemas.microsoft.com/office/powerpoint/2010/main" val="1825178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03FE91-CC83-D24C-BC43-93CCAD757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/>
              <a:t>ΜΑΚΙΓΙΑΖ ΓΡΙΑΣ ΜΑΓΙΣΣΑΣ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09F20D-5C94-264F-98CC-D0567C11A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/>
              <a:t>Εκτος από την πανέμορφη Angelina Jolie ως Maleficent η πρώτη σκέψη όταν ακούμε μάγισσα είναι μια εικόνα σκοτεινής, γηρασμενης και καθόλου όμορφης γυναίκας.Μια ψυχοσύνθεση με κακοπροαιρετα συναισθήματα τα οποία αποτυπώνονται στα χαρακτηριστικά του προσώπου. </a:t>
            </a:r>
          </a:p>
        </p:txBody>
      </p:sp>
    </p:spTree>
    <p:extLst>
      <p:ext uri="{BB962C8B-B14F-4D97-AF65-F5344CB8AC3E}">
        <p14:creationId xmlns:p14="http://schemas.microsoft.com/office/powerpoint/2010/main" val="2792169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37727B-84A3-5244-BF69-D43EBF429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ΜΑΚΙΓΙΑΖ ΓΡΙΑΣ ΜΑΓΙΣΣΑΣ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728BA5D-7C28-F34B-AA4C-6CFFAD7DC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4433"/>
            <a:ext cx="10131425" cy="3649133"/>
          </a:xfrm>
        </p:spPr>
        <p:txBody>
          <a:bodyPr/>
          <a:lstStyle/>
          <a:p>
            <a:r>
              <a:rPr lang="el-GR"/>
              <a:t>Μπορούμε αρχικά να τοποθετήσουμε μια γαμψη μύτη κι ένα μυτερό πηγούνι με ειδικά προσθετικα υλικά τα οποία θα αναφέρουμε σε επόμενα μαθήματα.</a:t>
            </a:r>
          </a:p>
          <a:p>
            <a:r>
              <a:rPr lang="el-GR"/>
              <a:t>Ξεκιναμε μ ένα καλλυντικό μεικ απ σε τόνους σκουροτερους από το φυσικό ή πιο ανοιχτούς έτσι ώστε να φαίνεται το πρόσωπο χλωμό και περνάμε μια διαφανή πούδρα. </a:t>
            </a:r>
          </a:p>
          <a:p>
            <a:r>
              <a:rPr lang="el-GR"/>
              <a:t>Μ ένα καφέ μολύβι αρχίζουμε να δημιουργούμε ρυτίδες στο πρόσωπο(πόδι της χήνας, έσω κανθο, ανάμεσα στα 2 φρύδια, στο μέτωπο, δημιουργούμε ρινοπαρειακες και ρινοχειλικες ρυτιδες) </a:t>
            </a:r>
          </a:p>
          <a:p>
            <a:r>
              <a:rPr lang="el-GR"/>
              <a:t>Οπου έχουμε βάλει καφέ μολύβι δίπλα του ακριβώς περνάμε μια γραμμή με λευκό μολύβι για να δώσουμε βάθος στις ρυτίδες. </a:t>
            </a:r>
          </a:p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1780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C0D16B-203F-554C-8193-0ED099150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ΜΑΚΙΓΙΑΖ ΓΡΙΑΣ ΜΑΓΙΣΣΑΣ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15E97D7-98C3-A74C-BA43-6BE499ECF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Με μαύρο μολύβι δημιουργουμε πιο πυκνά φρύδια ή με λευκό ανά θέλουμε να τα δείξουμε πιο άτονα.</a:t>
            </a:r>
          </a:p>
          <a:p>
            <a:r>
              <a:rPr lang="el-GR"/>
              <a:t>Με κόκκινο μολύβι κάνουμε ένα λεπτό περιγραμμα ματιών γιατί έτσι τα μάτια φαίνονται πιο κουρασμενα</a:t>
            </a:r>
          </a:p>
          <a:p>
            <a:r>
              <a:rPr lang="el-GR"/>
              <a:t>Τοποθετουμε μια σκουρη σκιά στα βλεφαρα</a:t>
            </a:r>
          </a:p>
          <a:p>
            <a:r>
              <a:rPr lang="el-GR"/>
              <a:t>Βαφουμε τα χείλη με μαύρο κραγιόν ή με μια λευκή σκιά.</a:t>
            </a:r>
          </a:p>
          <a:p>
            <a:r>
              <a:rPr lang="el-GR"/>
              <a:t>Μπορούμε τέλος να χρησιμοποιήσουμε ειδικές περούκες και μαύρο χρώμα στα δόντια για να δώσει την ψευδαίσθηση της έλλειψης κάποιου δοντιου. </a:t>
            </a:r>
          </a:p>
          <a:p>
            <a:pPr marL="0" indent="0">
              <a:buNone/>
            </a:pPr>
            <a:r>
              <a:rPr lang="el-GR"/>
              <a:t> </a:t>
            </a:r>
          </a:p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3612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Ουράνιο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Ευρεία οθόνη</PresentationFormat>
  <Slides>5</Slides>
  <Notes>0</Notes>
  <HiddenSlides>0</HiddenSlide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Ουράνιο</vt:lpstr>
      <vt:lpstr>ΜΑΚΙΓΙΑΖ ΓΡΙΑΣ ΜΑΓΙΣΣΑΣ </vt:lpstr>
      <vt:lpstr>ΜΑΚΙΓΙΑΖ ΓΡΙΑΣ ΜΑΓΙΣΣΑΣ </vt:lpstr>
      <vt:lpstr>ΜΑΚΙΓΙΑΖ ΓΡΙΑΣ ΜΑΓΙΣΣΑΣ </vt:lpstr>
      <vt:lpstr>ΜΑΚΙΓΙΑΖ ΓΡΙΑΣ ΜΑΓΙΣΣΑΣ </vt:lpstr>
      <vt:lpstr>ΜΑΚΙΓΙΑΖ ΓΡΙΑΣ ΜΑΓΙΣΣΑΣ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ΜΑΚΙΓΙΑΖ ΓΡΙΑΣ ΜΑΓΙΣΣΑΣ </dc:title>
  <dc:creator>306936797382</dc:creator>
  <cp:lastModifiedBy>Νατασσα Κοσμιδου</cp:lastModifiedBy>
  <cp:revision>5</cp:revision>
  <dcterms:created xsi:type="dcterms:W3CDTF">2022-03-18T10:13:12Z</dcterms:created>
  <dcterms:modified xsi:type="dcterms:W3CDTF">2023-03-16T07:05:27Z</dcterms:modified>
</cp:coreProperties>
</file>