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9" r:id="rId9"/>
    <p:sldId id="262" r:id="rId10"/>
    <p:sldId id="263" r:id="rId11"/>
    <p:sldId id="271" r:id="rId12"/>
    <p:sldId id="265" r:id="rId13"/>
    <p:sldId id="266" r:id="rId14"/>
    <p:sldId id="270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B8B3-237F-498D-AC10-2B654D1C5CA2}" type="datetimeFigureOut">
              <a:rPr lang="el-GR" smtClean="0"/>
              <a:pPr/>
              <a:t>29/3/2020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2148C-C890-4C01-A408-8FBF310B96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B8B3-237F-498D-AC10-2B654D1C5CA2}" type="datetimeFigureOut">
              <a:rPr lang="el-GR" smtClean="0"/>
              <a:pPr/>
              <a:t>29/3/2020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2148C-C890-4C01-A408-8FBF310B96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B8B3-237F-498D-AC10-2B654D1C5CA2}" type="datetimeFigureOut">
              <a:rPr lang="el-GR" smtClean="0"/>
              <a:pPr/>
              <a:t>29/3/2020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2148C-C890-4C01-A408-8FBF310B96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B8B3-237F-498D-AC10-2B654D1C5CA2}" type="datetimeFigureOut">
              <a:rPr lang="el-GR" smtClean="0"/>
              <a:pPr/>
              <a:t>29/3/2020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2148C-C890-4C01-A408-8FBF310B96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B8B3-237F-498D-AC10-2B654D1C5CA2}" type="datetimeFigureOut">
              <a:rPr lang="el-GR" smtClean="0"/>
              <a:pPr/>
              <a:t>29/3/2020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2148C-C890-4C01-A408-8FBF310B96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B8B3-237F-498D-AC10-2B654D1C5CA2}" type="datetimeFigureOut">
              <a:rPr lang="el-GR" smtClean="0"/>
              <a:pPr/>
              <a:t>29/3/2020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2148C-C890-4C01-A408-8FBF310B96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B8B3-237F-498D-AC10-2B654D1C5CA2}" type="datetimeFigureOut">
              <a:rPr lang="el-GR" smtClean="0"/>
              <a:pPr/>
              <a:t>29/3/2020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2148C-C890-4C01-A408-8FBF310B96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B8B3-237F-498D-AC10-2B654D1C5CA2}" type="datetimeFigureOut">
              <a:rPr lang="el-GR" smtClean="0"/>
              <a:pPr/>
              <a:t>29/3/2020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2148C-C890-4C01-A408-8FBF310B96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B8B3-237F-498D-AC10-2B654D1C5CA2}" type="datetimeFigureOut">
              <a:rPr lang="el-GR" smtClean="0"/>
              <a:pPr/>
              <a:t>29/3/2020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2148C-C890-4C01-A408-8FBF310B96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B8B3-237F-498D-AC10-2B654D1C5CA2}" type="datetimeFigureOut">
              <a:rPr lang="el-GR" smtClean="0"/>
              <a:pPr/>
              <a:t>29/3/2020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2148C-C890-4C01-A408-8FBF310B96E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B8B3-237F-498D-AC10-2B654D1C5CA2}" type="datetimeFigureOut">
              <a:rPr lang="el-GR" smtClean="0"/>
              <a:pPr/>
              <a:t>29/3/2020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F32148C-C890-4C01-A408-8FBF310B96E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44B8B3-237F-498D-AC10-2B654D1C5CA2}" type="datetimeFigureOut">
              <a:rPr lang="el-GR" smtClean="0"/>
              <a:pPr/>
              <a:t>29/3/2020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32148C-C890-4C01-A408-8FBF310B96E9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944216"/>
          </a:xfrm>
        </p:spPr>
        <p:txBody>
          <a:bodyPr>
            <a:noAutofit/>
          </a:bodyPr>
          <a:lstStyle/>
          <a:p>
            <a:r>
              <a:rPr lang="el-GR" sz="2800" dirty="0" smtClean="0">
                <a:solidFill>
                  <a:schemeClr val="tx1"/>
                </a:solidFill>
              </a:rPr>
              <a:t>Απλός καθαρισμός προσώπου – Ντεμακιγιάζ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l-GR" sz="2000" dirty="0" smtClean="0">
                <a:solidFill>
                  <a:schemeClr val="tx1"/>
                </a:solidFill>
              </a:rPr>
              <a:t/>
            </a:r>
            <a:br>
              <a:rPr lang="el-GR" sz="2000" dirty="0" smtClean="0">
                <a:solidFill>
                  <a:schemeClr val="tx1"/>
                </a:solidFill>
              </a:rPr>
            </a:br>
            <a:endParaRPr lang="el-GR" sz="2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user\Desktop\proswp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1363" y="2543174"/>
            <a:ext cx="5251077" cy="333409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 smtClean="0">
                <a:solidFill>
                  <a:srgbClr val="04617B"/>
                </a:solidFill>
              </a:rPr>
              <a:t>Έλεγχος</a:t>
            </a:r>
            <a:endParaRPr lang="el-GR" sz="2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  <a:buNone/>
            </a:pPr>
            <a:r>
              <a:rPr lang="el-GR" sz="1600" b="1" dirty="0" smtClean="0">
                <a:latin typeface="Calibri"/>
                <a:ea typeface="Times New Roman"/>
                <a:cs typeface="Times New Roman"/>
              </a:rPr>
              <a:t>ΜΑΘΗΜΑ</a:t>
            </a:r>
            <a:r>
              <a:rPr lang="en-US" sz="1600" b="1" dirty="0" smtClean="0">
                <a:latin typeface="Calibri"/>
                <a:ea typeface="Times New Roman"/>
                <a:cs typeface="Times New Roman"/>
              </a:rPr>
              <a:t>: </a:t>
            </a:r>
            <a:r>
              <a:rPr lang="el-GR" sz="1600" dirty="0" smtClean="0">
                <a:latin typeface="Calibri"/>
                <a:ea typeface="Times New Roman"/>
                <a:cs typeface="Times New Roman"/>
              </a:rPr>
              <a:t>Σύγχρονη Αισθητική</a:t>
            </a:r>
          </a:p>
          <a:p>
            <a:pPr>
              <a:spcAft>
                <a:spcPts val="0"/>
              </a:spcAft>
              <a:buNone/>
            </a:pPr>
            <a:r>
              <a:rPr lang="el-GR" sz="1600" b="1" dirty="0" smtClean="0">
                <a:latin typeface="Calibri"/>
                <a:ea typeface="Times New Roman"/>
                <a:cs typeface="Times New Roman"/>
              </a:rPr>
              <a:t>ΕΝΟΤΗΤΑ</a:t>
            </a:r>
            <a:r>
              <a:rPr lang="en-US" sz="1600" b="1" dirty="0" smtClean="0">
                <a:latin typeface="Calibri"/>
                <a:ea typeface="Times New Roman"/>
                <a:cs typeface="Times New Roman"/>
              </a:rPr>
              <a:t>: </a:t>
            </a:r>
            <a:r>
              <a:rPr lang="el-GR" sz="1600" dirty="0" smtClean="0">
                <a:latin typeface="Calibri"/>
                <a:ea typeface="Times New Roman"/>
                <a:cs typeface="Times New Roman"/>
              </a:rPr>
              <a:t>Απλός καθαρισμός προσώπου</a:t>
            </a:r>
          </a:p>
          <a:p>
            <a:pPr>
              <a:spcAft>
                <a:spcPts val="0"/>
              </a:spcAft>
              <a:buNone/>
            </a:pPr>
            <a:r>
              <a:rPr lang="el-GR" sz="1600" b="1" dirty="0" smtClean="0">
                <a:latin typeface="Calibri"/>
                <a:ea typeface="Times New Roman"/>
                <a:cs typeface="Times New Roman"/>
              </a:rPr>
              <a:t>ΗΜΕΡΟΜΗΝΙΑ</a:t>
            </a:r>
            <a:r>
              <a:rPr lang="en-US" sz="1600" b="1" dirty="0" smtClean="0">
                <a:latin typeface="Calibri"/>
                <a:ea typeface="Times New Roman"/>
                <a:cs typeface="Times New Roman"/>
              </a:rPr>
              <a:t>: </a:t>
            </a:r>
            <a:r>
              <a:rPr lang="el-GR" sz="1600" dirty="0" smtClean="0">
                <a:latin typeface="Calibri"/>
                <a:ea typeface="Times New Roman"/>
                <a:cs typeface="Times New Roman"/>
              </a:rPr>
              <a:t>30/</a:t>
            </a:r>
            <a:r>
              <a:rPr lang="en-US" sz="1600" dirty="0" smtClean="0">
                <a:latin typeface="Calibri"/>
                <a:ea typeface="Times New Roman"/>
                <a:cs typeface="Times New Roman"/>
              </a:rPr>
              <a:t>03</a:t>
            </a:r>
            <a:r>
              <a:rPr lang="el-GR" sz="1600" dirty="0" smtClean="0">
                <a:latin typeface="Calibri"/>
                <a:ea typeface="Times New Roman"/>
                <a:cs typeface="Times New Roman"/>
              </a:rPr>
              <a:t>/20</a:t>
            </a:r>
            <a:r>
              <a:rPr lang="en-US" sz="1600" dirty="0" smtClean="0">
                <a:latin typeface="Calibri"/>
                <a:ea typeface="Times New Roman"/>
                <a:cs typeface="Times New Roman"/>
              </a:rPr>
              <a:t>20</a:t>
            </a:r>
            <a:endParaRPr lang="el-GR" sz="1600" dirty="0" smtClean="0">
              <a:latin typeface="Calibri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  <a:buNone/>
            </a:pPr>
            <a:r>
              <a:rPr lang="el-GR" sz="1600" b="1" dirty="0" smtClean="0">
                <a:latin typeface="Calibri"/>
                <a:ea typeface="Times New Roman"/>
                <a:cs typeface="Times New Roman"/>
              </a:rPr>
              <a:t>ΟΝΟΜΑΤΕΠΩΝΥΜΟ</a:t>
            </a:r>
            <a:r>
              <a:rPr lang="en-US" sz="1600" b="1" dirty="0" smtClean="0">
                <a:latin typeface="Calibri"/>
                <a:ea typeface="Times New Roman"/>
                <a:cs typeface="Times New Roman"/>
              </a:rPr>
              <a:t>: </a:t>
            </a:r>
            <a:endParaRPr lang="el-GR" sz="1600" b="1" dirty="0" smtClean="0">
              <a:latin typeface="Calibri"/>
              <a:ea typeface="Times New Roman"/>
              <a:cs typeface="Times New Roman"/>
            </a:endParaRPr>
          </a:p>
          <a:p>
            <a:pPr marL="0" lvl="0" indent="0">
              <a:buClr>
                <a:srgbClr val="0BD0D9"/>
              </a:buClr>
              <a:buNone/>
            </a:pPr>
            <a:endParaRPr lang="el-GR" sz="2000" dirty="0">
              <a:solidFill>
                <a:prstClr val="black"/>
              </a:solidFill>
              <a:latin typeface="+mj-lt"/>
              <a:ea typeface="Times New Roman"/>
            </a:endParaRPr>
          </a:p>
          <a:p>
            <a:pPr>
              <a:buNone/>
            </a:pPr>
            <a:endParaRPr lang="el-GR" sz="2000" dirty="0" smtClean="0">
              <a:latin typeface="+mj-lt"/>
            </a:endParaRPr>
          </a:p>
          <a:p>
            <a:pPr>
              <a:buNone/>
            </a:pPr>
            <a:r>
              <a:rPr lang="el-GR" sz="2000" dirty="0" smtClean="0">
                <a:latin typeface="+mj-lt"/>
              </a:rPr>
              <a:t>Να σημειώσετε με Σ για το σωστό και Λ για το λάθος δίπλα από κάθε πρόταση</a:t>
            </a:r>
            <a:r>
              <a:rPr lang="en-US" sz="2000" dirty="0" smtClean="0">
                <a:latin typeface="+mj-lt"/>
              </a:rPr>
              <a:t>:</a:t>
            </a:r>
            <a:endParaRPr lang="el-GR" sz="20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l-GR" sz="2000" dirty="0" smtClean="0">
                <a:latin typeface="+mj-lt"/>
              </a:rPr>
              <a:t>Όταν το πρόσωπο είναι μακιγιαρισμένο το καθαρίζουμε όλο μαζί</a:t>
            </a:r>
          </a:p>
          <a:p>
            <a:pPr>
              <a:buFont typeface="Wingdings" pitchFamily="2" charset="2"/>
              <a:buChar char="q"/>
            </a:pPr>
            <a:r>
              <a:rPr lang="el-GR" sz="2000" dirty="0" smtClean="0">
                <a:latin typeface="+mj-lt"/>
              </a:rPr>
              <a:t>Συνήθως χρησιμοποιούμε γαλακτώματα αντί για σαπούνια</a:t>
            </a:r>
          </a:p>
          <a:p>
            <a:pPr>
              <a:buFont typeface="Wingdings" pitchFamily="2" charset="2"/>
              <a:buChar char="q"/>
            </a:pPr>
            <a:r>
              <a:rPr lang="el-GR" sz="2000" dirty="0" smtClean="0">
                <a:latin typeface="+mj-lt"/>
              </a:rPr>
              <a:t>Οι λοσιόν δεν βοηθούν στη σύσφιξη των πόρων</a:t>
            </a:r>
            <a:endParaRPr lang="en-US" sz="20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l-GR" sz="2000" dirty="0" smtClean="0">
                <a:latin typeface="+mj-lt"/>
              </a:rPr>
              <a:t>Τα σαπούνια αφυδατώνουν  το δέρμα</a:t>
            </a:r>
            <a:endParaRPr lang="el-GR" sz="20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579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 smtClean="0">
                <a:solidFill>
                  <a:srgbClr val="04617B"/>
                </a:solidFill>
              </a:rPr>
              <a:t>Έλεγχος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  <a:buNone/>
            </a:pPr>
            <a:r>
              <a:rPr lang="el-GR" sz="1700" b="1" dirty="0" smtClean="0">
                <a:latin typeface="Calibri"/>
                <a:ea typeface="Times New Roman"/>
                <a:cs typeface="Times New Roman"/>
              </a:rPr>
              <a:t>ΜΑΘΗΜΑ</a:t>
            </a:r>
            <a:r>
              <a:rPr lang="en-US" sz="1700" b="1" dirty="0" smtClean="0">
                <a:latin typeface="Calibri"/>
                <a:ea typeface="Times New Roman"/>
                <a:cs typeface="Times New Roman"/>
              </a:rPr>
              <a:t>: </a:t>
            </a:r>
            <a:r>
              <a:rPr lang="el-GR" sz="1700" dirty="0" smtClean="0">
                <a:latin typeface="Calibri"/>
                <a:ea typeface="Times New Roman"/>
                <a:cs typeface="Times New Roman"/>
              </a:rPr>
              <a:t>Σύγχρονη Αισθητική</a:t>
            </a:r>
          </a:p>
          <a:p>
            <a:pPr>
              <a:spcAft>
                <a:spcPts val="0"/>
              </a:spcAft>
              <a:buNone/>
            </a:pPr>
            <a:r>
              <a:rPr lang="el-GR" sz="1700" b="1" dirty="0" smtClean="0">
                <a:latin typeface="Calibri"/>
                <a:ea typeface="Times New Roman"/>
                <a:cs typeface="Times New Roman"/>
              </a:rPr>
              <a:t>ΕΝΟΤΗΤΑ</a:t>
            </a:r>
            <a:r>
              <a:rPr lang="en-US" sz="1700" b="1" dirty="0" smtClean="0">
                <a:latin typeface="Calibri"/>
                <a:ea typeface="Times New Roman"/>
                <a:cs typeface="Times New Roman"/>
              </a:rPr>
              <a:t>: </a:t>
            </a:r>
            <a:r>
              <a:rPr lang="el-GR" sz="1700" dirty="0" smtClean="0">
                <a:latin typeface="Calibri"/>
                <a:ea typeface="Times New Roman"/>
                <a:cs typeface="Times New Roman"/>
              </a:rPr>
              <a:t>Απλός καθαρισμός προσώπου</a:t>
            </a:r>
          </a:p>
          <a:p>
            <a:pPr>
              <a:spcAft>
                <a:spcPts val="0"/>
              </a:spcAft>
              <a:buNone/>
            </a:pPr>
            <a:r>
              <a:rPr lang="el-GR" sz="1700" b="1" dirty="0" smtClean="0">
                <a:latin typeface="Calibri"/>
                <a:ea typeface="Times New Roman"/>
                <a:cs typeface="Times New Roman"/>
              </a:rPr>
              <a:t>ΗΜΕΡΟΜΗΝΙΑ</a:t>
            </a:r>
            <a:r>
              <a:rPr lang="en-US" sz="1700" b="1" dirty="0" smtClean="0">
                <a:latin typeface="Calibri"/>
                <a:ea typeface="Times New Roman"/>
                <a:cs typeface="Times New Roman"/>
              </a:rPr>
              <a:t>: </a:t>
            </a:r>
            <a:r>
              <a:rPr lang="el-GR" sz="1700" dirty="0" smtClean="0">
                <a:latin typeface="Calibri"/>
                <a:ea typeface="Times New Roman"/>
                <a:cs typeface="Times New Roman"/>
              </a:rPr>
              <a:t>30/</a:t>
            </a:r>
            <a:r>
              <a:rPr lang="en-US" sz="1700" dirty="0" smtClean="0">
                <a:latin typeface="Calibri"/>
                <a:ea typeface="Times New Roman"/>
                <a:cs typeface="Times New Roman"/>
              </a:rPr>
              <a:t>03</a:t>
            </a:r>
            <a:r>
              <a:rPr lang="el-GR" sz="1700" dirty="0" smtClean="0">
                <a:latin typeface="Calibri"/>
                <a:ea typeface="Times New Roman"/>
                <a:cs typeface="Times New Roman"/>
              </a:rPr>
              <a:t>/20</a:t>
            </a:r>
            <a:r>
              <a:rPr lang="en-US" sz="1700" dirty="0" smtClean="0">
                <a:latin typeface="Calibri"/>
                <a:ea typeface="Times New Roman"/>
                <a:cs typeface="Times New Roman"/>
              </a:rPr>
              <a:t>20</a:t>
            </a:r>
            <a:endParaRPr lang="el-GR" sz="1700" dirty="0" smtClean="0">
              <a:latin typeface="Calibri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  <a:buNone/>
            </a:pPr>
            <a:r>
              <a:rPr lang="el-GR" sz="1700" b="1" dirty="0" smtClean="0">
                <a:latin typeface="Calibri"/>
                <a:ea typeface="Times New Roman"/>
                <a:cs typeface="Times New Roman"/>
              </a:rPr>
              <a:t>ΟΝΟΜΑΤΕΠΩΝΥΜΟ</a:t>
            </a:r>
            <a:r>
              <a:rPr lang="en-US" sz="1700" b="1" dirty="0" smtClean="0">
                <a:latin typeface="Calibri"/>
                <a:ea typeface="Times New Roman"/>
                <a:cs typeface="Times New Roman"/>
              </a:rPr>
              <a:t>: </a:t>
            </a:r>
            <a:endParaRPr lang="el-GR" sz="1700" b="1" dirty="0" smtClean="0">
              <a:latin typeface="Calibri"/>
              <a:ea typeface="Times New Roman"/>
              <a:cs typeface="Times New Roman"/>
            </a:endParaRPr>
          </a:p>
          <a:p>
            <a:pPr>
              <a:buNone/>
            </a:pPr>
            <a:endParaRPr lang="el-GR" sz="2800" dirty="0" smtClean="0"/>
          </a:p>
          <a:p>
            <a:pPr>
              <a:buNone/>
            </a:pPr>
            <a:r>
              <a:rPr lang="el-GR" sz="2200" dirty="0" smtClean="0">
                <a:latin typeface="+mj-lt"/>
              </a:rPr>
              <a:t>Να σημειώσετε με Σ για το σωστό και Λ για το λάθος δίπλα από κάθε πρόταση</a:t>
            </a:r>
            <a:r>
              <a:rPr lang="en-US" sz="2200" dirty="0" smtClean="0">
                <a:latin typeface="+mj-lt"/>
              </a:rPr>
              <a:t>:</a:t>
            </a:r>
            <a:endParaRPr lang="el-GR" sz="22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l-GR" sz="2200" dirty="0" smtClean="0">
                <a:latin typeface="+mj-lt"/>
              </a:rPr>
              <a:t>Όταν το πρόσωπο είναι μακιγιαρισμένο το καθαρίζουμε όλο μαζί</a:t>
            </a:r>
            <a:r>
              <a:rPr lang="en-US" sz="2200" dirty="0" smtClean="0">
                <a:latin typeface="+mj-lt"/>
              </a:rPr>
              <a:t>  </a:t>
            </a:r>
            <a:r>
              <a:rPr lang="el-GR" sz="2200" b="1" dirty="0" smtClean="0">
                <a:solidFill>
                  <a:srgbClr val="C00000"/>
                </a:solidFill>
                <a:latin typeface="+mj-lt"/>
              </a:rPr>
              <a:t>Λ</a:t>
            </a:r>
            <a:endParaRPr lang="el-GR" sz="22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l-GR" sz="2200" dirty="0" smtClean="0">
                <a:latin typeface="+mj-lt"/>
              </a:rPr>
              <a:t>Συνήθως χρησιμοποιούμε γαλακτώματα αντί για σαπούνια            </a:t>
            </a:r>
            <a:r>
              <a:rPr lang="el-GR" sz="2200" b="1" dirty="0" smtClean="0">
                <a:solidFill>
                  <a:srgbClr val="C00000"/>
                </a:solidFill>
                <a:latin typeface="+mj-lt"/>
              </a:rPr>
              <a:t>Σ</a:t>
            </a:r>
            <a:endParaRPr lang="el-GR" sz="22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el-GR" sz="2200" dirty="0" smtClean="0">
                <a:latin typeface="+mj-lt"/>
              </a:rPr>
              <a:t>Οι λοσιόν δεν βοηθούν στη σύσφιξη των πόρων                                </a:t>
            </a:r>
            <a:r>
              <a:rPr lang="el-GR" sz="2200" b="1" dirty="0" smtClean="0">
                <a:solidFill>
                  <a:srgbClr val="C00000"/>
                </a:solidFill>
                <a:latin typeface="Calibri" pitchFamily="34" charset="0"/>
              </a:rPr>
              <a:t>Λ</a:t>
            </a:r>
            <a:endParaRPr lang="el-GR" sz="22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sz="2200" dirty="0" smtClean="0">
                <a:latin typeface="+mj-lt"/>
              </a:rPr>
              <a:t> Τα σαπούνια αφυδατώνουν το δέρμα                                                  </a:t>
            </a:r>
            <a:r>
              <a:rPr lang="el-GR" sz="2200" b="1" dirty="0" smtClean="0">
                <a:solidFill>
                  <a:srgbClr val="C00000"/>
                </a:solidFill>
                <a:latin typeface="Calibri" pitchFamily="34" charset="0"/>
              </a:rPr>
              <a:t>Σ</a:t>
            </a:r>
            <a:r>
              <a:rPr lang="el-GR" sz="2200" dirty="0" smtClean="0">
                <a:latin typeface="+mj-lt"/>
              </a:rPr>
              <a:t>                          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355160" cy="578328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 smtClean="0"/>
              <a:t>Ανακεφαλαίωση</a:t>
            </a:r>
            <a:endParaRPr lang="el-GR" sz="24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89120"/>
          </a:xfrm>
        </p:spPr>
        <p:txBody>
          <a:bodyPr>
            <a:normAutofit/>
          </a:bodyPr>
          <a:lstStyle/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l-GR" sz="2000" dirty="0" smtClean="0">
                <a:latin typeface="Calibri" pitchFamily="34" charset="0"/>
                <a:ea typeface="Times New Roman"/>
              </a:rPr>
              <a:t>Με τον απλό καθαρισμό προσώπου αφαιρούμε τον επιφανειακό ρύπο από το δέρμα.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l-GR" sz="2000" dirty="0" smtClean="0">
                <a:latin typeface="Calibri" pitchFamily="34" charset="0"/>
                <a:ea typeface="Times New Roman"/>
              </a:rPr>
              <a:t>Χρησιμοποιούμε γαλάκτωμα καθαρισμού ανάλογα με τον τύπο του δέρματος.</a:t>
            </a:r>
            <a:endParaRPr lang="el-GR" sz="2000" dirty="0">
              <a:latin typeface="Calibri" pitchFamily="34" charset="0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l-GR" sz="2000" dirty="0" smtClean="0">
                <a:latin typeface="Calibri" pitchFamily="34" charset="0"/>
                <a:ea typeface="Times New Roman"/>
                <a:cs typeface="Times New Roman"/>
              </a:rPr>
              <a:t>Κάνουμε σαπωνοποίηση με κυκλικές και ανοδικές κινήσεις και αφαιρούμε.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el-GR" sz="2000" dirty="0" smtClean="0">
                <a:latin typeface="Calibri" pitchFamily="34" charset="0"/>
                <a:ea typeface="Times New Roman"/>
                <a:cs typeface="Times New Roman"/>
              </a:rPr>
              <a:t>Σε μακιγιαρισμένο πρόσωπο ξεκινάμε πάντα με τον καθαρισμό των ματιών και των χειλιών.</a:t>
            </a:r>
            <a:endParaRPr lang="el-GR" sz="2000" dirty="0">
              <a:latin typeface="Calibri" pitchFamily="34" charset="0"/>
              <a:ea typeface="Times New Roman"/>
            </a:endParaRPr>
          </a:p>
          <a:p>
            <a:r>
              <a:rPr lang="el-GR" sz="2000" dirty="0" smtClean="0">
                <a:latin typeface="Calibri" pitchFamily="34" charset="0"/>
                <a:ea typeface="Times New Roman"/>
                <a:cs typeface="Times New Roman"/>
              </a:rPr>
              <a:t>Τέλος εφαρμόζουμε  την λοσιόν.</a:t>
            </a:r>
            <a:endParaRPr lang="el-GR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249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47664" y="692696"/>
            <a:ext cx="6275040" cy="578328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 smtClean="0"/>
              <a:t>Ανάθεση Εργασίας</a:t>
            </a:r>
            <a:endParaRPr lang="el-GR" sz="24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sz="2000" dirty="0" smtClean="0">
                <a:latin typeface="Calibri" pitchFamily="34" charset="0"/>
                <a:ea typeface="Times New Roman"/>
                <a:cs typeface="Times New Roman"/>
              </a:rPr>
              <a:t>Την επόμενη φορά να φέρετε μαζί σας σφουγγαράκια , μπολάκι , πετσέτα , κορδέλα για τα μαλλιά , γαλάκτωμα και λοσιόν, και αφού χωριστείτε σε ζευγάρια, να εφαρμόσετε τον απλό καθαρισμό η μια στην άλλη. </a:t>
            </a:r>
          </a:p>
          <a:p>
            <a:endParaRPr lang="el-GR" sz="2800" b="1" dirty="0" smtClean="0"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112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908720"/>
            <a:ext cx="6696744" cy="482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827584" y="620688"/>
            <a:ext cx="734481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latin typeface="Calibri" pitchFamily="34" charset="0"/>
              </a:rPr>
              <a:t>Ο </a:t>
            </a:r>
            <a:r>
              <a:rPr lang="el-GR" sz="2000" dirty="0" smtClean="0">
                <a:solidFill>
                  <a:srgbClr val="FF0000"/>
                </a:solidFill>
                <a:latin typeface="Calibri" pitchFamily="34" charset="0"/>
              </a:rPr>
              <a:t>απλός καθαρισμός προσώπου </a:t>
            </a:r>
            <a:r>
              <a:rPr lang="el-GR" sz="2000" dirty="0" smtClean="0">
                <a:latin typeface="Calibri" pitchFamily="34" charset="0"/>
              </a:rPr>
              <a:t>είναι η αισθητική περιποίηση που έχει σαν στόχο να απομακρύνει από το πρόσωπο, το λαιμό και το ντεκολτέ τον επιφανειακό ρύπο (επιφανειακές ακαθαρσίες). </a:t>
            </a:r>
          </a:p>
          <a:p>
            <a:endParaRPr lang="el-GR" sz="2000" dirty="0" smtClean="0">
              <a:latin typeface="Calibri" pitchFamily="34" charset="0"/>
            </a:endParaRPr>
          </a:p>
          <a:p>
            <a:r>
              <a:rPr lang="el-GR" sz="2000" dirty="0" smtClean="0">
                <a:latin typeface="Calibri" pitchFamily="34" charset="0"/>
              </a:rPr>
              <a:t>Είναι η </a:t>
            </a:r>
            <a:r>
              <a:rPr lang="el-GR" sz="2000" smtClean="0">
                <a:latin typeface="Calibri" pitchFamily="34" charset="0"/>
              </a:rPr>
              <a:t>πιο σημαντική καθημερινή </a:t>
            </a:r>
            <a:r>
              <a:rPr lang="el-GR" sz="2000" dirty="0" smtClean="0">
                <a:latin typeface="Calibri" pitchFamily="34" charset="0"/>
              </a:rPr>
              <a:t>φροντίδα που βοηθάει το δέρμα να δείχνει καθαρό, υγιές και λαμπερό.  Επίσης προετοιμάζει το δέρμα να δεχτεί οποιαδήποτε αισθητική περιποίηση ή θεραπεία. </a:t>
            </a:r>
            <a:endParaRPr lang="el-GR" sz="2000" dirty="0">
              <a:latin typeface="Calibri" pitchFamily="34" charset="0"/>
            </a:endParaRPr>
          </a:p>
        </p:txBody>
      </p:sp>
      <p:pic>
        <p:nvPicPr>
          <p:cNvPr id="2051" name="Picture 3" descr="C:\Users\user\Desktop\katharismos-proswpou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996952"/>
            <a:ext cx="4538836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1043608" y="1124745"/>
            <a:ext cx="684076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>
                <a:latin typeface="Calibri" pitchFamily="34" charset="0"/>
              </a:rPr>
              <a:t> </a:t>
            </a:r>
            <a:r>
              <a:rPr lang="el-GR" sz="2000" dirty="0" smtClean="0">
                <a:latin typeface="Calibri" pitchFamily="34" charset="0"/>
              </a:rPr>
              <a:t>Ως </a:t>
            </a:r>
            <a:r>
              <a:rPr lang="el-GR" sz="2000" dirty="0" smtClean="0">
                <a:solidFill>
                  <a:srgbClr val="C00000"/>
                </a:solidFill>
                <a:latin typeface="Calibri" pitchFamily="34" charset="0"/>
              </a:rPr>
              <a:t>επιφανειακό ρύπο </a:t>
            </a:r>
            <a:r>
              <a:rPr lang="el-GR" sz="2000" dirty="0" smtClean="0">
                <a:latin typeface="Calibri" pitchFamily="34" charset="0"/>
              </a:rPr>
              <a:t>χαρακτηρίζουμε:</a:t>
            </a:r>
          </a:p>
          <a:p>
            <a:endParaRPr lang="el-GR" sz="2000" dirty="0" smtClean="0">
              <a:latin typeface="Calibri" pitchFamily="34" charset="0"/>
            </a:endParaRPr>
          </a:p>
          <a:p>
            <a:r>
              <a:rPr lang="el-GR" sz="2000" dirty="0" smtClean="0">
                <a:latin typeface="Calibri" pitchFamily="34" charset="0"/>
              </a:rPr>
              <a:t>● τις εκκρίσεις των σμηγματογόνων αδένων, το σμήγμα</a:t>
            </a:r>
          </a:p>
          <a:p>
            <a:endParaRPr lang="el-GR" sz="2000" dirty="0" smtClean="0">
              <a:latin typeface="Calibri" pitchFamily="34" charset="0"/>
            </a:endParaRPr>
          </a:p>
          <a:p>
            <a:r>
              <a:rPr lang="el-GR" sz="2000" dirty="0" smtClean="0">
                <a:latin typeface="Calibri" pitchFamily="34" charset="0"/>
              </a:rPr>
              <a:t>● τις εκκρίσεις των ιδρωτοποιών αδένων, τον ιδρώτα</a:t>
            </a:r>
          </a:p>
          <a:p>
            <a:endParaRPr lang="el-GR" sz="2000" dirty="0" smtClean="0">
              <a:latin typeface="Calibri" pitchFamily="34" charset="0"/>
            </a:endParaRPr>
          </a:p>
          <a:p>
            <a:r>
              <a:rPr lang="el-GR" sz="2000" dirty="0" smtClean="0">
                <a:latin typeface="Calibri" pitchFamily="34" charset="0"/>
              </a:rPr>
              <a:t>● τα νεκρά κερατινοποιημένα κύτταρα που απορρίπτονται</a:t>
            </a:r>
          </a:p>
          <a:p>
            <a:endParaRPr lang="el-GR" sz="2000" dirty="0" smtClean="0">
              <a:latin typeface="Calibri" pitchFamily="34" charset="0"/>
            </a:endParaRPr>
          </a:p>
          <a:p>
            <a:r>
              <a:rPr lang="el-GR" sz="2000" dirty="0" smtClean="0">
                <a:latin typeface="Calibri" pitchFamily="34" charset="0"/>
              </a:rPr>
              <a:t>● τις ακαθαρσίες από τον ατμοσφαιρικό αέρα (σκόνη, καυσαέριο κ.ά)</a:t>
            </a:r>
          </a:p>
          <a:p>
            <a:endParaRPr lang="el-GR" sz="2000" dirty="0" smtClean="0">
              <a:latin typeface="Calibri" pitchFamily="34" charset="0"/>
            </a:endParaRPr>
          </a:p>
          <a:p>
            <a:r>
              <a:rPr lang="el-GR" sz="2000" dirty="0" smtClean="0">
                <a:latin typeface="Calibri" pitchFamily="34" charset="0"/>
              </a:rPr>
              <a:t>● τα υπολείμματα προϊόντων φροντίδας του δέρματος (ενυδατικές κρέμες, αντηλιακά κ.ά)</a:t>
            </a:r>
          </a:p>
          <a:p>
            <a:endParaRPr lang="el-GR" sz="2000" dirty="0" smtClean="0">
              <a:latin typeface="Calibri" pitchFamily="34" charset="0"/>
            </a:endParaRPr>
          </a:p>
          <a:p>
            <a:r>
              <a:rPr lang="el-GR" sz="2000" dirty="0" smtClean="0">
                <a:latin typeface="Calibri" pitchFamily="34" charset="0"/>
              </a:rPr>
              <a:t>● τα προϊόντα του μακιγιάζ</a:t>
            </a:r>
            <a:endParaRPr lang="el-GR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611560" y="836712"/>
            <a:ext cx="69127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latin typeface="Calibri" pitchFamily="34" charset="0"/>
              </a:rPr>
              <a:t>Ο απλός καθαρισμός όταν εφαρμόζεται σε πρόσωπο μακιγιαρισμένο ονομάζεται </a:t>
            </a:r>
            <a:r>
              <a:rPr lang="el-GR" sz="2000" b="1" dirty="0" smtClean="0">
                <a:solidFill>
                  <a:srgbClr val="C00000"/>
                </a:solidFill>
                <a:latin typeface="Calibri" pitchFamily="34" charset="0"/>
              </a:rPr>
              <a:t>ντεμακιγιάζ</a:t>
            </a:r>
            <a:r>
              <a:rPr lang="el-GR" sz="2000" dirty="0" smtClean="0">
                <a:solidFill>
                  <a:srgbClr val="C00000"/>
                </a:solidFill>
                <a:latin typeface="Calibri" pitchFamily="34" charset="0"/>
              </a:rPr>
              <a:t>. </a:t>
            </a:r>
          </a:p>
          <a:p>
            <a:r>
              <a:rPr lang="el-GR" sz="2000" dirty="0" smtClean="0">
                <a:latin typeface="Calibri" pitchFamily="34" charset="0"/>
              </a:rPr>
              <a:t>Σ αυτή την περίπτωση ξεκινάμε πρώτα με τον καθαρισμό των ματιών και των χειλιών.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242" name="AutoShape 2" descr="C:\Users\user\Desktop\cover_demakeup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244" name="AutoShape 4" descr="C:\Users\user\Desktop\cover_demakeup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250" name="Picture 10" descr="Image result for Î½ÏÎµÎ¼Î±ÎºÎ¹Î³Î¹Î±Î¶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636912"/>
            <a:ext cx="3888432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Image result for Î³Î±Î»Î±ÎºÏÏÎ¼Î± ÏÏÎ¿ÏÏÏÎ¿Ï ÎºÎ±Î¹ Î»Î¿ÏÎ¹Î¿Î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212976"/>
            <a:ext cx="2808312" cy="3096344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1187624" y="908720"/>
            <a:ext cx="640871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latin typeface="+mj-lt"/>
              </a:rPr>
              <a:t>Τα προϊόντα που χρησιμοποιούμε στον απλό καθαρισμό προσώπου είναι:</a:t>
            </a:r>
          </a:p>
          <a:p>
            <a:endParaRPr lang="el-GR" dirty="0" smtClean="0"/>
          </a:p>
          <a:p>
            <a:pPr>
              <a:buFont typeface="Wingdings" pitchFamily="2" charset="2"/>
              <a:buChar char="§"/>
            </a:pPr>
            <a:r>
              <a:rPr lang="el-GR" dirty="0" smtClean="0"/>
              <a:t> </a:t>
            </a:r>
            <a:r>
              <a:rPr lang="el-GR" sz="2000" dirty="0" smtClean="0">
                <a:latin typeface="Calibri" pitchFamily="34" charset="0"/>
              </a:rPr>
              <a:t> Γαλακτώματα</a:t>
            </a:r>
          </a:p>
          <a:p>
            <a:endParaRPr lang="el-GR" sz="20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 Κρέμες καθαρισμού</a:t>
            </a:r>
          </a:p>
          <a:p>
            <a:endParaRPr lang="el-GR" sz="20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 Σαπούνια</a:t>
            </a:r>
          </a:p>
          <a:p>
            <a:endParaRPr lang="el-GR" sz="20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 Αφροί καθαρισμού</a:t>
            </a:r>
          </a:p>
          <a:p>
            <a:endParaRPr lang="el-GR" sz="20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 Λοσιόν</a:t>
            </a:r>
          </a:p>
          <a:p>
            <a:r>
              <a:rPr lang="el-GR" sz="2000" dirty="0" smtClean="0">
                <a:latin typeface="Calibri" pitchFamily="34" charset="0"/>
              </a:rPr>
              <a:t> </a:t>
            </a:r>
            <a:endParaRPr lang="el-GR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323528" y="404665"/>
            <a:ext cx="79208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latin typeface="+mj-lt"/>
              </a:rPr>
              <a:t>Τρόπος εφαρμογής του απλού καθαρισμού</a:t>
            </a:r>
          </a:p>
          <a:p>
            <a:endParaRPr lang="el-GR" sz="2400" b="1" dirty="0" smtClean="0"/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Βασική προϋπόθεση είναι να είναι πολύ καλά πλυμένα τα χέρια μας και να έχουμε βάλει αντισηπτικό. </a:t>
            </a:r>
            <a:br>
              <a:rPr lang="el-GR" sz="2000" dirty="0" smtClean="0">
                <a:latin typeface="Calibri" pitchFamily="34" charset="0"/>
              </a:rPr>
            </a:br>
            <a:endParaRPr lang="el-GR" sz="20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Ετοιμάζουμε την πελάτισσα βάζοντάς την να καθίσει αναπαυτικά στην πολυθρόνα της αισθητικής , της έχουμε αφαιρέσει τυχόν κοσμήματα , τοποθετούμε την κορδέλα στα μαλλιά της και μια πετσέτα στο ντεκολτέ.</a:t>
            </a:r>
          </a:p>
          <a:p>
            <a:endParaRPr lang="el-GR" sz="20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Παρατηρούμε με τον μεγενθυντικό φακό τον τύπο του προσώπου.</a:t>
            </a:r>
          </a:p>
          <a:p>
            <a:endParaRPr lang="el-GR" sz="20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Έχουμε επιλέξει τα καλλυντικά μας και τα έχουμε τοποθετήσει δίπλα μας ώστε να μην χρειαστεί να σηκωθούμε απ τη θέση μας όσο διαρκεί η περιποίηση.</a:t>
            </a:r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3087216"/>
          </a:xfrm>
        </p:spPr>
        <p:txBody>
          <a:bodyPr>
            <a:normAutofit/>
          </a:bodyPr>
          <a:lstStyle/>
          <a:p>
            <a:r>
              <a:rPr lang="el-GR" sz="2000" dirty="0" smtClean="0">
                <a:solidFill>
                  <a:schemeClr val="tx1"/>
                </a:solidFill>
              </a:rPr>
              <a:t/>
            </a:r>
            <a:br>
              <a:rPr lang="el-GR" sz="2000" dirty="0" smtClean="0">
                <a:solidFill>
                  <a:schemeClr val="tx1"/>
                </a:solidFill>
              </a:rPr>
            </a:br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/>
          </a:p>
        </p:txBody>
      </p:sp>
      <p:pic>
        <p:nvPicPr>
          <p:cNvPr id="5" name="Picture 2" descr="Image result for Î±ÏÎ»Î¿Ï ÎºÎ±Î¸Î±ÏÎ¹ÏÎ¼Î¿Ï ÏÏÎ¿ÏÏÏÎ¿Ï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3424" y="3645025"/>
            <a:ext cx="4682951" cy="2736304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683568" y="836713"/>
            <a:ext cx="820891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Παίρνουμε στην παλάμη μας την απαραίτητη ποσότητα γαλακτώματος και τοποθετούμε αρχίζοντας από το ντεκολτέ της πελάτισσά μας , στο λαιμό, στις παρειές , στη μύτη και στο μέτωπο.</a:t>
            </a:r>
          </a:p>
          <a:p>
            <a:endParaRPr lang="el-GR" sz="20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Κατόπιν δουλεύουμε με κυκλικές και ανοδικές κινήσεις κάνοντας μια σαπωνοποίηση των ρύπων. </a:t>
            </a:r>
          </a:p>
          <a:p>
            <a:pPr>
              <a:buFont typeface="Wingdings" pitchFamily="2" charset="2"/>
              <a:buChar char="§"/>
            </a:pPr>
            <a:endParaRPr lang="el-GR" sz="2000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Στο τέλος αφαιρούμε με σφουγγαράκια και νερό και τοποθετούμε την λοσιόν με βαμβάκι  και ανοδικές κινήσεις πάλι ξεκινώντας από το ντεκολτέ.</a:t>
            </a:r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 smtClean="0">
                <a:solidFill>
                  <a:schemeClr val="tx1"/>
                </a:solidFill>
              </a:rPr>
              <a:t>Βασικές πληροφορίες</a:t>
            </a:r>
            <a:endParaRPr lang="el-GR" sz="2400" b="1" dirty="0">
              <a:solidFill>
                <a:schemeClr val="tx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>
                <a:latin typeface="+mj-lt"/>
              </a:rPr>
              <a:t>Χρησιμοποιούμε γαλακτώματα συνήθως γιατί</a:t>
            </a:r>
            <a:r>
              <a:rPr lang="en-US" sz="2000" dirty="0" smtClean="0">
                <a:latin typeface="+mj-lt"/>
              </a:rPr>
              <a:t>:</a:t>
            </a:r>
            <a:endParaRPr lang="el-GR" sz="2000" dirty="0" smtClean="0">
              <a:latin typeface="+mj-lt"/>
            </a:endParaRPr>
          </a:p>
          <a:p>
            <a:pPr>
              <a:buNone/>
            </a:pPr>
            <a:endParaRPr lang="en-US" sz="2000" dirty="0" smtClean="0">
              <a:latin typeface="+mj-lt"/>
            </a:endParaRP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latin typeface="+mj-lt"/>
              </a:rPr>
              <a:t>Γαλακτωματοποιούν το σμήγμα </a:t>
            </a:r>
          </a:p>
          <a:p>
            <a:pPr>
              <a:buNone/>
            </a:pPr>
            <a:endParaRPr lang="el-GR" sz="2000" dirty="0" smtClean="0">
              <a:latin typeface="+mj-lt"/>
            </a:endParaRP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latin typeface="+mj-lt"/>
              </a:rPr>
              <a:t>Δεν ερεθίζουν το δέρμα</a:t>
            </a:r>
          </a:p>
          <a:p>
            <a:pPr>
              <a:buNone/>
            </a:pPr>
            <a:endParaRPr lang="el-GR" sz="2000" dirty="0" smtClean="0">
              <a:latin typeface="+mj-lt"/>
            </a:endParaRP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latin typeface="+mj-lt"/>
              </a:rPr>
              <a:t>Δεν αφυδατώνουν το δέρμα όπως τα σαπούνια</a:t>
            </a:r>
          </a:p>
          <a:p>
            <a:pPr>
              <a:buFont typeface="Wingdings" pitchFamily="2" charset="2"/>
              <a:buChar char="§"/>
            </a:pPr>
            <a:endParaRPr lang="el-GR" sz="2000" dirty="0" smtClean="0">
              <a:latin typeface="+mj-lt"/>
            </a:endParaRP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latin typeface="+mj-lt"/>
              </a:rPr>
              <a:t>Η χρήση της λοσιόν είναι απαραίτητη γιατί επαναφέρει το </a:t>
            </a:r>
            <a:r>
              <a:rPr lang="en-US" sz="2000" dirty="0" smtClean="0">
                <a:latin typeface="+mj-lt"/>
              </a:rPr>
              <a:t>ph </a:t>
            </a:r>
            <a:r>
              <a:rPr lang="el-GR" sz="2000" dirty="0" smtClean="0">
                <a:latin typeface="+mj-lt"/>
              </a:rPr>
              <a:t>του δέρματος, τονώνει την επιδερμίδα και συσφίγγει τους διεσταλμένους πόρους</a:t>
            </a:r>
            <a:endParaRPr lang="el-GR" sz="2000" dirty="0"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704088"/>
            <a:ext cx="6336704" cy="564672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 smtClean="0"/>
              <a:t>Εφαρμογή </a:t>
            </a:r>
            <a:endParaRPr lang="el-GR" sz="24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389120"/>
          </a:xfrm>
        </p:spPr>
        <p:txBody>
          <a:bodyPr/>
          <a:lstStyle/>
          <a:p>
            <a:pPr>
              <a:spcAft>
                <a:spcPts val="0"/>
              </a:spcAft>
              <a:buNone/>
            </a:pPr>
            <a:r>
              <a:rPr lang="el-GR" sz="1600" b="1" dirty="0" smtClean="0">
                <a:latin typeface="Calibri"/>
                <a:ea typeface="Times New Roman"/>
                <a:cs typeface="Times New Roman"/>
              </a:rPr>
              <a:t>ΜΑΘΗΜΑ</a:t>
            </a:r>
            <a:r>
              <a:rPr lang="en-US" sz="1600" b="1" dirty="0" smtClean="0">
                <a:latin typeface="Calibri"/>
                <a:ea typeface="Times New Roman"/>
                <a:cs typeface="Times New Roman"/>
              </a:rPr>
              <a:t>: </a:t>
            </a:r>
            <a:r>
              <a:rPr lang="el-GR" sz="1600" dirty="0" smtClean="0">
                <a:latin typeface="Calibri"/>
                <a:ea typeface="Times New Roman"/>
                <a:cs typeface="Times New Roman"/>
              </a:rPr>
              <a:t>Σύγχρονη Αισθητική</a:t>
            </a:r>
          </a:p>
          <a:p>
            <a:pPr>
              <a:spcAft>
                <a:spcPts val="0"/>
              </a:spcAft>
              <a:buNone/>
            </a:pPr>
            <a:r>
              <a:rPr lang="el-GR" sz="1600" b="1" dirty="0" smtClean="0">
                <a:latin typeface="Calibri"/>
                <a:ea typeface="Times New Roman"/>
                <a:cs typeface="Times New Roman"/>
              </a:rPr>
              <a:t>ΕΝΟΤΗΤΑ</a:t>
            </a:r>
            <a:r>
              <a:rPr lang="en-US" sz="1600" b="1" dirty="0" smtClean="0">
                <a:latin typeface="Calibri"/>
                <a:ea typeface="Times New Roman"/>
                <a:cs typeface="Times New Roman"/>
              </a:rPr>
              <a:t>: </a:t>
            </a:r>
            <a:r>
              <a:rPr lang="el-GR" sz="1600" dirty="0" smtClean="0">
                <a:latin typeface="Calibri"/>
                <a:ea typeface="Times New Roman"/>
                <a:cs typeface="Times New Roman"/>
              </a:rPr>
              <a:t>Απλός καθαρισμός προσώπου</a:t>
            </a:r>
          </a:p>
          <a:p>
            <a:pPr>
              <a:spcAft>
                <a:spcPts val="0"/>
              </a:spcAft>
              <a:buNone/>
            </a:pPr>
            <a:r>
              <a:rPr lang="el-GR" sz="1600" b="1" dirty="0" smtClean="0">
                <a:latin typeface="Calibri"/>
                <a:ea typeface="Times New Roman"/>
                <a:cs typeface="Times New Roman"/>
              </a:rPr>
              <a:t>ΗΜΕΡΟΜΗΝΙΑ</a:t>
            </a:r>
            <a:r>
              <a:rPr lang="en-US" sz="1600" b="1" dirty="0" smtClean="0">
                <a:latin typeface="Calibri"/>
                <a:ea typeface="Times New Roman"/>
                <a:cs typeface="Times New Roman"/>
              </a:rPr>
              <a:t>: </a:t>
            </a:r>
            <a:r>
              <a:rPr lang="el-GR" sz="1600" dirty="0" smtClean="0">
                <a:latin typeface="Calibri"/>
                <a:ea typeface="Times New Roman"/>
                <a:cs typeface="Times New Roman"/>
              </a:rPr>
              <a:t>30/</a:t>
            </a:r>
            <a:r>
              <a:rPr lang="en-US" sz="1600" dirty="0" smtClean="0">
                <a:latin typeface="Calibri"/>
                <a:ea typeface="Times New Roman"/>
                <a:cs typeface="Times New Roman"/>
              </a:rPr>
              <a:t>03</a:t>
            </a:r>
            <a:r>
              <a:rPr lang="el-GR" sz="1600" dirty="0" smtClean="0">
                <a:latin typeface="Calibri"/>
                <a:ea typeface="Times New Roman"/>
                <a:cs typeface="Times New Roman"/>
              </a:rPr>
              <a:t>/20</a:t>
            </a:r>
            <a:r>
              <a:rPr lang="en-US" sz="1600" dirty="0" smtClean="0">
                <a:latin typeface="Calibri"/>
                <a:ea typeface="Times New Roman"/>
                <a:cs typeface="Times New Roman"/>
              </a:rPr>
              <a:t>20</a:t>
            </a:r>
            <a:endParaRPr lang="el-GR" sz="1600" dirty="0" smtClean="0">
              <a:latin typeface="Calibri"/>
              <a:ea typeface="Times New Roman"/>
              <a:cs typeface="Times New Roman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395536" y="1556792"/>
            <a:ext cx="71287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0BD0D9"/>
              </a:buClr>
            </a:pPr>
            <a:endParaRPr lang="el-GR" sz="2000" dirty="0" smtClean="0">
              <a:solidFill>
                <a:prstClr val="black"/>
              </a:solidFill>
              <a:latin typeface="Calibri" pitchFamily="34" charset="0"/>
              <a:ea typeface="Times New Roman"/>
              <a:cs typeface="Times New Roman"/>
            </a:endParaRPr>
          </a:p>
          <a:p>
            <a:pPr lvl="0">
              <a:buClr>
                <a:srgbClr val="0BD0D9"/>
              </a:buClr>
            </a:pPr>
            <a:endParaRPr lang="el-GR" sz="2000" dirty="0" smtClean="0">
              <a:solidFill>
                <a:prstClr val="black"/>
              </a:solidFill>
              <a:latin typeface="Calibri" pitchFamily="34" charset="0"/>
              <a:ea typeface="Times New Roman"/>
              <a:cs typeface="Times New Roman"/>
            </a:endParaRPr>
          </a:p>
          <a:p>
            <a:pPr lvl="0">
              <a:buClr>
                <a:srgbClr val="0BD0D9"/>
              </a:buClr>
            </a:pPr>
            <a:endParaRPr lang="el-GR" sz="2000" dirty="0" smtClean="0">
              <a:solidFill>
                <a:prstClr val="black"/>
              </a:solidFill>
              <a:latin typeface="Calibri" pitchFamily="34" charset="0"/>
              <a:ea typeface="Times New Roman"/>
              <a:cs typeface="Times New Roman"/>
            </a:endParaRPr>
          </a:p>
          <a:p>
            <a:pPr lvl="0">
              <a:buClr>
                <a:srgbClr val="0BD0D9"/>
              </a:buClr>
            </a:pPr>
            <a:endParaRPr lang="el-GR" sz="2000" dirty="0" smtClean="0">
              <a:solidFill>
                <a:prstClr val="black"/>
              </a:solidFill>
              <a:latin typeface="Calibri" pitchFamily="34" charset="0"/>
              <a:ea typeface="Times New Roman"/>
              <a:cs typeface="Times New Roman"/>
            </a:endParaRPr>
          </a:p>
          <a:p>
            <a:pPr lvl="0">
              <a:buClr>
                <a:srgbClr val="0BD0D9"/>
              </a:buClr>
            </a:pPr>
            <a:endParaRPr lang="el-GR" sz="2000" dirty="0" smtClean="0">
              <a:solidFill>
                <a:prstClr val="black"/>
              </a:solidFill>
              <a:latin typeface="Calibri" pitchFamily="34" charset="0"/>
              <a:ea typeface="Times New Roman"/>
              <a:cs typeface="Times New Roman"/>
            </a:endParaRPr>
          </a:p>
          <a:p>
            <a:pPr lvl="0">
              <a:buClr>
                <a:srgbClr val="0BD0D9"/>
              </a:buClr>
            </a:pPr>
            <a:endParaRPr lang="el-GR" sz="2000" dirty="0" smtClean="0">
              <a:solidFill>
                <a:prstClr val="black"/>
              </a:solidFill>
              <a:latin typeface="Calibri" pitchFamily="34" charset="0"/>
              <a:ea typeface="Times New Roman"/>
              <a:cs typeface="Times New Roman"/>
            </a:endParaRPr>
          </a:p>
          <a:p>
            <a:pPr lvl="0">
              <a:buClr>
                <a:srgbClr val="0BD0D9"/>
              </a:buClr>
            </a:pPr>
            <a:endParaRPr lang="el-GR" sz="2000" dirty="0" smtClean="0">
              <a:solidFill>
                <a:prstClr val="black"/>
              </a:solidFill>
              <a:latin typeface="Calibri" pitchFamily="34" charset="0"/>
              <a:ea typeface="Times New Roman"/>
              <a:cs typeface="Times New Roman"/>
            </a:endParaRPr>
          </a:p>
          <a:p>
            <a:pPr marL="457200" lvl="0" indent="-457200">
              <a:buClr>
                <a:srgbClr val="0BD0D9"/>
              </a:buClr>
              <a:buAutoNum type="arabicParenR"/>
            </a:pPr>
            <a:r>
              <a:rPr lang="el-GR" sz="2000" dirty="0" smtClean="0">
                <a:solidFill>
                  <a:prstClr val="black"/>
                </a:solidFill>
                <a:latin typeface="Calibri" pitchFamily="34" charset="0"/>
                <a:ea typeface="Times New Roman"/>
                <a:cs typeface="Times New Roman"/>
              </a:rPr>
              <a:t>Αναφέρετε τι αποκρύνουμε από το δέρμα με τον απλό καθαρισμό προσώπου.</a:t>
            </a:r>
          </a:p>
          <a:p>
            <a:pPr marL="457200" lvl="0" indent="-457200">
              <a:buClr>
                <a:srgbClr val="0BD0D9"/>
              </a:buClr>
              <a:buAutoNum type="arabicParenR"/>
            </a:pPr>
            <a:r>
              <a:rPr lang="el-GR" sz="2000" dirty="0" smtClean="0">
                <a:solidFill>
                  <a:prstClr val="black"/>
                </a:solidFill>
                <a:latin typeface="Calibri" pitchFamily="34" charset="0"/>
                <a:ea typeface="Times New Roman"/>
                <a:cs typeface="Times New Roman"/>
              </a:rPr>
              <a:t>Αναφέρετε καθαριστικά προσώπου που γνωρίζετε.</a:t>
            </a:r>
          </a:p>
          <a:p>
            <a:pPr lvl="0">
              <a:buClr>
                <a:srgbClr val="0BD0D9"/>
              </a:buClr>
            </a:pPr>
            <a:endParaRPr lang="el-GR" sz="2000" dirty="0" smtClean="0">
              <a:solidFill>
                <a:prstClr val="black"/>
              </a:solidFill>
              <a:latin typeface="Calibri" pitchFamily="34" charset="0"/>
              <a:ea typeface="Times New Roman"/>
              <a:cs typeface="Times New Roman"/>
            </a:endParaRPr>
          </a:p>
          <a:p>
            <a:pPr lvl="0">
              <a:buClr>
                <a:srgbClr val="0BD0D9"/>
              </a:buClr>
            </a:pPr>
            <a:endParaRPr lang="en-US" sz="2000" dirty="0" smtClean="0">
              <a:solidFill>
                <a:prstClr val="black"/>
              </a:solidFill>
              <a:latin typeface="Calibri" pitchFamily="34" charset="0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431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496</TotalTime>
  <Words>471</Words>
  <Application>Microsoft Office PowerPoint</Application>
  <PresentationFormat>Προβολή στην οθόνη (4:3)</PresentationFormat>
  <Paragraphs>99</Paragraphs>
  <Slides>14</Slides>
  <Notes>0</Notes>
  <HiddenSlides>1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Ροή</vt:lpstr>
      <vt:lpstr>Απλός καθαρισμός προσώπου – Ντεμακιγιάζ  </vt:lpstr>
      <vt:lpstr>Διαφάνεια 2</vt:lpstr>
      <vt:lpstr>Διαφάνεια 3</vt:lpstr>
      <vt:lpstr>Διαφάνεια 4</vt:lpstr>
      <vt:lpstr>Διαφάνεια 5</vt:lpstr>
      <vt:lpstr>Διαφάνεια 6</vt:lpstr>
      <vt:lpstr>  </vt:lpstr>
      <vt:lpstr>Βασικές πληροφορίες</vt:lpstr>
      <vt:lpstr>Εφαρμογή </vt:lpstr>
      <vt:lpstr>Έλεγχος</vt:lpstr>
      <vt:lpstr>Έλεγχος</vt:lpstr>
      <vt:lpstr>Ανακεφαλαίωση</vt:lpstr>
      <vt:lpstr>Ανάθεση Εργασίας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ΤΑ ΕΙΔΗ ΤΟΥ ΛΟΥΣΙΜΑΤΟΣ</dc:title>
  <dc:creator>PERI PERI</dc:creator>
  <cp:lastModifiedBy>user</cp:lastModifiedBy>
  <cp:revision>67</cp:revision>
  <dcterms:created xsi:type="dcterms:W3CDTF">2017-11-09T11:30:25Z</dcterms:created>
  <dcterms:modified xsi:type="dcterms:W3CDTF">2020-03-29T15:39:19Z</dcterms:modified>
</cp:coreProperties>
</file>