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6EEA5-6DF3-4B88-A72E-40E32E9FBE5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84F14-615C-4B8D-9730-F355A60AB18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84F14-615C-4B8D-9730-F355A60AB189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1211DFC-292E-458F-B91B-B3551250A53A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30BE3B-8C36-4EF7-AEFB-5528841414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ΓΗΡΑΣΜΕΝΟ   ΔΕΡΜΑ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Απλός  καθαρισμός προσώπου</a:t>
            </a:r>
          </a:p>
          <a:p>
            <a:r>
              <a:rPr lang="el-GR" dirty="0" err="1" smtClean="0"/>
              <a:t>Πήλιγκ</a:t>
            </a:r>
            <a:r>
              <a:rPr lang="el-GR" dirty="0" smtClean="0"/>
              <a:t> με ΑΗΑ</a:t>
            </a:r>
          </a:p>
          <a:p>
            <a:r>
              <a:rPr lang="el-GR" dirty="0" err="1" smtClean="0"/>
              <a:t>Υδροκολοειδείς</a:t>
            </a:r>
            <a:r>
              <a:rPr lang="el-GR" dirty="0" smtClean="0"/>
              <a:t> μάσκες με ενυδατικές-αντιρυτιδικές  </a:t>
            </a:r>
            <a:r>
              <a:rPr lang="el-GR" dirty="0" smtClean="0"/>
              <a:t>ιδιότητες</a:t>
            </a:r>
            <a:endParaRPr lang="el-GR" dirty="0" smtClean="0"/>
          </a:p>
          <a:p>
            <a:r>
              <a:rPr lang="el-GR" dirty="0" smtClean="0"/>
              <a:t>Μάλαξη με μαλακτικές – θρεπτικές  κρέμες</a:t>
            </a:r>
          </a:p>
          <a:p>
            <a:r>
              <a:rPr lang="el-GR" dirty="0" smtClean="0"/>
              <a:t>Ελαστική  μάσκα</a:t>
            </a:r>
          </a:p>
          <a:p>
            <a:r>
              <a:rPr lang="el-GR" dirty="0" smtClean="0"/>
              <a:t>Αντηλιακή  κρέμα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ΕΙΔΟΠΟΙΗΣΗ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σειρά στην εφαρμογή της περιποίησης του </a:t>
            </a:r>
            <a:r>
              <a:rPr lang="el-GR" dirty="0" err="1" smtClean="0"/>
              <a:t>γηρασμένου</a:t>
            </a:r>
            <a:r>
              <a:rPr lang="el-GR" dirty="0" smtClean="0"/>
              <a:t> δέρματος μπορεί να είναι </a:t>
            </a:r>
            <a:r>
              <a:rPr lang="el-GR" dirty="0" smtClean="0"/>
              <a:t>διαφορετική. Η </a:t>
            </a:r>
            <a:r>
              <a:rPr lang="el-GR" dirty="0" smtClean="0"/>
              <a:t>κάθε εταιρεία </a:t>
            </a:r>
            <a:r>
              <a:rPr lang="el-GR" dirty="0" smtClean="0"/>
              <a:t>καλλυντικών  </a:t>
            </a:r>
            <a:r>
              <a:rPr lang="el-GR" dirty="0" smtClean="0"/>
              <a:t>έχει  ανάλογα με τις ιδιότητες των </a:t>
            </a:r>
            <a:r>
              <a:rPr lang="el-GR" dirty="0" smtClean="0"/>
              <a:t>προϊόντων   </a:t>
            </a:r>
            <a:r>
              <a:rPr lang="el-GR" dirty="0" smtClean="0"/>
              <a:t>την  </a:t>
            </a:r>
            <a:r>
              <a:rPr lang="el-GR" dirty="0" smtClean="0"/>
              <a:t>δική </a:t>
            </a:r>
            <a:r>
              <a:rPr lang="el-GR" dirty="0" smtClean="0"/>
              <a:t>της σειρά</a:t>
            </a:r>
            <a:r>
              <a:rPr lang="el-GR" dirty="0" smtClean="0"/>
              <a:t>. </a:t>
            </a:r>
            <a:r>
              <a:rPr lang="el-GR" dirty="0" err="1" smtClean="0"/>
              <a:t>Κατα</a:t>
            </a:r>
            <a:r>
              <a:rPr lang="el-GR" dirty="0" smtClean="0"/>
              <a:t> </a:t>
            </a:r>
            <a:r>
              <a:rPr lang="el-GR" dirty="0" smtClean="0"/>
              <a:t>βάση πρέπει να εισχωρήσουμε πρώτα υγραντικές και στη συνέχεια μαλακτικές ουσίες.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ΧΑΡΑΚΤΗΡΙΣΤΙΚΑ ΓΗΡΑΣΜΕΝΟΥ ΔΕΡΜΑΤΟΣ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ΕΜΦΑΝΙΣΗ ΡΥΤΙΔΩΝ</a:t>
            </a:r>
          </a:p>
          <a:p>
            <a:r>
              <a:rPr lang="el-GR" dirty="0" smtClean="0"/>
              <a:t>ΧΑΛΑΡΩΣΗ</a:t>
            </a:r>
          </a:p>
          <a:p>
            <a:r>
              <a:rPr lang="el-GR" dirty="0" smtClean="0"/>
              <a:t>ΔΥΣΧΡΩΜΙΕΣ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l-GR" dirty="0" err="1" smtClean="0"/>
              <a:t>Γηρασμένο</a:t>
            </a:r>
            <a:r>
              <a:rPr lang="el-GR" dirty="0" smtClean="0"/>
              <a:t>  ή ώριμο ονομάζεται το δέρμα το οποίο παρουσιάζει αλλοιώσεις στην εμφάνιση του, που επέρχονται με το πέρασμα του χρόνου. Οι ρυτίδες αποτελούν το χαρακτηριστικό γνώρισμα του </a:t>
            </a:r>
            <a:r>
              <a:rPr lang="el-GR" dirty="0" err="1" smtClean="0"/>
              <a:t>γηρασμένου</a:t>
            </a:r>
            <a:r>
              <a:rPr lang="el-GR" dirty="0" smtClean="0"/>
              <a:t> δέρματος. Αποτελούν επιφανειακές,  βαθιές  γραμμοειδείς, ακτινωτές πτυχώσεις του δέρματος που υποδηλώνουν τη γήρανση του.</a:t>
            </a:r>
          </a:p>
          <a:p>
            <a:r>
              <a:rPr lang="el-GR" dirty="0" smtClean="0"/>
              <a:t>Ρυτίδες έκφρασης-Μόνιμες ρυτίδες-ρυτίδες </a:t>
            </a:r>
            <a:r>
              <a:rPr lang="el-GR" dirty="0" err="1" smtClean="0"/>
              <a:t>φωτογήρανσης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received_230517439645473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681441" y="-397663"/>
            <a:ext cx="5619462" cy="75064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ΔΕΡΜΑ ΧΑΝΕΙ ΤΟ 1% ΤΗΣ ΒΙΟΛΟΓΟΚΗΣ ΤΟΥ ΔΡΑΣΗΣ ΚΆΘΕ ΧΡΟΝΟ.ΑΠΟΤΕΛΕΣΜΑΤΑ ΑΥΤΟΥ ΤΟΥ ΓΕΓΟΝΟΤΟΣ: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/>
            <a:r>
              <a:rPr lang="el-GR" dirty="0" smtClean="0"/>
              <a:t>Λέπτυνση της επιδερμίδας-</a:t>
            </a:r>
            <a:r>
              <a:rPr lang="el-GR" dirty="0" err="1" smtClean="0"/>
              <a:t>Κερατινοποίηση</a:t>
            </a:r>
            <a:r>
              <a:rPr lang="el-GR" dirty="0" smtClean="0"/>
              <a:t>-Μείωση του αριθμού των κολλαγόνων  ινών του χορίου-Απώλεια της ελαστικότητας-Λέπτυνση των πόρων-Μείωση της αντίστασης του δέρματος στην ηλιακή ακτινοβολία –</a:t>
            </a:r>
            <a:r>
              <a:rPr lang="el-GR" dirty="0" err="1" smtClean="0"/>
              <a:t>υπερκερατώσεις</a:t>
            </a:r>
            <a:r>
              <a:rPr lang="el-GR" dirty="0" smtClean="0"/>
              <a:t>-</a:t>
            </a:r>
            <a:r>
              <a:rPr lang="el-GR" dirty="0" err="1" smtClean="0"/>
              <a:t>Αυξηση</a:t>
            </a:r>
            <a:r>
              <a:rPr lang="el-GR" dirty="0" smtClean="0"/>
              <a:t> δυσχρωμιών.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received_26958750089284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771089" y="-397663"/>
            <a:ext cx="5619462" cy="750647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ΠΑΡΑΓΟΝΤΕΣ ΠΟΥ ΣΥΜΒΑΛΟΥΝ ΣΤΗ ΓΗΡΑΝΣΗ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Wingdings" pitchFamily="2" charset="2"/>
              <a:buChar char="q"/>
            </a:pPr>
            <a:r>
              <a:rPr lang="el-GR" dirty="0" smtClean="0"/>
              <a:t>Κληρονομικότητα-Διατροφή-Απώλεια </a:t>
            </a:r>
            <a:r>
              <a:rPr lang="el-GR" dirty="0" smtClean="0"/>
              <a:t>βάρους-Έλλειψη </a:t>
            </a:r>
            <a:r>
              <a:rPr lang="el-GR" dirty="0" smtClean="0"/>
              <a:t>ύπνου-Ψυχολογικοί παράγοντες-Κάπνισμα-Αλκοόλ-Μόλυνση  </a:t>
            </a:r>
            <a:r>
              <a:rPr lang="el-GR" dirty="0" smtClean="0"/>
              <a:t>περιβάλλοντος-Επάγγελμα-</a:t>
            </a:r>
            <a:r>
              <a:rPr lang="el-GR" dirty="0" smtClean="0"/>
              <a:t>Έ</a:t>
            </a:r>
            <a:r>
              <a:rPr lang="el-GR" dirty="0" smtClean="0"/>
              <a:t>κθεση </a:t>
            </a:r>
            <a:r>
              <a:rPr lang="el-GR" dirty="0" smtClean="0"/>
              <a:t>στην </a:t>
            </a:r>
            <a:r>
              <a:rPr lang="el-GR" dirty="0" smtClean="0"/>
              <a:t>ηλιακή </a:t>
            </a:r>
            <a:r>
              <a:rPr lang="el-GR" dirty="0" smtClean="0"/>
              <a:t>ακτινοβολία.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ΦΩΤΟΓΗΡΑΣΜΕΝΟ 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Το 80 %  της γήρανσης του δέρματος οφείλεται στην </a:t>
            </a:r>
            <a:r>
              <a:rPr lang="el-GR" dirty="0" err="1" smtClean="0"/>
              <a:t>ηλιογήρανση</a:t>
            </a:r>
            <a:r>
              <a:rPr lang="el-GR" dirty="0" smtClean="0"/>
              <a:t>-</a:t>
            </a:r>
            <a:r>
              <a:rPr lang="el-GR" dirty="0" err="1" smtClean="0"/>
              <a:t>φωτογήρανση</a:t>
            </a:r>
            <a:r>
              <a:rPr lang="el-GR" dirty="0" smtClean="0"/>
              <a:t>. Η </a:t>
            </a:r>
            <a:r>
              <a:rPr lang="el-GR" dirty="0" smtClean="0"/>
              <a:t>επαναλαμβανόμενη έκθεση στη </a:t>
            </a:r>
            <a:r>
              <a:rPr lang="el-GR" dirty="0" smtClean="0"/>
              <a:t>ηλιακή </a:t>
            </a:r>
            <a:r>
              <a:rPr lang="el-GR" dirty="0" smtClean="0"/>
              <a:t>ακτινοβολία προκαλεί αλλοιώσεις στις δομές του κολλαγόνου και της </a:t>
            </a:r>
            <a:r>
              <a:rPr lang="el-GR" dirty="0" err="1" smtClean="0"/>
              <a:t>ελαστίνης</a:t>
            </a:r>
            <a:r>
              <a:rPr lang="el-GR" dirty="0" smtClean="0"/>
              <a:t> στα επίπεδα του χορίου του δέρματος</a:t>
            </a:r>
            <a:r>
              <a:rPr lang="el-GR" dirty="0" smtClean="0"/>
              <a:t>. Για </a:t>
            </a:r>
            <a:r>
              <a:rPr lang="el-GR" dirty="0" smtClean="0"/>
              <a:t>το λόγο αυτό η </a:t>
            </a:r>
            <a:r>
              <a:rPr lang="el-GR" dirty="0" smtClean="0"/>
              <a:t>αντηλιακή προστασία </a:t>
            </a:r>
            <a:r>
              <a:rPr lang="el-GR" dirty="0" smtClean="0"/>
              <a:t>πρέπει να τηρείται όλη τη </a:t>
            </a:r>
            <a:r>
              <a:rPr lang="el-GR" dirty="0" smtClean="0"/>
              <a:t>διάρκεια </a:t>
            </a:r>
            <a:r>
              <a:rPr lang="el-GR" dirty="0" smtClean="0"/>
              <a:t>του χρόνου.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ΠΕΡΙΠΟΙΗΣΗ  ΓΗΡΑΣΜΕΝΟΥ ΔΕΡΜΑΤΟΣ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ενυδάτωση είναι η απλούστερη περιποίηση και πρέπει να γίνει με </a:t>
            </a:r>
            <a:r>
              <a:rPr lang="el-GR" dirty="0" smtClean="0"/>
              <a:t>μεγάλη </a:t>
            </a:r>
            <a:r>
              <a:rPr lang="el-GR" dirty="0" smtClean="0"/>
              <a:t>συχνότητα.</a:t>
            </a:r>
          </a:p>
          <a:p>
            <a:r>
              <a:rPr lang="el-GR" dirty="0" smtClean="0"/>
              <a:t>Η χρήση πολύ δραστικών </a:t>
            </a:r>
            <a:r>
              <a:rPr lang="el-GR" dirty="0" err="1" smtClean="0"/>
              <a:t>απολεπιστικών</a:t>
            </a:r>
            <a:r>
              <a:rPr lang="el-GR" dirty="0" smtClean="0"/>
              <a:t> </a:t>
            </a:r>
            <a:r>
              <a:rPr lang="el-GR" dirty="0" smtClean="0"/>
              <a:t>προϊόντων, όπως </a:t>
            </a:r>
            <a:r>
              <a:rPr lang="el-GR" dirty="0" smtClean="0"/>
              <a:t>ΑΗΑ</a:t>
            </a:r>
            <a:r>
              <a:rPr lang="en-US" dirty="0" smtClean="0"/>
              <a:t> </a:t>
            </a:r>
            <a:r>
              <a:rPr lang="el-GR" dirty="0" smtClean="0"/>
              <a:t>διεγείρουν το μηχανισμό της </a:t>
            </a:r>
            <a:r>
              <a:rPr lang="el-GR" dirty="0" err="1" smtClean="0"/>
              <a:t>κερατινοποίησης</a:t>
            </a:r>
            <a:endParaRPr lang="el-GR" dirty="0" smtClean="0"/>
          </a:p>
          <a:p>
            <a:r>
              <a:rPr lang="el-GR" dirty="0" smtClean="0"/>
              <a:t>Η μάλαξη αυξάνει την αιματική κυκλοφορία</a:t>
            </a:r>
            <a:r>
              <a:rPr lang="el-GR" dirty="0" smtClean="0"/>
              <a:t>, ενεργοποιεί </a:t>
            </a:r>
            <a:r>
              <a:rPr lang="el-GR" dirty="0" smtClean="0"/>
              <a:t>τους μύες και αυξάνει  τον μεταβολισμό στην περιοχή.</a:t>
            </a:r>
          </a:p>
          <a:p>
            <a:r>
              <a:rPr lang="el-GR" dirty="0" smtClean="0"/>
              <a:t>Η χρήση </a:t>
            </a:r>
            <a:r>
              <a:rPr lang="el-GR" dirty="0" smtClean="0"/>
              <a:t>μηχανημάτων </a:t>
            </a:r>
            <a:r>
              <a:rPr lang="el-GR" dirty="0" err="1" smtClean="0"/>
              <a:t>φαραδικού</a:t>
            </a:r>
            <a:r>
              <a:rPr lang="el-GR" dirty="0" smtClean="0"/>
              <a:t>   ρεύματος.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ΠΡΟΙΟΝΤΑ ΠΕΡΙΠΟΙΗΣΗΣ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Κρέμες  με υγραντικές ουσίες</a:t>
            </a:r>
          </a:p>
          <a:p>
            <a:r>
              <a:rPr lang="el-GR" dirty="0" smtClean="0"/>
              <a:t>Κρέμες με βιταμίνες-</a:t>
            </a:r>
            <a:r>
              <a:rPr lang="el-GR" dirty="0" err="1" smtClean="0"/>
              <a:t>κολαγονο</a:t>
            </a:r>
            <a:r>
              <a:rPr lang="el-GR" dirty="0" smtClean="0"/>
              <a:t>-</a:t>
            </a:r>
            <a:r>
              <a:rPr lang="el-GR" dirty="0" err="1" smtClean="0"/>
              <a:t>ελαστίνη</a:t>
            </a:r>
            <a:endParaRPr lang="el-GR" dirty="0" smtClean="0"/>
          </a:p>
          <a:p>
            <a:r>
              <a:rPr lang="el-GR" dirty="0" smtClean="0"/>
              <a:t>Κρέμες </a:t>
            </a:r>
            <a:r>
              <a:rPr lang="el-GR" dirty="0" smtClean="0"/>
              <a:t>μαλακτικές</a:t>
            </a:r>
          </a:p>
          <a:p>
            <a:r>
              <a:rPr lang="el-GR" dirty="0" smtClean="0"/>
              <a:t>Κρέμες αναπλαστικές</a:t>
            </a:r>
          </a:p>
          <a:p>
            <a:r>
              <a:rPr lang="el-GR" dirty="0" smtClean="0"/>
              <a:t>Κρέμες αντιρυτιδικές-συσφικτικές</a:t>
            </a:r>
          </a:p>
          <a:p>
            <a:r>
              <a:rPr lang="el-GR" dirty="0" smtClean="0"/>
              <a:t>Οροί-Αμπούλες</a:t>
            </a:r>
          </a:p>
          <a:p>
            <a:r>
              <a:rPr lang="el-GR" dirty="0" err="1" smtClean="0"/>
              <a:t>Υδροκολλοειδείς</a:t>
            </a:r>
            <a:r>
              <a:rPr lang="el-GR" dirty="0" smtClean="0"/>
              <a:t> μάσκες</a:t>
            </a:r>
          </a:p>
          <a:p>
            <a:r>
              <a:rPr lang="el-GR" dirty="0" smtClean="0"/>
              <a:t>Μάσκες κεριών</a:t>
            </a:r>
          </a:p>
          <a:p>
            <a:r>
              <a:rPr lang="el-GR" dirty="0" smtClean="0"/>
              <a:t>Ελαστικές  μάσκες</a:t>
            </a:r>
          </a:p>
          <a:p>
            <a:r>
              <a:rPr lang="el-GR" dirty="0" smtClean="0"/>
              <a:t>Εκμαγεία</a:t>
            </a:r>
          </a:p>
          <a:p>
            <a:r>
              <a:rPr lang="el-GR" dirty="0" err="1" smtClean="0"/>
              <a:t>Πηλιγκ</a:t>
            </a:r>
            <a:r>
              <a:rPr lang="el-GR" dirty="0" smtClean="0"/>
              <a:t> με ΑΗΑ</a:t>
            </a:r>
          </a:p>
          <a:p>
            <a:r>
              <a:rPr lang="el-GR" dirty="0" err="1" smtClean="0"/>
              <a:t>Ενζυμικό</a:t>
            </a:r>
            <a:r>
              <a:rPr lang="el-GR" dirty="0" smtClean="0"/>
              <a:t> </a:t>
            </a:r>
            <a:r>
              <a:rPr lang="el-GR" dirty="0" err="1" smtClean="0"/>
              <a:t>πηλιγκ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237</TotalTime>
  <Words>264</Words>
  <Application>Microsoft Office PowerPoint</Application>
  <PresentationFormat>Προβολή στην οθόνη (4:3)</PresentationFormat>
  <Paragraphs>42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Ζωντάνια</vt:lpstr>
      <vt:lpstr>ΓΗΡΑΣΜΕΝΟ   ΔΕΡΜΑ</vt:lpstr>
      <vt:lpstr>ΧΑΡΑΚΤΗΡΙΣΤΙΚΑ ΓΗΡΑΣΜΕΝΟΥ ΔΕΡΜΑΤΟΣ</vt:lpstr>
      <vt:lpstr>Διαφάνεια 3</vt:lpstr>
      <vt:lpstr>ΤΟ ΔΕΡΜΑ ΧΑΝΕΙ ΤΟ 1% ΤΗΣ ΒΙΟΛΟΓΟΚΗΣ ΤΟΥ ΔΡΑΣΗΣ ΚΆΘΕ ΧΡΟΝΟ.ΑΠΟΤΕΛΕΣΜΑΤΑ ΑΥΤΟΥ ΤΟΥ ΓΕΓΟΝΟΤΟΣ:</vt:lpstr>
      <vt:lpstr>Διαφάνεια 5</vt:lpstr>
      <vt:lpstr>ΠΑΡΑΓΟΝΤΕΣ ΠΟΥ ΣΥΜΒΑΛΟΥΝ ΣΤΗ ΓΗΡΑΝΣΗ</vt:lpstr>
      <vt:lpstr>ΦΩΤΟΓΗΡΑΣΜΕΝΟ ΔΕΡΜΑ</vt:lpstr>
      <vt:lpstr>ΠΕΡΙΠΟΙΗΣΗ  ΓΗΡΑΣΜΕΝΟΥ ΔΕΡΜΑΤΟΣ</vt:lpstr>
      <vt:lpstr>ΠΡΟΙΟΝΤΑ ΠΕΡΙΠΟΙΗΣΗΣ</vt:lpstr>
      <vt:lpstr>ΕΦΑΡΜΟΓΗ</vt:lpstr>
      <vt:lpstr>ΕΙΔΟΠΟΙΗΣΗ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ΓΗΡΑΣΜΕΝΟ   ΔΕΡΜΑ</dc:title>
  <dc:creator>maria</dc:creator>
  <cp:lastModifiedBy>Olina Oly</cp:lastModifiedBy>
  <cp:revision>29</cp:revision>
  <dcterms:created xsi:type="dcterms:W3CDTF">2020-05-19T15:29:06Z</dcterms:created>
  <dcterms:modified xsi:type="dcterms:W3CDTF">2020-05-24T10:31:46Z</dcterms:modified>
</cp:coreProperties>
</file>