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62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705-5F96-4AB1-A12E-5BB58DA6EBA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6FA2-8B13-4064-BE59-98EB20DD78E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16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705-5F96-4AB1-A12E-5BB58DA6EBA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6FA2-8B13-4064-BE59-98EB20DD78E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98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705-5F96-4AB1-A12E-5BB58DA6EBA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6FA2-8B13-4064-BE59-98EB20DD78E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14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0C63-48A2-4A5E-B299-CF1F77BD7F55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8DF7-0E6A-4A42-B21E-80D96764A447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792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0C63-48A2-4A5E-B299-CF1F77BD7F55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8DF7-0E6A-4A42-B21E-80D96764A447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606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0C63-48A2-4A5E-B299-CF1F77BD7F55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8DF7-0E6A-4A42-B21E-80D96764A447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712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0C63-48A2-4A5E-B299-CF1F77BD7F55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8DF7-0E6A-4A42-B21E-80D96764A447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830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0C63-48A2-4A5E-B299-CF1F77BD7F55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8DF7-0E6A-4A42-B21E-80D96764A447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285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0C63-48A2-4A5E-B299-CF1F77BD7F55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8DF7-0E6A-4A42-B21E-80D96764A447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610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0C63-48A2-4A5E-B299-CF1F77BD7F55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8DF7-0E6A-4A42-B21E-80D96764A447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80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0C63-48A2-4A5E-B299-CF1F77BD7F55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8DF7-0E6A-4A42-B21E-80D96764A447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40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705-5F96-4AB1-A12E-5BB58DA6EBA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6FA2-8B13-4064-BE59-98EB20DD78E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974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0C63-48A2-4A5E-B299-CF1F77BD7F55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8DF7-0E6A-4A42-B21E-80D96764A447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03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0C63-48A2-4A5E-B299-CF1F77BD7F55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8DF7-0E6A-4A42-B21E-80D96764A447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365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0C63-48A2-4A5E-B299-CF1F77BD7F55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8DF7-0E6A-4A42-B21E-80D96764A447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139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705-5F96-4AB1-A12E-5BB58DA6EBA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6FA2-8B13-4064-BE59-98EB20DD78E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754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705-5F96-4AB1-A12E-5BB58DA6EBA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6FA2-8B13-4064-BE59-98EB20DD78E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32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705-5F96-4AB1-A12E-5BB58DA6EBA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6FA2-8B13-4064-BE59-98EB20DD78E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2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705-5F96-4AB1-A12E-5BB58DA6EBA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6FA2-8B13-4064-BE59-98EB20DD78E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3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705-5F96-4AB1-A12E-5BB58DA6EBA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6FA2-8B13-4064-BE59-98EB20DD78E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99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705-5F96-4AB1-A12E-5BB58DA6EBA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6FA2-8B13-4064-BE59-98EB20DD78E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5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705-5F96-4AB1-A12E-5BB58DA6EBA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6FA2-8B13-4064-BE59-98EB20DD78E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13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69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1705-5F96-4AB1-A12E-5BB58DA6EBAD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D6FA2-8B13-4064-BE59-98EB20DD78E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5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50C63-48A2-4A5E-B299-CF1F77BD7F55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2/4/2024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C8DF7-0E6A-4A42-B21E-80D96764A447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432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" y="571500"/>
            <a:ext cx="11057206" cy="4535072"/>
          </a:xfrm>
        </p:spPr>
        <p:txBody>
          <a:bodyPr/>
          <a:lstStyle/>
          <a:p>
            <a:pPr algn="ctr"/>
            <a:r>
              <a:rPr lang="el-G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ΤΜΗΜΑ </a:t>
            </a:r>
            <a:r>
              <a: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ΠΡΟΠΟΝΗΤΙΚΗΣ</a:t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ΜΑΘΗΜΑ</a:t>
            </a:r>
            <a:br>
              <a:rPr lang="el-G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ΦΥΣΙΚΟΘΕΡΑΠΕΙΑ</a:t>
            </a:r>
            <a:br>
              <a:rPr lang="el-G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ΕΝΟΤΗΤΑ</a:t>
            </a: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 ΦΥΣΙΚΟΘΕΡΑΠΕΙΑ</a:t>
            </a:r>
            <a:br>
              <a:rPr lang="el-GR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" y="4965895"/>
            <a:ext cx="11493305" cy="1650805"/>
          </a:xfrm>
        </p:spPr>
        <p:txBody>
          <a:bodyPr>
            <a:norm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lvl="0" algn="ctr" defTabSz="914400">
              <a:lnSpc>
                <a:spcPct val="90000"/>
              </a:lnSpc>
              <a:buClrTx/>
              <a:buSzTx/>
            </a:pPr>
            <a:r>
              <a:rPr lang="el-GR" sz="2600" dirty="0">
                <a:latin typeface="Calibri" panose="020F0502020204030204"/>
              </a:rPr>
              <a:t>ΠΑΣΕΝΙΔΟΥ ΜΑΡΙΑ</a:t>
            </a:r>
            <a:r>
              <a:rPr lang="en-US" sz="2600" dirty="0">
                <a:latin typeface="Calibri" panose="020F0502020204030204"/>
              </a:rPr>
              <a:t> (Physiotherapist, MSc)</a:t>
            </a:r>
            <a:endParaRPr lang="el-GR" sz="2600" dirty="0">
              <a:latin typeface="Calibri" panose="020F0502020204030204"/>
            </a:endParaRPr>
          </a:p>
          <a:p>
            <a:pPr lvl="0" algn="ctr" defTabSz="914400">
              <a:lnSpc>
                <a:spcPct val="90000"/>
              </a:lnSpc>
              <a:buClrTx/>
              <a:buSzTx/>
            </a:pPr>
            <a:r>
              <a:rPr lang="el-GR" sz="2600">
                <a:latin typeface="Calibri" panose="020F0502020204030204"/>
              </a:rPr>
              <a:t>ΘΕΣΣΑΛΟΝΙΚΗ 2024</a:t>
            </a:r>
            <a:endParaRPr lang="el-GR" sz="2600" dirty="0">
              <a:latin typeface="Calibri" panose="020F0502020204030204"/>
            </a:endParaRPr>
          </a:p>
          <a:p>
            <a:pPr algn="ctr"/>
            <a:endParaRPr lang="el-G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227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328" y="571500"/>
            <a:ext cx="8421947" cy="447833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927100" y="5410200"/>
            <a:ext cx="102997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Κάλλιον</a:t>
            </a:r>
            <a:r>
              <a:rPr lang="el-GR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του </a:t>
            </a:r>
            <a:r>
              <a:rPr lang="el-GR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θεραπεύειν</a:t>
            </a:r>
            <a:r>
              <a:rPr lang="el-GR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το </a:t>
            </a:r>
            <a:r>
              <a:rPr lang="el-GR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προλαμβάνειν</a:t>
            </a:r>
            <a:endParaRPr lang="el-GR" sz="3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l-GR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(Ιπποκράτης) </a:t>
            </a:r>
          </a:p>
        </p:txBody>
      </p:sp>
    </p:spTree>
    <p:extLst>
      <p:ext uri="{BB962C8B-B14F-4D97-AF65-F5344CB8AC3E}">
        <p14:creationId xmlns:p14="http://schemas.microsoft.com/office/powerpoint/2010/main" val="28034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prstClr val="black"/>
                </a:solidFill>
              </a:rPr>
              <a:t>ΦΥΣΙΚΟΘΕΡΑΠΕΙΑ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300" y="1536700"/>
            <a:ext cx="10604500" cy="4825999"/>
          </a:xfrm>
        </p:spPr>
        <p:txBody>
          <a:bodyPr>
            <a:normAutofit fontScale="85000" lnSpcReduction="20000"/>
          </a:bodyPr>
          <a:lstStyle/>
          <a:p>
            <a:r>
              <a:rPr lang="el-GR" i="1" dirty="0"/>
              <a:t>H φυσικοθεραπεία παρέχει υπηρεσίες σε άτομα και πληθυσμούς, με στόχο:</a:t>
            </a:r>
          </a:p>
          <a:p>
            <a:pPr marL="514350" indent="-514350">
              <a:buAutoNum type="arabicPeriod"/>
            </a:pPr>
            <a:r>
              <a:rPr lang="el-GR" i="1" dirty="0"/>
              <a:t>την ανάπτυξη, </a:t>
            </a:r>
          </a:p>
          <a:p>
            <a:pPr marL="514350" indent="-514350">
              <a:buAutoNum type="arabicPeriod"/>
            </a:pPr>
            <a:r>
              <a:rPr lang="el-GR" i="1" dirty="0"/>
              <a:t>τη διατήρηση και</a:t>
            </a:r>
          </a:p>
          <a:p>
            <a:pPr marL="514350" indent="-514350">
              <a:buAutoNum type="arabicPeriod"/>
            </a:pPr>
            <a:r>
              <a:rPr lang="el-GR" i="1" dirty="0"/>
              <a:t>την αποκατάσταση της κίνησης και της λειτουργικότητας, προκειμένου να βελτιωθεί η ποιότητα της ζωής των ασθενών.</a:t>
            </a:r>
          </a:p>
          <a:p>
            <a:r>
              <a:rPr lang="el-GR" i="1" dirty="0"/>
              <a:t> Ειδικότερα, οι φυσιοθεραπευτικές υπηρεσίες παρεμβαίνουν σε περιπτώσεις όπου η κινητικότητα και η λειτουργική ικανότητα απειλούνται από κακώσεις ή τραυματισμούς, παθήσεις ή διαταραχές, την ηλικία ή περιβαλλοντικούς παράγοντες. </a:t>
            </a:r>
          </a:p>
          <a:p>
            <a:r>
              <a:rPr lang="el-GR" i="1" dirty="0"/>
              <a:t>Βασική παρέμβαση του φυσικοθεραπευτή είναι η παρέμβαση για τον έλεγχο του πόνου, ως παράγοντα περιορισμού της λειτουργικότητας. Το να είναι ένα άτομο λειτουργικά ανεξάρτητο αποτελεί βασική προϋπόθεση για να είναι υγιές.</a:t>
            </a:r>
          </a:p>
          <a:p>
            <a:endParaRPr lang="el-GR" i="1" dirty="0"/>
          </a:p>
          <a:p>
            <a:pPr marL="0" indent="0">
              <a:buNone/>
            </a:pPr>
            <a:r>
              <a:rPr lang="el-GR" dirty="0"/>
              <a:t>                                                                                   </a:t>
            </a:r>
            <a:r>
              <a:rPr lang="el-GR" sz="2400" dirty="0"/>
              <a:t>Παγκόσμιος Οργανισμός Υγείας </a:t>
            </a:r>
          </a:p>
        </p:txBody>
      </p:sp>
    </p:spTree>
    <p:extLst>
      <p:ext uri="{BB962C8B-B14F-4D97-AF65-F5344CB8AC3E}">
        <p14:creationId xmlns:p14="http://schemas.microsoft.com/office/powerpoint/2010/main" val="325797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Φυσικά μέσα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Ψύχος</a:t>
            </a:r>
          </a:p>
          <a:p>
            <a:r>
              <a:rPr lang="el-GR" dirty="0"/>
              <a:t>Θερμότητα</a:t>
            </a:r>
          </a:p>
          <a:p>
            <a:r>
              <a:rPr lang="el-GR" dirty="0"/>
              <a:t>Νερό</a:t>
            </a:r>
          </a:p>
          <a:p>
            <a:r>
              <a:rPr lang="el-GR" dirty="0"/>
              <a:t>Ηλεκτρικό ρεύμα</a:t>
            </a:r>
          </a:p>
          <a:p>
            <a:r>
              <a:rPr lang="el-GR" dirty="0"/>
              <a:t>Ακτινοβολίες (υπέρυθρη, υπεριώδης, </a:t>
            </a:r>
            <a:r>
              <a:rPr lang="en-US" dirty="0"/>
              <a:t>laser)</a:t>
            </a:r>
            <a:endParaRPr lang="el-GR" dirty="0"/>
          </a:p>
          <a:p>
            <a:r>
              <a:rPr lang="el-GR" dirty="0"/>
              <a:t>Ήχοι (υπέρηχοι- κρουστικοί υπέρηχοι)</a:t>
            </a:r>
          </a:p>
          <a:p>
            <a:r>
              <a:rPr lang="el-GR" dirty="0"/>
              <a:t>Μαγνητικά πεδία</a:t>
            </a:r>
          </a:p>
          <a:p>
            <a:r>
              <a:rPr lang="el-GR" dirty="0"/>
              <a:t>Κίνηση</a:t>
            </a:r>
          </a:p>
          <a:p>
            <a:r>
              <a:rPr lang="el-GR" dirty="0"/>
              <a:t>Μάλαξη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4056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2" y="474662"/>
            <a:ext cx="4014788" cy="27892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2262" y="474662"/>
            <a:ext cx="4186238" cy="29035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5700" y="3467100"/>
            <a:ext cx="4533900" cy="318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21477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165</Words>
  <Application>Microsoft Office PowerPoint</Application>
  <PresentationFormat>Ευρεία οθόνη</PresentationFormat>
  <Paragraphs>25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Times New Roman</vt:lpstr>
      <vt:lpstr>2_Office Theme</vt:lpstr>
      <vt:lpstr>1_Office Theme</vt:lpstr>
      <vt:lpstr>ΤΜΗΜΑ ΠΡΟΠΟΝΗΤΙΚΗΣ  ΜΑΘΗΜΑ ΦΥΣΙΚΟΘΕΡΑΠΕΙΑ  ΕΝΟΤΗΤΑ  ΕΙΣΑΓΩΓΗ ΣΤΗ ΦΥΣΙΚΟΘΕΡΑΠΕΙΑ  </vt:lpstr>
      <vt:lpstr>Παρουσίαση του PowerPoint</vt:lpstr>
      <vt:lpstr>ΦΥΣΙΚΟΘΕΡΑΠΕΙΑ</vt:lpstr>
      <vt:lpstr>Φυσικά μέσα</vt:lpstr>
      <vt:lpstr>Παρουσίαση του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ΤΜΗΜΑ ΦΥΣΙΚΟΘΕΡΑΠΕΙΑΣ ΕΞΑΜΗΝΟ Α΄  ΜΑΘΗΜΑ ΠΡΑΚΤΙΚΗ ΕΦΑΡΜΟΓΗ ΣΤΗΝ ΕΙΔΙΚΟΤΗΤΑ   ΕΙΣΑΓΩΓΙΚΟ ΜΑΘΗΜΑ  </dc:title>
  <dc:creator>Maria Pasenidou</dc:creator>
  <cp:lastModifiedBy>Maria Pasenidou</cp:lastModifiedBy>
  <cp:revision>6</cp:revision>
  <dcterms:created xsi:type="dcterms:W3CDTF">2020-02-23T13:10:27Z</dcterms:created>
  <dcterms:modified xsi:type="dcterms:W3CDTF">2024-04-02T08:39:51Z</dcterms:modified>
</cp:coreProperties>
</file>