
<file path=[Content_Types].xml><?xml version="1.0" encoding="utf-8"?>
<Types xmlns="http://schemas.openxmlformats.org/package/2006/content-types">
  <Default Extension="docx" ContentType="application/vnd.openxmlformats-officedocument.wordprocessingml.documen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0" r:id="rId7"/>
    <p:sldId id="263" r:id="rId8"/>
    <p:sldId id="266" r:id="rId9"/>
    <p:sldId id="265" r:id="rId10"/>
    <p:sldId id="264" r:id="rId11"/>
    <p:sldId id="267" r:id="rId12"/>
    <p:sldId id="268" r:id="rId13"/>
    <p:sldId id="269" r:id="rId14"/>
    <p:sldId id="270" r:id="rId15"/>
    <p:sldId id="271" r:id="rId16"/>
    <p:sldId id="273" r:id="rId17"/>
    <p:sldId id="275" r:id="rId18"/>
    <p:sldId id="272" r:id="rId19"/>
    <p:sldId id="274" r:id="rId20"/>
    <p:sldId id="276" r:id="rId21"/>
    <p:sldId id="277" r:id="rId22"/>
    <p:sldId id="278" r:id="rId23"/>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5158282-9C76-4282-92CA-DC4F45DBD3EA}"/>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FDFF1D8E-19D9-427D-A261-3F1BBDCFA47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06DE5B9A-75F6-44FC-8174-0003F1B1AEC4}"/>
              </a:ext>
            </a:extLst>
          </p:cNvPr>
          <p:cNvSpPr>
            <a:spLocks noGrp="1"/>
          </p:cNvSpPr>
          <p:nvPr>
            <p:ph type="dt" sz="half" idx="10"/>
          </p:nvPr>
        </p:nvSpPr>
        <p:spPr/>
        <p:txBody>
          <a:bodyPr/>
          <a:lstStyle/>
          <a:p>
            <a:fld id="{0BEB33BE-E156-4FC2-AE8E-DDE7399724C4}" type="datetimeFigureOut">
              <a:rPr lang="el-GR" smtClean="0"/>
              <a:t>10/1/2022</a:t>
            </a:fld>
            <a:endParaRPr lang="el-GR"/>
          </a:p>
        </p:txBody>
      </p:sp>
      <p:sp>
        <p:nvSpPr>
          <p:cNvPr id="5" name="Θέση υποσέλιδου 4">
            <a:extLst>
              <a:ext uri="{FF2B5EF4-FFF2-40B4-BE49-F238E27FC236}">
                <a16:creationId xmlns:a16="http://schemas.microsoft.com/office/drawing/2014/main" id="{2469AB49-1AA6-46E1-860A-303241C8AC46}"/>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6DC4CAD4-65D2-496D-B97D-2884B384A273}"/>
              </a:ext>
            </a:extLst>
          </p:cNvPr>
          <p:cNvSpPr>
            <a:spLocks noGrp="1"/>
          </p:cNvSpPr>
          <p:nvPr>
            <p:ph type="sldNum" sz="quarter" idx="12"/>
          </p:nvPr>
        </p:nvSpPr>
        <p:spPr/>
        <p:txBody>
          <a:bodyPr/>
          <a:lstStyle/>
          <a:p>
            <a:fld id="{8E21DEA5-9BF1-48B2-AC95-DE2F56F05E5F}" type="slidenum">
              <a:rPr lang="el-GR" smtClean="0"/>
              <a:t>‹#›</a:t>
            </a:fld>
            <a:endParaRPr lang="el-GR"/>
          </a:p>
        </p:txBody>
      </p:sp>
    </p:spTree>
    <p:extLst>
      <p:ext uri="{BB962C8B-B14F-4D97-AF65-F5344CB8AC3E}">
        <p14:creationId xmlns:p14="http://schemas.microsoft.com/office/powerpoint/2010/main" val="11161945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8D8E688-BDFB-4D40-815E-F9EDC971931D}"/>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80CF0141-C432-459A-802C-356D5D952274}"/>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475419EE-CF88-4449-B632-15E41AF712A0}"/>
              </a:ext>
            </a:extLst>
          </p:cNvPr>
          <p:cNvSpPr>
            <a:spLocks noGrp="1"/>
          </p:cNvSpPr>
          <p:nvPr>
            <p:ph type="dt" sz="half" idx="10"/>
          </p:nvPr>
        </p:nvSpPr>
        <p:spPr/>
        <p:txBody>
          <a:bodyPr/>
          <a:lstStyle/>
          <a:p>
            <a:fld id="{0BEB33BE-E156-4FC2-AE8E-DDE7399724C4}" type="datetimeFigureOut">
              <a:rPr lang="el-GR" smtClean="0"/>
              <a:t>10/1/2022</a:t>
            </a:fld>
            <a:endParaRPr lang="el-GR"/>
          </a:p>
        </p:txBody>
      </p:sp>
      <p:sp>
        <p:nvSpPr>
          <p:cNvPr id="5" name="Θέση υποσέλιδου 4">
            <a:extLst>
              <a:ext uri="{FF2B5EF4-FFF2-40B4-BE49-F238E27FC236}">
                <a16:creationId xmlns:a16="http://schemas.microsoft.com/office/drawing/2014/main" id="{A1A329D0-C459-4167-A502-06447067B50A}"/>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6748E3C9-82E6-4B9E-8F66-A32379318C63}"/>
              </a:ext>
            </a:extLst>
          </p:cNvPr>
          <p:cNvSpPr>
            <a:spLocks noGrp="1"/>
          </p:cNvSpPr>
          <p:nvPr>
            <p:ph type="sldNum" sz="quarter" idx="12"/>
          </p:nvPr>
        </p:nvSpPr>
        <p:spPr/>
        <p:txBody>
          <a:bodyPr/>
          <a:lstStyle/>
          <a:p>
            <a:fld id="{8E21DEA5-9BF1-48B2-AC95-DE2F56F05E5F}" type="slidenum">
              <a:rPr lang="el-GR" smtClean="0"/>
              <a:t>‹#›</a:t>
            </a:fld>
            <a:endParaRPr lang="el-GR"/>
          </a:p>
        </p:txBody>
      </p:sp>
    </p:spTree>
    <p:extLst>
      <p:ext uri="{BB962C8B-B14F-4D97-AF65-F5344CB8AC3E}">
        <p14:creationId xmlns:p14="http://schemas.microsoft.com/office/powerpoint/2010/main" val="22973724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31EEE3EC-C933-42B9-9E76-2A5F58E90C35}"/>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38193E61-4FB8-4893-A6E0-86104DAA6344}"/>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F52A9466-04FE-4B9D-9A51-58B84E614F10}"/>
              </a:ext>
            </a:extLst>
          </p:cNvPr>
          <p:cNvSpPr>
            <a:spLocks noGrp="1"/>
          </p:cNvSpPr>
          <p:nvPr>
            <p:ph type="dt" sz="half" idx="10"/>
          </p:nvPr>
        </p:nvSpPr>
        <p:spPr/>
        <p:txBody>
          <a:bodyPr/>
          <a:lstStyle/>
          <a:p>
            <a:fld id="{0BEB33BE-E156-4FC2-AE8E-DDE7399724C4}" type="datetimeFigureOut">
              <a:rPr lang="el-GR" smtClean="0"/>
              <a:t>10/1/2022</a:t>
            </a:fld>
            <a:endParaRPr lang="el-GR"/>
          </a:p>
        </p:txBody>
      </p:sp>
      <p:sp>
        <p:nvSpPr>
          <p:cNvPr id="5" name="Θέση υποσέλιδου 4">
            <a:extLst>
              <a:ext uri="{FF2B5EF4-FFF2-40B4-BE49-F238E27FC236}">
                <a16:creationId xmlns:a16="http://schemas.microsoft.com/office/drawing/2014/main" id="{0EDD78D5-8D67-4A25-83F6-8D8830330C2B}"/>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11E58382-6A22-423C-9FED-4B0029CCD24B}"/>
              </a:ext>
            </a:extLst>
          </p:cNvPr>
          <p:cNvSpPr>
            <a:spLocks noGrp="1"/>
          </p:cNvSpPr>
          <p:nvPr>
            <p:ph type="sldNum" sz="quarter" idx="12"/>
          </p:nvPr>
        </p:nvSpPr>
        <p:spPr/>
        <p:txBody>
          <a:bodyPr/>
          <a:lstStyle/>
          <a:p>
            <a:fld id="{8E21DEA5-9BF1-48B2-AC95-DE2F56F05E5F}" type="slidenum">
              <a:rPr lang="el-GR" smtClean="0"/>
              <a:t>‹#›</a:t>
            </a:fld>
            <a:endParaRPr lang="el-GR"/>
          </a:p>
        </p:txBody>
      </p:sp>
    </p:spTree>
    <p:extLst>
      <p:ext uri="{BB962C8B-B14F-4D97-AF65-F5344CB8AC3E}">
        <p14:creationId xmlns:p14="http://schemas.microsoft.com/office/powerpoint/2010/main" val="1050262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FAFC94C-FD41-4C1A-8D72-8E3A2A265007}"/>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112E10E5-4E61-4E84-BF40-7F7323DE278F}"/>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80CA1D84-6C87-426D-92C9-AB30FC85F9F6}"/>
              </a:ext>
            </a:extLst>
          </p:cNvPr>
          <p:cNvSpPr>
            <a:spLocks noGrp="1"/>
          </p:cNvSpPr>
          <p:nvPr>
            <p:ph type="dt" sz="half" idx="10"/>
          </p:nvPr>
        </p:nvSpPr>
        <p:spPr/>
        <p:txBody>
          <a:bodyPr/>
          <a:lstStyle/>
          <a:p>
            <a:fld id="{0BEB33BE-E156-4FC2-AE8E-DDE7399724C4}" type="datetimeFigureOut">
              <a:rPr lang="el-GR" smtClean="0"/>
              <a:t>10/1/2022</a:t>
            </a:fld>
            <a:endParaRPr lang="el-GR"/>
          </a:p>
        </p:txBody>
      </p:sp>
      <p:sp>
        <p:nvSpPr>
          <p:cNvPr id="5" name="Θέση υποσέλιδου 4">
            <a:extLst>
              <a:ext uri="{FF2B5EF4-FFF2-40B4-BE49-F238E27FC236}">
                <a16:creationId xmlns:a16="http://schemas.microsoft.com/office/drawing/2014/main" id="{158A0DFD-2E2C-465A-A632-6917F93973F6}"/>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A6CD2018-1221-4827-B806-36A002B030DC}"/>
              </a:ext>
            </a:extLst>
          </p:cNvPr>
          <p:cNvSpPr>
            <a:spLocks noGrp="1"/>
          </p:cNvSpPr>
          <p:nvPr>
            <p:ph type="sldNum" sz="quarter" idx="12"/>
          </p:nvPr>
        </p:nvSpPr>
        <p:spPr/>
        <p:txBody>
          <a:bodyPr/>
          <a:lstStyle/>
          <a:p>
            <a:fld id="{8E21DEA5-9BF1-48B2-AC95-DE2F56F05E5F}" type="slidenum">
              <a:rPr lang="el-GR" smtClean="0"/>
              <a:t>‹#›</a:t>
            </a:fld>
            <a:endParaRPr lang="el-GR"/>
          </a:p>
        </p:txBody>
      </p:sp>
    </p:spTree>
    <p:extLst>
      <p:ext uri="{BB962C8B-B14F-4D97-AF65-F5344CB8AC3E}">
        <p14:creationId xmlns:p14="http://schemas.microsoft.com/office/powerpoint/2010/main" val="41987127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21CFAC3-28F7-4FD6-9702-1C3A63BBB6E7}"/>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7A0B506D-7DBE-404C-9333-DB2D00376DC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4D417515-89C2-4B98-8296-7AA844D3DC00}"/>
              </a:ext>
            </a:extLst>
          </p:cNvPr>
          <p:cNvSpPr>
            <a:spLocks noGrp="1"/>
          </p:cNvSpPr>
          <p:nvPr>
            <p:ph type="dt" sz="half" idx="10"/>
          </p:nvPr>
        </p:nvSpPr>
        <p:spPr/>
        <p:txBody>
          <a:bodyPr/>
          <a:lstStyle/>
          <a:p>
            <a:fld id="{0BEB33BE-E156-4FC2-AE8E-DDE7399724C4}" type="datetimeFigureOut">
              <a:rPr lang="el-GR" smtClean="0"/>
              <a:t>10/1/2022</a:t>
            </a:fld>
            <a:endParaRPr lang="el-GR"/>
          </a:p>
        </p:txBody>
      </p:sp>
      <p:sp>
        <p:nvSpPr>
          <p:cNvPr id="5" name="Θέση υποσέλιδου 4">
            <a:extLst>
              <a:ext uri="{FF2B5EF4-FFF2-40B4-BE49-F238E27FC236}">
                <a16:creationId xmlns:a16="http://schemas.microsoft.com/office/drawing/2014/main" id="{BC09E9D2-986C-4DE9-8703-25AECA1AF1F6}"/>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A3D57B26-F09C-41DE-BF02-D923C497EA7D}"/>
              </a:ext>
            </a:extLst>
          </p:cNvPr>
          <p:cNvSpPr>
            <a:spLocks noGrp="1"/>
          </p:cNvSpPr>
          <p:nvPr>
            <p:ph type="sldNum" sz="quarter" idx="12"/>
          </p:nvPr>
        </p:nvSpPr>
        <p:spPr/>
        <p:txBody>
          <a:bodyPr/>
          <a:lstStyle/>
          <a:p>
            <a:fld id="{8E21DEA5-9BF1-48B2-AC95-DE2F56F05E5F}" type="slidenum">
              <a:rPr lang="el-GR" smtClean="0"/>
              <a:t>‹#›</a:t>
            </a:fld>
            <a:endParaRPr lang="el-GR"/>
          </a:p>
        </p:txBody>
      </p:sp>
    </p:spTree>
    <p:extLst>
      <p:ext uri="{BB962C8B-B14F-4D97-AF65-F5344CB8AC3E}">
        <p14:creationId xmlns:p14="http://schemas.microsoft.com/office/powerpoint/2010/main" val="40903174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E409D4C-41E6-48AD-B68E-17F8858919C0}"/>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EED9218B-D99D-4C8B-ABD2-6A302644E71F}"/>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E3489305-DDBC-47A9-AF50-E64D34D35088}"/>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B66F4013-1C65-4FBB-9F67-9C3EB8DCC5BC}"/>
              </a:ext>
            </a:extLst>
          </p:cNvPr>
          <p:cNvSpPr>
            <a:spLocks noGrp="1"/>
          </p:cNvSpPr>
          <p:nvPr>
            <p:ph type="dt" sz="half" idx="10"/>
          </p:nvPr>
        </p:nvSpPr>
        <p:spPr/>
        <p:txBody>
          <a:bodyPr/>
          <a:lstStyle/>
          <a:p>
            <a:fld id="{0BEB33BE-E156-4FC2-AE8E-DDE7399724C4}" type="datetimeFigureOut">
              <a:rPr lang="el-GR" smtClean="0"/>
              <a:t>10/1/2022</a:t>
            </a:fld>
            <a:endParaRPr lang="el-GR"/>
          </a:p>
        </p:txBody>
      </p:sp>
      <p:sp>
        <p:nvSpPr>
          <p:cNvPr id="6" name="Θέση υποσέλιδου 5">
            <a:extLst>
              <a:ext uri="{FF2B5EF4-FFF2-40B4-BE49-F238E27FC236}">
                <a16:creationId xmlns:a16="http://schemas.microsoft.com/office/drawing/2014/main" id="{BF7D934F-79A8-4AED-9150-E1C672B6DF88}"/>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D60D1C8E-15F6-46A8-ACD9-FD07D66CA648}"/>
              </a:ext>
            </a:extLst>
          </p:cNvPr>
          <p:cNvSpPr>
            <a:spLocks noGrp="1"/>
          </p:cNvSpPr>
          <p:nvPr>
            <p:ph type="sldNum" sz="quarter" idx="12"/>
          </p:nvPr>
        </p:nvSpPr>
        <p:spPr/>
        <p:txBody>
          <a:bodyPr/>
          <a:lstStyle/>
          <a:p>
            <a:fld id="{8E21DEA5-9BF1-48B2-AC95-DE2F56F05E5F}" type="slidenum">
              <a:rPr lang="el-GR" smtClean="0"/>
              <a:t>‹#›</a:t>
            </a:fld>
            <a:endParaRPr lang="el-GR"/>
          </a:p>
        </p:txBody>
      </p:sp>
    </p:spTree>
    <p:extLst>
      <p:ext uri="{BB962C8B-B14F-4D97-AF65-F5344CB8AC3E}">
        <p14:creationId xmlns:p14="http://schemas.microsoft.com/office/powerpoint/2010/main" val="38138891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15ACAD8-707B-4DB5-8A0D-6DE653DA1614}"/>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6F378B66-E2B6-4640-A767-23F6EF3FE18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220B4E90-B565-47AC-A1AC-532E7CD0032F}"/>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9C5AB220-887D-4208-8369-B7C36D78E75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3D5FB603-91CC-4924-A004-5D25038EF7B9}"/>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68881544-9817-4E44-99AD-59FB85613CED}"/>
              </a:ext>
            </a:extLst>
          </p:cNvPr>
          <p:cNvSpPr>
            <a:spLocks noGrp="1"/>
          </p:cNvSpPr>
          <p:nvPr>
            <p:ph type="dt" sz="half" idx="10"/>
          </p:nvPr>
        </p:nvSpPr>
        <p:spPr/>
        <p:txBody>
          <a:bodyPr/>
          <a:lstStyle/>
          <a:p>
            <a:fld id="{0BEB33BE-E156-4FC2-AE8E-DDE7399724C4}" type="datetimeFigureOut">
              <a:rPr lang="el-GR" smtClean="0"/>
              <a:t>10/1/2022</a:t>
            </a:fld>
            <a:endParaRPr lang="el-GR"/>
          </a:p>
        </p:txBody>
      </p:sp>
      <p:sp>
        <p:nvSpPr>
          <p:cNvPr id="8" name="Θέση υποσέλιδου 7">
            <a:extLst>
              <a:ext uri="{FF2B5EF4-FFF2-40B4-BE49-F238E27FC236}">
                <a16:creationId xmlns:a16="http://schemas.microsoft.com/office/drawing/2014/main" id="{FEEEB091-F1AC-4DC1-850D-2F3C47074602}"/>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1AEEC34C-4EA2-46FD-9F12-CAAD672A5080}"/>
              </a:ext>
            </a:extLst>
          </p:cNvPr>
          <p:cNvSpPr>
            <a:spLocks noGrp="1"/>
          </p:cNvSpPr>
          <p:nvPr>
            <p:ph type="sldNum" sz="quarter" idx="12"/>
          </p:nvPr>
        </p:nvSpPr>
        <p:spPr/>
        <p:txBody>
          <a:bodyPr/>
          <a:lstStyle/>
          <a:p>
            <a:fld id="{8E21DEA5-9BF1-48B2-AC95-DE2F56F05E5F}" type="slidenum">
              <a:rPr lang="el-GR" smtClean="0"/>
              <a:t>‹#›</a:t>
            </a:fld>
            <a:endParaRPr lang="el-GR"/>
          </a:p>
        </p:txBody>
      </p:sp>
    </p:spTree>
    <p:extLst>
      <p:ext uri="{BB962C8B-B14F-4D97-AF65-F5344CB8AC3E}">
        <p14:creationId xmlns:p14="http://schemas.microsoft.com/office/powerpoint/2010/main" val="2587526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388801B-0201-4F9E-AFE3-BC35AC4B42CF}"/>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54736415-C62A-4AAA-A88A-6C29596C5461}"/>
              </a:ext>
            </a:extLst>
          </p:cNvPr>
          <p:cNvSpPr>
            <a:spLocks noGrp="1"/>
          </p:cNvSpPr>
          <p:nvPr>
            <p:ph type="dt" sz="half" idx="10"/>
          </p:nvPr>
        </p:nvSpPr>
        <p:spPr/>
        <p:txBody>
          <a:bodyPr/>
          <a:lstStyle/>
          <a:p>
            <a:fld id="{0BEB33BE-E156-4FC2-AE8E-DDE7399724C4}" type="datetimeFigureOut">
              <a:rPr lang="el-GR" smtClean="0"/>
              <a:t>10/1/2022</a:t>
            </a:fld>
            <a:endParaRPr lang="el-GR"/>
          </a:p>
        </p:txBody>
      </p:sp>
      <p:sp>
        <p:nvSpPr>
          <p:cNvPr id="4" name="Θέση υποσέλιδου 3">
            <a:extLst>
              <a:ext uri="{FF2B5EF4-FFF2-40B4-BE49-F238E27FC236}">
                <a16:creationId xmlns:a16="http://schemas.microsoft.com/office/drawing/2014/main" id="{B932DFBF-0005-4897-8011-714BC87054F5}"/>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0FF94C36-F892-4D08-B86C-33A8D6091DAB}"/>
              </a:ext>
            </a:extLst>
          </p:cNvPr>
          <p:cNvSpPr>
            <a:spLocks noGrp="1"/>
          </p:cNvSpPr>
          <p:nvPr>
            <p:ph type="sldNum" sz="quarter" idx="12"/>
          </p:nvPr>
        </p:nvSpPr>
        <p:spPr/>
        <p:txBody>
          <a:bodyPr/>
          <a:lstStyle/>
          <a:p>
            <a:fld id="{8E21DEA5-9BF1-48B2-AC95-DE2F56F05E5F}" type="slidenum">
              <a:rPr lang="el-GR" smtClean="0"/>
              <a:t>‹#›</a:t>
            </a:fld>
            <a:endParaRPr lang="el-GR"/>
          </a:p>
        </p:txBody>
      </p:sp>
    </p:spTree>
    <p:extLst>
      <p:ext uri="{BB962C8B-B14F-4D97-AF65-F5344CB8AC3E}">
        <p14:creationId xmlns:p14="http://schemas.microsoft.com/office/powerpoint/2010/main" val="19883498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86F46564-8DE2-46B5-9906-4647D0755E95}"/>
              </a:ext>
            </a:extLst>
          </p:cNvPr>
          <p:cNvSpPr>
            <a:spLocks noGrp="1"/>
          </p:cNvSpPr>
          <p:nvPr>
            <p:ph type="dt" sz="half" idx="10"/>
          </p:nvPr>
        </p:nvSpPr>
        <p:spPr/>
        <p:txBody>
          <a:bodyPr/>
          <a:lstStyle/>
          <a:p>
            <a:fld id="{0BEB33BE-E156-4FC2-AE8E-DDE7399724C4}" type="datetimeFigureOut">
              <a:rPr lang="el-GR" smtClean="0"/>
              <a:t>10/1/2022</a:t>
            </a:fld>
            <a:endParaRPr lang="el-GR"/>
          </a:p>
        </p:txBody>
      </p:sp>
      <p:sp>
        <p:nvSpPr>
          <p:cNvPr id="3" name="Θέση υποσέλιδου 2">
            <a:extLst>
              <a:ext uri="{FF2B5EF4-FFF2-40B4-BE49-F238E27FC236}">
                <a16:creationId xmlns:a16="http://schemas.microsoft.com/office/drawing/2014/main" id="{7CAFE505-9285-4C48-B073-96F40D9E7A86}"/>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A147E162-4083-4D1E-B17E-4A3EEE0B48A4}"/>
              </a:ext>
            </a:extLst>
          </p:cNvPr>
          <p:cNvSpPr>
            <a:spLocks noGrp="1"/>
          </p:cNvSpPr>
          <p:nvPr>
            <p:ph type="sldNum" sz="quarter" idx="12"/>
          </p:nvPr>
        </p:nvSpPr>
        <p:spPr/>
        <p:txBody>
          <a:bodyPr/>
          <a:lstStyle/>
          <a:p>
            <a:fld id="{8E21DEA5-9BF1-48B2-AC95-DE2F56F05E5F}" type="slidenum">
              <a:rPr lang="el-GR" smtClean="0"/>
              <a:t>‹#›</a:t>
            </a:fld>
            <a:endParaRPr lang="el-GR"/>
          </a:p>
        </p:txBody>
      </p:sp>
    </p:spTree>
    <p:extLst>
      <p:ext uri="{BB962C8B-B14F-4D97-AF65-F5344CB8AC3E}">
        <p14:creationId xmlns:p14="http://schemas.microsoft.com/office/powerpoint/2010/main" val="14971214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255F1A9-2D8A-441B-AA53-3B9B5E7620D3}"/>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ECEBB7B3-2FA4-47F6-B1B9-8EF3C637BF9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5CA87E0C-A598-4DDB-AF8A-7BB53692FB7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7C609F4A-A6DC-4CB4-99F0-3286E98CC259}"/>
              </a:ext>
            </a:extLst>
          </p:cNvPr>
          <p:cNvSpPr>
            <a:spLocks noGrp="1"/>
          </p:cNvSpPr>
          <p:nvPr>
            <p:ph type="dt" sz="half" idx="10"/>
          </p:nvPr>
        </p:nvSpPr>
        <p:spPr/>
        <p:txBody>
          <a:bodyPr/>
          <a:lstStyle/>
          <a:p>
            <a:fld id="{0BEB33BE-E156-4FC2-AE8E-DDE7399724C4}" type="datetimeFigureOut">
              <a:rPr lang="el-GR" smtClean="0"/>
              <a:t>10/1/2022</a:t>
            </a:fld>
            <a:endParaRPr lang="el-GR"/>
          </a:p>
        </p:txBody>
      </p:sp>
      <p:sp>
        <p:nvSpPr>
          <p:cNvPr id="6" name="Θέση υποσέλιδου 5">
            <a:extLst>
              <a:ext uri="{FF2B5EF4-FFF2-40B4-BE49-F238E27FC236}">
                <a16:creationId xmlns:a16="http://schemas.microsoft.com/office/drawing/2014/main" id="{38818C91-8789-4E5A-94DD-F5A7CE4AE6A5}"/>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B15507D0-89A2-4327-B20A-4596B8DC90B3}"/>
              </a:ext>
            </a:extLst>
          </p:cNvPr>
          <p:cNvSpPr>
            <a:spLocks noGrp="1"/>
          </p:cNvSpPr>
          <p:nvPr>
            <p:ph type="sldNum" sz="quarter" idx="12"/>
          </p:nvPr>
        </p:nvSpPr>
        <p:spPr/>
        <p:txBody>
          <a:bodyPr/>
          <a:lstStyle/>
          <a:p>
            <a:fld id="{8E21DEA5-9BF1-48B2-AC95-DE2F56F05E5F}" type="slidenum">
              <a:rPr lang="el-GR" smtClean="0"/>
              <a:t>‹#›</a:t>
            </a:fld>
            <a:endParaRPr lang="el-GR"/>
          </a:p>
        </p:txBody>
      </p:sp>
    </p:spTree>
    <p:extLst>
      <p:ext uri="{BB962C8B-B14F-4D97-AF65-F5344CB8AC3E}">
        <p14:creationId xmlns:p14="http://schemas.microsoft.com/office/powerpoint/2010/main" val="19478258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17C33A3-A828-4477-8D01-C1ED27133CED}"/>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2792BDBD-A231-41EB-8E5F-97C395AA33B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AE671CAA-04D4-47B2-9B08-168B0234DB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E7E0DA89-46B9-46B1-AA92-23B1DC91ABBC}"/>
              </a:ext>
            </a:extLst>
          </p:cNvPr>
          <p:cNvSpPr>
            <a:spLocks noGrp="1"/>
          </p:cNvSpPr>
          <p:nvPr>
            <p:ph type="dt" sz="half" idx="10"/>
          </p:nvPr>
        </p:nvSpPr>
        <p:spPr/>
        <p:txBody>
          <a:bodyPr/>
          <a:lstStyle/>
          <a:p>
            <a:fld id="{0BEB33BE-E156-4FC2-AE8E-DDE7399724C4}" type="datetimeFigureOut">
              <a:rPr lang="el-GR" smtClean="0"/>
              <a:t>10/1/2022</a:t>
            </a:fld>
            <a:endParaRPr lang="el-GR"/>
          </a:p>
        </p:txBody>
      </p:sp>
      <p:sp>
        <p:nvSpPr>
          <p:cNvPr id="6" name="Θέση υποσέλιδου 5">
            <a:extLst>
              <a:ext uri="{FF2B5EF4-FFF2-40B4-BE49-F238E27FC236}">
                <a16:creationId xmlns:a16="http://schemas.microsoft.com/office/drawing/2014/main" id="{A32829D6-F6B5-425B-99C6-17C1037843D6}"/>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6568C0B7-AB25-4080-AF1D-4FDC6AE4BE52}"/>
              </a:ext>
            </a:extLst>
          </p:cNvPr>
          <p:cNvSpPr>
            <a:spLocks noGrp="1"/>
          </p:cNvSpPr>
          <p:nvPr>
            <p:ph type="sldNum" sz="quarter" idx="12"/>
          </p:nvPr>
        </p:nvSpPr>
        <p:spPr/>
        <p:txBody>
          <a:bodyPr/>
          <a:lstStyle/>
          <a:p>
            <a:fld id="{8E21DEA5-9BF1-48B2-AC95-DE2F56F05E5F}" type="slidenum">
              <a:rPr lang="el-GR" smtClean="0"/>
              <a:t>‹#›</a:t>
            </a:fld>
            <a:endParaRPr lang="el-GR"/>
          </a:p>
        </p:txBody>
      </p:sp>
    </p:spTree>
    <p:extLst>
      <p:ext uri="{BB962C8B-B14F-4D97-AF65-F5344CB8AC3E}">
        <p14:creationId xmlns:p14="http://schemas.microsoft.com/office/powerpoint/2010/main" val="26230567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6CB3DE64-08AC-40CB-8CCC-86256475D65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14FF7F4F-D8FA-419E-9939-1CC3B11DB21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3DCC362E-C72E-4353-90EE-BA8F123C2F4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EB33BE-E156-4FC2-AE8E-DDE7399724C4}" type="datetimeFigureOut">
              <a:rPr lang="el-GR" smtClean="0"/>
              <a:t>10/1/2022</a:t>
            </a:fld>
            <a:endParaRPr lang="el-GR"/>
          </a:p>
        </p:txBody>
      </p:sp>
      <p:sp>
        <p:nvSpPr>
          <p:cNvPr id="5" name="Θέση υποσέλιδου 4">
            <a:extLst>
              <a:ext uri="{FF2B5EF4-FFF2-40B4-BE49-F238E27FC236}">
                <a16:creationId xmlns:a16="http://schemas.microsoft.com/office/drawing/2014/main" id="{63AE4931-9601-4D3B-833D-6B30F8F3B94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3A3CFBC1-49D5-470F-94C1-8504B1FA381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21DEA5-9BF1-48B2-AC95-DE2F56F05E5F}" type="slidenum">
              <a:rPr lang="el-GR" smtClean="0"/>
              <a:t>‹#›</a:t>
            </a:fld>
            <a:endParaRPr lang="el-GR"/>
          </a:p>
        </p:txBody>
      </p:sp>
    </p:spTree>
    <p:extLst>
      <p:ext uri="{BB962C8B-B14F-4D97-AF65-F5344CB8AC3E}">
        <p14:creationId xmlns:p14="http://schemas.microsoft.com/office/powerpoint/2010/main" val="25854020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package" Target="../embeddings/Microsoft_Word_Document.docx"/><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6.e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995BDF5-30CD-478C-840D-72ABD740BB26}"/>
              </a:ext>
            </a:extLst>
          </p:cNvPr>
          <p:cNvSpPr>
            <a:spLocks noGrp="1"/>
          </p:cNvSpPr>
          <p:nvPr>
            <p:ph type="ctrTitle"/>
          </p:nvPr>
        </p:nvSpPr>
        <p:spPr/>
        <p:txBody>
          <a:bodyPr/>
          <a:lstStyle/>
          <a:p>
            <a:r>
              <a:rPr lang="el-GR" sz="1800" b="1" dirty="0">
                <a:effectLst/>
                <a:latin typeface="Times New Roman" panose="02020603050405020304" pitchFamily="18" charset="0"/>
                <a:ea typeface="Times New Roman" panose="02020603050405020304" pitchFamily="18" charset="0"/>
              </a:rPr>
              <a:t>Τ</a:t>
            </a:r>
            <a:r>
              <a:rPr lang="el-GR" sz="1800" b="1" spc="-15" dirty="0">
                <a:effectLst/>
                <a:latin typeface="Times New Roman" panose="02020603050405020304" pitchFamily="18" charset="0"/>
                <a:ea typeface="Times New Roman" panose="02020603050405020304" pitchFamily="18" charset="0"/>
              </a:rPr>
              <a:t>Ρ</a:t>
            </a:r>
            <a:r>
              <a:rPr lang="el-GR" sz="1800" b="1" dirty="0">
                <a:effectLst/>
                <a:latin typeface="Times New Roman" panose="02020603050405020304" pitchFamily="18" charset="0"/>
                <a:ea typeface="Times New Roman" panose="02020603050405020304" pitchFamily="18" charset="0"/>
              </a:rPr>
              <a:t>Α</a:t>
            </a:r>
            <a:r>
              <a:rPr lang="el-GR" sz="1800" b="1" spc="5" dirty="0">
                <a:effectLst/>
                <a:latin typeface="Times New Roman" panose="02020603050405020304" pitchFamily="18" charset="0"/>
                <a:ea typeface="Times New Roman" panose="02020603050405020304" pitchFamily="18" charset="0"/>
              </a:rPr>
              <a:t>Υ</a:t>
            </a:r>
            <a:r>
              <a:rPr lang="el-GR" sz="1800" b="1" spc="-5" dirty="0">
                <a:effectLst/>
                <a:latin typeface="Times New Roman" panose="02020603050405020304" pitchFamily="18" charset="0"/>
                <a:ea typeface="Times New Roman" panose="02020603050405020304" pitchFamily="18" charset="0"/>
              </a:rPr>
              <a:t>Μ</a:t>
            </a:r>
            <a:r>
              <a:rPr lang="el-GR" sz="1800" b="1" dirty="0">
                <a:effectLst/>
                <a:latin typeface="Times New Roman" panose="02020603050405020304" pitchFamily="18" charset="0"/>
                <a:ea typeface="Times New Roman" panose="02020603050405020304" pitchFamily="18" charset="0"/>
              </a:rPr>
              <a:t>ΑΤΙΣ</a:t>
            </a:r>
            <a:r>
              <a:rPr lang="el-GR" sz="1800" b="1" spc="-5" dirty="0">
                <a:effectLst/>
                <a:latin typeface="Times New Roman" panose="02020603050405020304" pitchFamily="18" charset="0"/>
                <a:ea typeface="Times New Roman" panose="02020603050405020304" pitchFamily="18" charset="0"/>
              </a:rPr>
              <a:t>Μ</a:t>
            </a:r>
            <a:r>
              <a:rPr lang="el-GR" sz="1800" b="1" dirty="0">
                <a:effectLst/>
                <a:latin typeface="Times New Roman" panose="02020603050405020304" pitchFamily="18" charset="0"/>
                <a:ea typeface="Times New Roman" panose="02020603050405020304" pitchFamily="18" charset="0"/>
              </a:rPr>
              <a:t>ΟΙ </a:t>
            </a:r>
            <a:r>
              <a:rPr lang="el-GR" sz="1800" b="1" spc="5" dirty="0">
                <a:effectLst/>
                <a:latin typeface="Times New Roman" panose="02020603050405020304" pitchFamily="18" charset="0"/>
                <a:ea typeface="Times New Roman" panose="02020603050405020304" pitchFamily="18" charset="0"/>
              </a:rPr>
              <a:t>Τ</a:t>
            </a:r>
            <a:r>
              <a:rPr lang="el-GR" sz="1800" b="1" spc="10" dirty="0">
                <a:effectLst/>
                <a:latin typeface="Times New Roman" panose="02020603050405020304" pitchFamily="18" charset="0"/>
                <a:ea typeface="Times New Roman" panose="02020603050405020304" pitchFamily="18" charset="0"/>
              </a:rPr>
              <a:t>Ω</a:t>
            </a:r>
            <a:r>
              <a:rPr lang="el-GR" sz="1800" b="1" dirty="0">
                <a:effectLst/>
                <a:latin typeface="Times New Roman" panose="02020603050405020304" pitchFamily="18" charset="0"/>
                <a:ea typeface="Times New Roman" panose="02020603050405020304" pitchFamily="18" charset="0"/>
              </a:rPr>
              <a:t>Ν </a:t>
            </a:r>
            <a:r>
              <a:rPr lang="el-GR" sz="1800" b="1" spc="-5" dirty="0">
                <a:effectLst/>
                <a:latin typeface="Times New Roman" panose="02020603050405020304" pitchFamily="18" charset="0"/>
                <a:ea typeface="Times New Roman" panose="02020603050405020304" pitchFamily="18" charset="0"/>
              </a:rPr>
              <a:t>Μ</a:t>
            </a:r>
            <a:r>
              <a:rPr lang="el-GR" sz="1800" b="1" dirty="0">
                <a:effectLst/>
                <a:latin typeface="Times New Roman" panose="02020603050405020304" pitchFamily="18" charset="0"/>
                <a:ea typeface="Times New Roman" panose="02020603050405020304" pitchFamily="18" charset="0"/>
              </a:rPr>
              <a:t>ΗΝΙ</a:t>
            </a:r>
            <a:r>
              <a:rPr lang="el-GR" sz="1800" b="1" spc="5" dirty="0">
                <a:effectLst/>
                <a:latin typeface="Times New Roman" panose="02020603050405020304" pitchFamily="18" charset="0"/>
                <a:ea typeface="Times New Roman" panose="02020603050405020304" pitchFamily="18" charset="0"/>
              </a:rPr>
              <a:t>Σ</a:t>
            </a:r>
            <a:r>
              <a:rPr lang="el-GR" sz="1800" b="1" spc="-10" dirty="0">
                <a:effectLst/>
                <a:latin typeface="Times New Roman" panose="02020603050405020304" pitchFamily="18" charset="0"/>
                <a:ea typeface="Times New Roman" panose="02020603050405020304" pitchFamily="18" charset="0"/>
              </a:rPr>
              <a:t>Κ</a:t>
            </a:r>
            <a:r>
              <a:rPr lang="el-GR" sz="1800" b="1" dirty="0">
                <a:effectLst/>
                <a:latin typeface="Times New Roman" panose="02020603050405020304" pitchFamily="18" charset="0"/>
                <a:ea typeface="Times New Roman" panose="02020603050405020304" pitchFamily="18" charset="0"/>
              </a:rPr>
              <a:t>ΩΝ</a:t>
            </a:r>
            <a:r>
              <a:rPr lang="el-GR" sz="1800" b="1" spc="5" dirty="0">
                <a:effectLst/>
                <a:latin typeface="Times New Roman" panose="02020603050405020304" pitchFamily="18" charset="0"/>
                <a:ea typeface="Times New Roman" panose="02020603050405020304" pitchFamily="18" charset="0"/>
              </a:rPr>
              <a:t> </a:t>
            </a:r>
            <a:r>
              <a:rPr lang="el-GR" sz="1800" b="1" spc="-10" dirty="0">
                <a:effectLst/>
                <a:latin typeface="Times New Roman" panose="02020603050405020304" pitchFamily="18" charset="0"/>
                <a:ea typeface="Times New Roman" panose="02020603050405020304" pitchFamily="18" charset="0"/>
              </a:rPr>
              <a:t>Κ</a:t>
            </a:r>
            <a:r>
              <a:rPr lang="el-GR" sz="1800" b="1" dirty="0">
                <a:effectLst/>
                <a:latin typeface="Times New Roman" panose="02020603050405020304" pitchFamily="18" charset="0"/>
                <a:ea typeface="Times New Roman" panose="02020603050405020304" pitchFamily="18" charset="0"/>
              </a:rPr>
              <a:t>ΑΙ </a:t>
            </a:r>
            <a:r>
              <a:rPr lang="el-GR" sz="1800" b="1" spc="5" dirty="0">
                <a:effectLst/>
                <a:latin typeface="Times New Roman" panose="02020603050405020304" pitchFamily="18" charset="0"/>
                <a:ea typeface="Times New Roman" panose="02020603050405020304" pitchFamily="18" charset="0"/>
              </a:rPr>
              <a:t>Α</a:t>
            </a:r>
            <a:r>
              <a:rPr lang="el-GR" sz="1800" b="1" dirty="0">
                <a:effectLst/>
                <a:latin typeface="Times New Roman" panose="02020603050405020304" pitchFamily="18" charset="0"/>
                <a:ea typeface="Times New Roman" panose="02020603050405020304" pitchFamily="18" charset="0"/>
              </a:rPr>
              <a:t>Π</a:t>
            </a:r>
            <a:r>
              <a:rPr lang="el-GR" sz="1800" b="1" spc="5" dirty="0">
                <a:effectLst/>
                <a:latin typeface="Times New Roman" panose="02020603050405020304" pitchFamily="18" charset="0"/>
                <a:ea typeface="Times New Roman" panose="02020603050405020304" pitchFamily="18" charset="0"/>
              </a:rPr>
              <a:t>Ο</a:t>
            </a:r>
            <a:r>
              <a:rPr lang="el-GR" sz="1800" b="1" spc="-10" dirty="0">
                <a:effectLst/>
                <a:latin typeface="Times New Roman" panose="02020603050405020304" pitchFamily="18" charset="0"/>
                <a:ea typeface="Times New Roman" panose="02020603050405020304" pitchFamily="18" charset="0"/>
              </a:rPr>
              <a:t>Κ</a:t>
            </a:r>
            <a:r>
              <a:rPr lang="el-GR" sz="1800" b="1" dirty="0">
                <a:effectLst/>
                <a:latin typeface="Times New Roman" panose="02020603050405020304" pitchFamily="18" charset="0"/>
                <a:ea typeface="Times New Roman" panose="02020603050405020304" pitchFamily="18" charset="0"/>
              </a:rPr>
              <a:t>ΑΤΑ</a:t>
            </a:r>
            <a:r>
              <a:rPr lang="el-GR" sz="1800" b="1" spc="-5" dirty="0">
                <a:effectLst/>
                <a:latin typeface="Times New Roman" panose="02020603050405020304" pitchFamily="18" charset="0"/>
                <a:ea typeface="Times New Roman" panose="02020603050405020304" pitchFamily="18" charset="0"/>
              </a:rPr>
              <a:t>Σ</a:t>
            </a:r>
            <a:r>
              <a:rPr lang="el-GR" sz="1800" b="1" dirty="0">
                <a:effectLst/>
                <a:latin typeface="Times New Roman" panose="02020603050405020304" pitchFamily="18" charset="0"/>
                <a:ea typeface="Times New Roman" panose="02020603050405020304" pitchFamily="18" charset="0"/>
              </a:rPr>
              <a:t>ΤΑ</a:t>
            </a:r>
            <a:r>
              <a:rPr lang="el-GR" sz="1800" b="1" spc="-5" dirty="0">
                <a:effectLst/>
                <a:latin typeface="Times New Roman" panose="02020603050405020304" pitchFamily="18" charset="0"/>
                <a:ea typeface="Times New Roman" panose="02020603050405020304" pitchFamily="18" charset="0"/>
              </a:rPr>
              <a:t>Σ</a:t>
            </a:r>
            <a:r>
              <a:rPr lang="el-GR" sz="1800" b="1" dirty="0">
                <a:effectLst/>
                <a:latin typeface="Times New Roman" panose="02020603050405020304" pitchFamily="18" charset="0"/>
                <a:ea typeface="Times New Roman" panose="02020603050405020304" pitchFamily="18" charset="0"/>
              </a:rPr>
              <a:t>Η Σ</a:t>
            </a:r>
            <a:r>
              <a:rPr lang="el-GR" sz="1800" b="1" spc="10" dirty="0">
                <a:effectLst/>
                <a:latin typeface="Times New Roman" panose="02020603050405020304" pitchFamily="18" charset="0"/>
                <a:ea typeface="Times New Roman" panose="02020603050405020304" pitchFamily="18" charset="0"/>
              </a:rPr>
              <a:t>Τ</a:t>
            </a:r>
            <a:r>
              <a:rPr lang="el-GR" sz="1800" b="1" dirty="0">
                <a:effectLst/>
                <a:latin typeface="Times New Roman" panose="02020603050405020304" pitchFamily="18" charset="0"/>
                <a:ea typeface="Times New Roman" panose="02020603050405020304" pitchFamily="18" charset="0"/>
              </a:rPr>
              <a:t>ΟΥΣ</a:t>
            </a:r>
            <a:r>
              <a:rPr lang="el-GR" sz="1800" b="1" spc="-5" dirty="0">
                <a:effectLst/>
                <a:latin typeface="Times New Roman" panose="02020603050405020304" pitchFamily="18" charset="0"/>
                <a:ea typeface="Times New Roman" panose="02020603050405020304" pitchFamily="18" charset="0"/>
              </a:rPr>
              <a:t> </a:t>
            </a:r>
            <a:r>
              <a:rPr lang="el-GR" sz="1800" b="1" dirty="0">
                <a:effectLst/>
                <a:latin typeface="Times New Roman" panose="02020603050405020304" pitchFamily="18" charset="0"/>
                <a:ea typeface="Times New Roman" panose="02020603050405020304" pitchFamily="18" charset="0"/>
              </a:rPr>
              <a:t>ΑΘΛΗ</a:t>
            </a:r>
            <a:r>
              <a:rPr lang="el-GR" sz="1800" b="1" spc="5" dirty="0">
                <a:effectLst/>
                <a:latin typeface="Times New Roman" panose="02020603050405020304" pitchFamily="18" charset="0"/>
                <a:ea typeface="Times New Roman" panose="02020603050405020304" pitchFamily="18" charset="0"/>
              </a:rPr>
              <a:t>Τ</a:t>
            </a:r>
            <a:r>
              <a:rPr lang="el-GR" sz="1800" b="1" dirty="0">
                <a:effectLst/>
                <a:latin typeface="Times New Roman" panose="02020603050405020304" pitchFamily="18" charset="0"/>
                <a:ea typeface="Times New Roman" panose="02020603050405020304" pitchFamily="18" charset="0"/>
              </a:rPr>
              <a:t>ΕΣ</a:t>
            </a:r>
            <a:br>
              <a:rPr lang="el-GR" sz="1800" dirty="0">
                <a:effectLst/>
                <a:latin typeface="Times New Roman" panose="02020603050405020304" pitchFamily="18" charset="0"/>
                <a:ea typeface="Times New Roman" panose="02020603050405020304" pitchFamily="18" charset="0"/>
              </a:rPr>
            </a:br>
            <a:endParaRPr lang="el-GR" dirty="0"/>
          </a:p>
        </p:txBody>
      </p:sp>
      <p:sp>
        <p:nvSpPr>
          <p:cNvPr id="3" name="Υπότιτλος 2">
            <a:extLst>
              <a:ext uri="{FF2B5EF4-FFF2-40B4-BE49-F238E27FC236}">
                <a16:creationId xmlns:a16="http://schemas.microsoft.com/office/drawing/2014/main" id="{6EB3E7FD-D3B2-497D-A435-138AD7AEF1A1}"/>
              </a:ext>
            </a:extLst>
          </p:cNvPr>
          <p:cNvSpPr>
            <a:spLocks noGrp="1"/>
          </p:cNvSpPr>
          <p:nvPr>
            <p:ph type="subTitle" idx="1"/>
          </p:nvPr>
        </p:nvSpPr>
        <p:spPr/>
        <p:txBody>
          <a:bodyPr>
            <a:normAutofit lnSpcReduction="10000"/>
          </a:bodyPr>
          <a:lstStyle/>
          <a:p>
            <a:pPr marL="63500">
              <a:spcBef>
                <a:spcPts val="465"/>
              </a:spcBef>
              <a:spcAft>
                <a:spcPts val="0"/>
              </a:spcAft>
            </a:pPr>
            <a:r>
              <a:rPr lang="el-GR" sz="1800" dirty="0">
                <a:effectLst/>
                <a:latin typeface="Times New Roman" panose="02020603050405020304" pitchFamily="18" charset="0"/>
                <a:ea typeface="Times New Roman" panose="02020603050405020304" pitchFamily="18" charset="0"/>
              </a:rPr>
              <a:t>Μη</a:t>
            </a:r>
            <a:r>
              <a:rPr lang="el-GR" sz="1800" spc="5" dirty="0">
                <a:effectLst/>
                <a:latin typeface="Times New Roman" panose="02020603050405020304" pitchFamily="18" charset="0"/>
                <a:ea typeface="Times New Roman" panose="02020603050405020304" pitchFamily="18" charset="0"/>
              </a:rPr>
              <a:t>ν</a:t>
            </a:r>
            <a:r>
              <a:rPr lang="el-GR" sz="1800" spc="-10" dirty="0">
                <a:effectLst/>
                <a:latin typeface="Times New Roman" panose="02020603050405020304" pitchFamily="18" charset="0"/>
                <a:ea typeface="Times New Roman" panose="02020603050405020304" pitchFamily="18" charset="0"/>
              </a:rPr>
              <a:t>ί</a:t>
            </a:r>
            <a:r>
              <a:rPr lang="el-GR" sz="1800" spc="5" dirty="0">
                <a:effectLst/>
                <a:latin typeface="Times New Roman" panose="02020603050405020304" pitchFamily="18" charset="0"/>
                <a:ea typeface="Times New Roman" panose="02020603050405020304" pitchFamily="18" charset="0"/>
              </a:rPr>
              <a:t>σ</a:t>
            </a:r>
            <a:r>
              <a:rPr lang="el-GR" sz="1800" spc="-5" dirty="0">
                <a:effectLst/>
                <a:latin typeface="Times New Roman" panose="02020603050405020304" pitchFamily="18" charset="0"/>
                <a:ea typeface="Times New Roman" panose="02020603050405020304" pitchFamily="18" charset="0"/>
              </a:rPr>
              <a:t>κ</a:t>
            </a:r>
            <a:r>
              <a:rPr lang="el-GR" sz="1800" dirty="0">
                <a:effectLst/>
                <a:latin typeface="Times New Roman" panose="02020603050405020304" pitchFamily="18" charset="0"/>
                <a:ea typeface="Times New Roman" panose="02020603050405020304" pitchFamily="18" charset="0"/>
              </a:rPr>
              <a:t>οι</a:t>
            </a:r>
            <a:r>
              <a:rPr lang="el-GR" sz="1800" spc="-10"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του</a:t>
            </a:r>
            <a:r>
              <a:rPr lang="el-GR" sz="1800" spc="-5"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γ</a:t>
            </a:r>
            <a:r>
              <a:rPr lang="el-GR" sz="1800" spc="-10" dirty="0">
                <a:effectLst/>
                <a:latin typeface="Times New Roman" panose="02020603050405020304" pitchFamily="18" charset="0"/>
                <a:ea typeface="Times New Roman" panose="02020603050405020304" pitchFamily="18" charset="0"/>
              </a:rPr>
              <a:t>ό</a:t>
            </a:r>
            <a:r>
              <a:rPr lang="el-GR" sz="1800" spc="5" dirty="0">
                <a:effectLst/>
                <a:latin typeface="Times New Roman" panose="02020603050405020304" pitchFamily="18" charset="0"/>
                <a:ea typeface="Times New Roman" panose="02020603050405020304" pitchFamily="18" charset="0"/>
              </a:rPr>
              <a:t>ν</a:t>
            </a:r>
            <a:r>
              <a:rPr lang="el-GR" sz="1800" dirty="0">
                <a:effectLst/>
                <a:latin typeface="Times New Roman" panose="02020603050405020304" pitchFamily="18" charset="0"/>
                <a:ea typeface="Times New Roman" panose="02020603050405020304" pitchFamily="18" charset="0"/>
              </a:rPr>
              <a:t>ατος</a:t>
            </a:r>
          </a:p>
          <a:p>
            <a:pPr>
              <a:lnSpc>
                <a:spcPts val="600"/>
              </a:lnSpc>
              <a:spcBef>
                <a:spcPts val="40"/>
              </a:spcBef>
            </a:pPr>
            <a:r>
              <a:rPr lang="el-GR" sz="1800" dirty="0">
                <a:effectLst/>
                <a:latin typeface="Times New Roman" panose="02020603050405020304" pitchFamily="18" charset="0"/>
                <a:ea typeface="Times New Roman" panose="02020603050405020304" pitchFamily="18" charset="0"/>
              </a:rPr>
              <a:t> </a:t>
            </a:r>
          </a:p>
          <a:p>
            <a:pPr marL="63500"/>
            <a:r>
              <a:rPr lang="el-GR" sz="1800" dirty="0">
                <a:effectLst/>
                <a:latin typeface="Times New Roman" panose="02020603050405020304" pitchFamily="18" charset="0"/>
                <a:ea typeface="Times New Roman" panose="02020603050405020304" pitchFamily="18" charset="0"/>
              </a:rPr>
              <a:t>Ρή</a:t>
            </a:r>
            <a:r>
              <a:rPr lang="el-GR" sz="1800" spc="-5" dirty="0">
                <a:effectLst/>
                <a:latin typeface="Times New Roman" panose="02020603050405020304" pitchFamily="18" charset="0"/>
                <a:ea typeface="Times New Roman" panose="02020603050405020304" pitchFamily="18" charset="0"/>
              </a:rPr>
              <a:t>ξ</a:t>
            </a:r>
            <a:r>
              <a:rPr lang="el-GR" sz="1800" spc="5" dirty="0">
                <a:effectLst/>
                <a:latin typeface="Times New Roman" panose="02020603050405020304" pitchFamily="18" charset="0"/>
                <a:ea typeface="Times New Roman" panose="02020603050405020304" pitchFamily="18" charset="0"/>
              </a:rPr>
              <a:t>ε</a:t>
            </a:r>
            <a:r>
              <a:rPr lang="el-GR" sz="1800" dirty="0">
                <a:effectLst/>
                <a:latin typeface="Times New Roman" panose="02020603050405020304" pitchFamily="18" charset="0"/>
                <a:ea typeface="Times New Roman" panose="02020603050405020304" pitchFamily="18" charset="0"/>
              </a:rPr>
              <a:t>ις </a:t>
            </a:r>
            <a:r>
              <a:rPr lang="el-GR" sz="1800" spc="-5" dirty="0">
                <a:effectLst/>
                <a:latin typeface="Times New Roman" panose="02020603050405020304" pitchFamily="18" charset="0"/>
                <a:ea typeface="Times New Roman" panose="02020603050405020304" pitchFamily="18" charset="0"/>
              </a:rPr>
              <a:t>μ</a:t>
            </a:r>
            <a:r>
              <a:rPr lang="el-GR" sz="1800" dirty="0">
                <a:effectLst/>
                <a:latin typeface="Times New Roman" panose="02020603050405020304" pitchFamily="18" charset="0"/>
                <a:ea typeface="Times New Roman" panose="02020603050405020304" pitchFamily="18" charset="0"/>
              </a:rPr>
              <a:t>η</a:t>
            </a:r>
            <a:r>
              <a:rPr lang="el-GR" sz="1800" spc="-10" dirty="0">
                <a:effectLst/>
                <a:latin typeface="Times New Roman" panose="02020603050405020304" pitchFamily="18" charset="0"/>
                <a:ea typeface="Times New Roman" panose="02020603050405020304" pitchFamily="18" charset="0"/>
              </a:rPr>
              <a:t>ν</a:t>
            </a:r>
            <a:r>
              <a:rPr lang="el-GR" sz="1800" dirty="0">
                <a:effectLst/>
                <a:latin typeface="Times New Roman" panose="02020603050405020304" pitchFamily="18" charset="0"/>
                <a:ea typeface="Times New Roman" panose="02020603050405020304" pitchFamily="18" charset="0"/>
              </a:rPr>
              <a:t>ί</a:t>
            </a:r>
            <a:r>
              <a:rPr lang="el-GR" sz="1800" spc="5" dirty="0">
                <a:effectLst/>
                <a:latin typeface="Times New Roman" panose="02020603050405020304" pitchFamily="18" charset="0"/>
                <a:ea typeface="Times New Roman" panose="02020603050405020304" pitchFamily="18" charset="0"/>
              </a:rPr>
              <a:t>σ</a:t>
            </a:r>
            <a:r>
              <a:rPr lang="el-GR" sz="1800" spc="-15" dirty="0">
                <a:effectLst/>
                <a:latin typeface="Times New Roman" panose="02020603050405020304" pitchFamily="18" charset="0"/>
                <a:ea typeface="Times New Roman" panose="02020603050405020304" pitchFamily="18" charset="0"/>
              </a:rPr>
              <a:t>κ</a:t>
            </a:r>
            <a:r>
              <a:rPr lang="el-GR" sz="1800" spc="5" dirty="0">
                <a:effectLst/>
                <a:latin typeface="Times New Roman" panose="02020603050405020304" pitchFamily="18" charset="0"/>
                <a:ea typeface="Times New Roman" panose="02020603050405020304" pitchFamily="18" charset="0"/>
              </a:rPr>
              <a:t>ω</a:t>
            </a:r>
            <a:r>
              <a:rPr lang="el-GR" sz="1800" dirty="0">
                <a:effectLst/>
                <a:latin typeface="Times New Roman" panose="02020603050405020304" pitchFamily="18" charset="0"/>
                <a:ea typeface="Times New Roman" panose="02020603050405020304" pitchFamily="18" charset="0"/>
              </a:rPr>
              <a:t>ν</a:t>
            </a:r>
            <a:r>
              <a:rPr lang="el-GR" sz="1800" spc="10"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a:t>
            </a:r>
            <a:r>
              <a:rPr lang="el-GR" sz="1800" spc="-10"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Σ</a:t>
            </a:r>
            <a:r>
              <a:rPr lang="el-GR" sz="1800" spc="5" dirty="0">
                <a:effectLst/>
                <a:latin typeface="Times New Roman" panose="02020603050405020304" pitchFamily="18" charset="0"/>
                <a:ea typeface="Times New Roman" panose="02020603050405020304" pitchFamily="18" charset="0"/>
              </a:rPr>
              <a:t>υ</a:t>
            </a:r>
            <a:r>
              <a:rPr lang="el-GR" sz="1800" spc="-10" dirty="0">
                <a:effectLst/>
                <a:latin typeface="Times New Roman" panose="02020603050405020304" pitchFamily="18" charset="0"/>
                <a:ea typeface="Times New Roman" panose="02020603050405020304" pitchFamily="18" charset="0"/>
              </a:rPr>
              <a:t>χ</a:t>
            </a:r>
            <a:r>
              <a:rPr lang="el-GR" sz="1800" spc="5" dirty="0">
                <a:effectLst/>
                <a:latin typeface="Times New Roman" panose="02020603050405020304" pitchFamily="18" charset="0"/>
                <a:ea typeface="Times New Roman" panose="02020603050405020304" pitchFamily="18" charset="0"/>
              </a:rPr>
              <a:t>ν</a:t>
            </a:r>
            <a:r>
              <a:rPr lang="el-GR" sz="1800" dirty="0">
                <a:effectLst/>
                <a:latin typeface="Times New Roman" panose="02020603050405020304" pitchFamily="18" charset="0"/>
                <a:ea typeface="Times New Roman" panose="02020603050405020304" pitchFamily="18" charset="0"/>
              </a:rPr>
              <a:t>ό</a:t>
            </a:r>
            <a:r>
              <a:rPr lang="el-GR" sz="1800" spc="-10" dirty="0">
                <a:effectLst/>
                <a:latin typeface="Times New Roman" panose="02020603050405020304" pitchFamily="18" charset="0"/>
                <a:ea typeface="Times New Roman" panose="02020603050405020304" pitchFamily="18" charset="0"/>
              </a:rPr>
              <a:t>τ</a:t>
            </a:r>
            <a:r>
              <a:rPr lang="el-GR" sz="1800" dirty="0">
                <a:effectLst/>
                <a:latin typeface="Times New Roman" panose="02020603050405020304" pitchFamily="18" charset="0"/>
                <a:ea typeface="Times New Roman" panose="02020603050405020304" pitchFamily="18" charset="0"/>
              </a:rPr>
              <a:t>ητα ρήξ</a:t>
            </a:r>
            <a:r>
              <a:rPr lang="el-GR" sz="1800" spc="-10" dirty="0">
                <a:effectLst/>
                <a:latin typeface="Times New Roman" panose="02020603050405020304" pitchFamily="18" charset="0"/>
                <a:ea typeface="Times New Roman" panose="02020603050405020304" pitchFamily="18" charset="0"/>
              </a:rPr>
              <a:t>ε</a:t>
            </a:r>
            <a:r>
              <a:rPr lang="el-GR" sz="1800" spc="5" dirty="0">
                <a:effectLst/>
                <a:latin typeface="Times New Roman" panose="02020603050405020304" pitchFamily="18" charset="0"/>
                <a:ea typeface="Times New Roman" panose="02020603050405020304" pitchFamily="18" charset="0"/>
              </a:rPr>
              <a:t>ω</a:t>
            </a:r>
            <a:r>
              <a:rPr lang="el-GR" sz="1800" dirty="0">
                <a:effectLst/>
                <a:latin typeface="Times New Roman" panose="02020603050405020304" pitchFamily="18" charset="0"/>
                <a:ea typeface="Times New Roman" panose="02020603050405020304" pitchFamily="18" charset="0"/>
              </a:rPr>
              <a:t>ν</a:t>
            </a:r>
          </a:p>
          <a:p>
            <a:pPr>
              <a:lnSpc>
                <a:spcPts val="600"/>
              </a:lnSpc>
              <a:spcBef>
                <a:spcPts val="40"/>
              </a:spcBef>
            </a:pPr>
            <a:r>
              <a:rPr lang="el-GR" sz="1800" dirty="0">
                <a:effectLst/>
                <a:latin typeface="Times New Roman" panose="02020603050405020304" pitchFamily="18" charset="0"/>
                <a:ea typeface="Times New Roman" panose="02020603050405020304" pitchFamily="18" charset="0"/>
              </a:rPr>
              <a:t> </a:t>
            </a:r>
          </a:p>
          <a:p>
            <a:pPr marL="63500"/>
            <a:r>
              <a:rPr lang="el-GR" sz="1800" spc="10" dirty="0">
                <a:effectLst/>
                <a:latin typeface="Times New Roman" panose="02020603050405020304" pitchFamily="18" charset="0"/>
                <a:ea typeface="Times New Roman" panose="02020603050405020304" pitchFamily="18" charset="0"/>
              </a:rPr>
              <a:t>Τ</a:t>
            </a:r>
            <a:r>
              <a:rPr lang="el-GR" sz="1800" dirty="0">
                <a:effectLst/>
                <a:latin typeface="Times New Roman" panose="02020603050405020304" pitchFamily="18" charset="0"/>
                <a:ea typeface="Times New Roman" panose="02020603050405020304" pitchFamily="18" charset="0"/>
              </a:rPr>
              <a:t>ρό</a:t>
            </a:r>
            <a:r>
              <a:rPr lang="el-GR" sz="1800" spc="-5" dirty="0">
                <a:effectLst/>
                <a:latin typeface="Times New Roman" panose="02020603050405020304" pitchFamily="18" charset="0"/>
                <a:ea typeface="Times New Roman" panose="02020603050405020304" pitchFamily="18" charset="0"/>
              </a:rPr>
              <a:t>π</a:t>
            </a:r>
            <a:r>
              <a:rPr lang="el-GR" sz="1800" spc="-10" dirty="0">
                <a:effectLst/>
                <a:latin typeface="Times New Roman" panose="02020603050405020304" pitchFamily="18" charset="0"/>
                <a:ea typeface="Times New Roman" panose="02020603050405020304" pitchFamily="18" charset="0"/>
              </a:rPr>
              <a:t>ο</a:t>
            </a:r>
            <a:r>
              <a:rPr lang="el-GR" sz="1800" dirty="0">
                <a:effectLst/>
                <a:latin typeface="Times New Roman" panose="02020603050405020304" pitchFamily="18" charset="0"/>
                <a:ea typeface="Times New Roman" panose="02020603050405020304" pitchFamily="18" charset="0"/>
              </a:rPr>
              <a:t>ι θ</a:t>
            </a:r>
            <a:r>
              <a:rPr lang="el-GR" sz="1800" spc="-5" dirty="0">
                <a:effectLst/>
                <a:latin typeface="Times New Roman" panose="02020603050405020304" pitchFamily="18" charset="0"/>
                <a:ea typeface="Times New Roman" panose="02020603050405020304" pitchFamily="18" charset="0"/>
              </a:rPr>
              <a:t>ε</a:t>
            </a:r>
            <a:r>
              <a:rPr lang="el-GR" sz="1800" dirty="0">
                <a:effectLst/>
                <a:latin typeface="Times New Roman" panose="02020603050405020304" pitchFamily="18" charset="0"/>
                <a:ea typeface="Times New Roman" panose="02020603050405020304" pitchFamily="18" charset="0"/>
              </a:rPr>
              <a:t>ρα</a:t>
            </a:r>
            <a:r>
              <a:rPr lang="el-GR" sz="1800" spc="-5" dirty="0">
                <a:effectLst/>
                <a:latin typeface="Times New Roman" panose="02020603050405020304" pitchFamily="18" charset="0"/>
                <a:ea typeface="Times New Roman" panose="02020603050405020304" pitchFamily="18" charset="0"/>
              </a:rPr>
              <a:t>π</a:t>
            </a:r>
            <a:r>
              <a:rPr lang="el-GR" sz="1800" spc="5" dirty="0">
                <a:effectLst/>
                <a:latin typeface="Times New Roman" panose="02020603050405020304" pitchFamily="18" charset="0"/>
                <a:ea typeface="Times New Roman" panose="02020603050405020304" pitchFamily="18" charset="0"/>
              </a:rPr>
              <a:t>ε</a:t>
            </a:r>
            <a:r>
              <a:rPr lang="el-GR" sz="1800" dirty="0">
                <a:effectLst/>
                <a:latin typeface="Times New Roman" panose="02020603050405020304" pitchFamily="18" charset="0"/>
                <a:ea typeface="Times New Roman" panose="02020603050405020304" pitchFamily="18" charset="0"/>
              </a:rPr>
              <a:t>ίας</a:t>
            </a:r>
            <a:r>
              <a:rPr lang="el-GR" sz="1800" spc="-5" dirty="0">
                <a:effectLst/>
                <a:latin typeface="Times New Roman" panose="02020603050405020304" pitchFamily="18" charset="0"/>
                <a:ea typeface="Times New Roman" panose="02020603050405020304" pitchFamily="18" charset="0"/>
              </a:rPr>
              <a:t> </a:t>
            </a:r>
            <a:r>
              <a:rPr lang="el-GR" sz="1800" spc="-10" dirty="0">
                <a:effectLst/>
                <a:latin typeface="Times New Roman" panose="02020603050405020304" pitchFamily="18" charset="0"/>
                <a:ea typeface="Times New Roman" panose="02020603050405020304" pitchFamily="18" charset="0"/>
              </a:rPr>
              <a:t>τ</a:t>
            </a:r>
            <a:r>
              <a:rPr lang="el-GR" sz="1800" spc="5" dirty="0">
                <a:effectLst/>
                <a:latin typeface="Times New Roman" panose="02020603050405020304" pitchFamily="18" charset="0"/>
                <a:ea typeface="Times New Roman" panose="02020603050405020304" pitchFamily="18" charset="0"/>
              </a:rPr>
              <a:t>ω</a:t>
            </a:r>
            <a:r>
              <a:rPr lang="el-GR" sz="1800" dirty="0">
                <a:effectLst/>
                <a:latin typeface="Times New Roman" panose="02020603050405020304" pitchFamily="18" charset="0"/>
                <a:ea typeface="Times New Roman" panose="02020603050405020304" pitchFamily="18" charset="0"/>
              </a:rPr>
              <a:t>ν</a:t>
            </a:r>
            <a:r>
              <a:rPr lang="el-GR" sz="1800" spc="-5"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ρήξ</a:t>
            </a:r>
            <a:r>
              <a:rPr lang="el-GR" sz="1800" spc="-10" dirty="0">
                <a:effectLst/>
                <a:latin typeface="Times New Roman" panose="02020603050405020304" pitchFamily="18" charset="0"/>
                <a:ea typeface="Times New Roman" panose="02020603050405020304" pitchFamily="18" charset="0"/>
              </a:rPr>
              <a:t>ε</a:t>
            </a:r>
            <a:r>
              <a:rPr lang="el-GR" sz="1800" spc="5" dirty="0">
                <a:effectLst/>
                <a:latin typeface="Times New Roman" panose="02020603050405020304" pitchFamily="18" charset="0"/>
                <a:ea typeface="Times New Roman" panose="02020603050405020304" pitchFamily="18" charset="0"/>
              </a:rPr>
              <a:t>ω</a:t>
            </a:r>
            <a:r>
              <a:rPr lang="el-GR" sz="1800" dirty="0">
                <a:effectLst/>
                <a:latin typeface="Times New Roman" panose="02020603050405020304" pitchFamily="18" charset="0"/>
                <a:ea typeface="Times New Roman" panose="02020603050405020304" pitchFamily="18" charset="0"/>
              </a:rPr>
              <a:t>ν</a:t>
            </a:r>
            <a:r>
              <a:rPr lang="el-GR" sz="1800" spc="5" dirty="0">
                <a:effectLst/>
                <a:latin typeface="Times New Roman" panose="02020603050405020304" pitchFamily="18" charset="0"/>
                <a:ea typeface="Times New Roman" panose="02020603050405020304" pitchFamily="18" charset="0"/>
              </a:rPr>
              <a:t> </a:t>
            </a:r>
            <a:r>
              <a:rPr lang="el-GR" sz="1800" spc="-10" dirty="0">
                <a:effectLst/>
                <a:latin typeface="Times New Roman" panose="02020603050405020304" pitchFamily="18" charset="0"/>
                <a:ea typeface="Times New Roman" panose="02020603050405020304" pitchFamily="18" charset="0"/>
              </a:rPr>
              <a:t>τ</a:t>
            </a:r>
            <a:r>
              <a:rPr lang="el-GR" sz="1800" spc="-5" dirty="0">
                <a:effectLst/>
                <a:latin typeface="Times New Roman" panose="02020603050405020304" pitchFamily="18" charset="0"/>
                <a:ea typeface="Times New Roman" panose="02020603050405020304" pitchFamily="18" charset="0"/>
              </a:rPr>
              <a:t>ω</a:t>
            </a:r>
            <a:r>
              <a:rPr lang="el-GR" sz="1800" dirty="0">
                <a:effectLst/>
                <a:latin typeface="Times New Roman" panose="02020603050405020304" pitchFamily="18" charset="0"/>
                <a:ea typeface="Times New Roman" panose="02020603050405020304" pitchFamily="18" charset="0"/>
              </a:rPr>
              <a:t>ν</a:t>
            </a:r>
            <a:r>
              <a:rPr lang="el-GR" sz="1800" spc="5"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μ</a:t>
            </a:r>
            <a:r>
              <a:rPr lang="el-GR" sz="1800" dirty="0">
                <a:effectLst/>
                <a:latin typeface="Times New Roman" panose="02020603050405020304" pitchFamily="18" charset="0"/>
                <a:ea typeface="Times New Roman" panose="02020603050405020304" pitchFamily="18" charset="0"/>
              </a:rPr>
              <a:t>η</a:t>
            </a:r>
            <a:r>
              <a:rPr lang="el-GR" sz="1800" spc="-10" dirty="0">
                <a:effectLst/>
                <a:latin typeface="Times New Roman" panose="02020603050405020304" pitchFamily="18" charset="0"/>
                <a:ea typeface="Times New Roman" panose="02020603050405020304" pitchFamily="18" charset="0"/>
              </a:rPr>
              <a:t>ν</a:t>
            </a:r>
            <a:r>
              <a:rPr lang="el-GR" sz="1800" dirty="0">
                <a:effectLst/>
                <a:latin typeface="Times New Roman" panose="02020603050405020304" pitchFamily="18" charset="0"/>
                <a:ea typeface="Times New Roman" panose="02020603050405020304" pitchFamily="18" charset="0"/>
              </a:rPr>
              <a:t>ί</a:t>
            </a:r>
            <a:r>
              <a:rPr lang="el-GR" sz="1800" spc="5" dirty="0">
                <a:effectLst/>
                <a:latin typeface="Times New Roman" panose="02020603050405020304" pitchFamily="18" charset="0"/>
                <a:ea typeface="Times New Roman" panose="02020603050405020304" pitchFamily="18" charset="0"/>
              </a:rPr>
              <a:t>σ</a:t>
            </a:r>
            <a:r>
              <a:rPr lang="el-GR" sz="1800" spc="-15" dirty="0">
                <a:effectLst/>
                <a:latin typeface="Times New Roman" panose="02020603050405020304" pitchFamily="18" charset="0"/>
                <a:ea typeface="Times New Roman" panose="02020603050405020304" pitchFamily="18" charset="0"/>
              </a:rPr>
              <a:t>κ</a:t>
            </a:r>
            <a:r>
              <a:rPr lang="el-GR" sz="1800" spc="5" dirty="0">
                <a:effectLst/>
                <a:latin typeface="Times New Roman" panose="02020603050405020304" pitchFamily="18" charset="0"/>
                <a:ea typeface="Times New Roman" panose="02020603050405020304" pitchFamily="18" charset="0"/>
              </a:rPr>
              <a:t>ω</a:t>
            </a:r>
            <a:r>
              <a:rPr lang="el-GR" sz="1800" dirty="0">
                <a:effectLst/>
                <a:latin typeface="Times New Roman" panose="02020603050405020304" pitchFamily="18" charset="0"/>
                <a:ea typeface="Times New Roman" panose="02020603050405020304" pitchFamily="18" charset="0"/>
              </a:rPr>
              <a:t>ν</a:t>
            </a:r>
          </a:p>
          <a:p>
            <a:pPr>
              <a:lnSpc>
                <a:spcPts val="600"/>
              </a:lnSpc>
              <a:spcBef>
                <a:spcPts val="45"/>
              </a:spcBef>
            </a:pPr>
            <a:r>
              <a:rPr lang="el-GR" sz="1800" dirty="0">
                <a:effectLst/>
                <a:latin typeface="Times New Roman" panose="02020603050405020304" pitchFamily="18" charset="0"/>
                <a:ea typeface="Times New Roman" panose="02020603050405020304" pitchFamily="18" charset="0"/>
              </a:rPr>
              <a:t> </a:t>
            </a:r>
          </a:p>
          <a:p>
            <a:r>
              <a:rPr lang="el-GR" sz="1800" spc="-5" dirty="0">
                <a:effectLst/>
                <a:latin typeface="Times New Roman" panose="02020603050405020304" pitchFamily="18" charset="0"/>
                <a:ea typeface="Times New Roman" panose="02020603050405020304" pitchFamily="18" charset="0"/>
              </a:rPr>
              <a:t>Απ</a:t>
            </a:r>
            <a:r>
              <a:rPr lang="el-GR" sz="1800" dirty="0">
                <a:effectLst/>
                <a:latin typeface="Times New Roman" panose="02020603050405020304" pitchFamily="18" charset="0"/>
                <a:ea typeface="Times New Roman" panose="02020603050405020304" pitchFamily="18" charset="0"/>
              </a:rPr>
              <a:t>ο</a:t>
            </a:r>
            <a:r>
              <a:rPr lang="el-GR" sz="1800" spc="-5" dirty="0">
                <a:effectLst/>
                <a:latin typeface="Times New Roman" panose="02020603050405020304" pitchFamily="18" charset="0"/>
                <a:ea typeface="Times New Roman" panose="02020603050405020304" pitchFamily="18" charset="0"/>
              </a:rPr>
              <a:t>κ</a:t>
            </a:r>
            <a:r>
              <a:rPr lang="el-GR" sz="1800" dirty="0">
                <a:effectLst/>
                <a:latin typeface="Times New Roman" panose="02020603050405020304" pitchFamily="18" charset="0"/>
                <a:ea typeface="Times New Roman" panose="02020603050405020304" pitchFamily="18" charset="0"/>
              </a:rPr>
              <a:t>ατ</a:t>
            </a:r>
            <a:r>
              <a:rPr lang="el-GR" sz="1800" spc="-5" dirty="0">
                <a:effectLst/>
                <a:latin typeface="Times New Roman" panose="02020603050405020304" pitchFamily="18" charset="0"/>
                <a:ea typeface="Times New Roman" panose="02020603050405020304" pitchFamily="18" charset="0"/>
              </a:rPr>
              <a:t>ά</a:t>
            </a:r>
            <a:r>
              <a:rPr lang="el-GR" sz="1800" spc="5" dirty="0">
                <a:effectLst/>
                <a:latin typeface="Times New Roman" panose="02020603050405020304" pitchFamily="18" charset="0"/>
                <a:ea typeface="Times New Roman" panose="02020603050405020304" pitchFamily="18" charset="0"/>
              </a:rPr>
              <a:t>σ</a:t>
            </a:r>
            <a:r>
              <a:rPr lang="el-GR" sz="1800" dirty="0">
                <a:effectLst/>
                <a:latin typeface="Times New Roman" panose="02020603050405020304" pitchFamily="18" charset="0"/>
                <a:ea typeface="Times New Roman" panose="02020603050405020304" pitchFamily="18" charset="0"/>
              </a:rPr>
              <a:t>ταση μ</a:t>
            </a:r>
            <a:r>
              <a:rPr lang="el-GR" sz="1800" spc="-10" dirty="0">
                <a:effectLst/>
                <a:latin typeface="Times New Roman" panose="02020603050405020304" pitchFamily="18" charset="0"/>
                <a:ea typeface="Times New Roman" panose="02020603050405020304" pitchFamily="18" charset="0"/>
              </a:rPr>
              <a:t>ε</a:t>
            </a:r>
            <a:r>
              <a:rPr lang="el-GR" sz="1800" dirty="0">
                <a:effectLst/>
                <a:latin typeface="Times New Roman" panose="02020603050405020304" pitchFamily="18" charset="0"/>
                <a:ea typeface="Times New Roman" panose="02020603050405020304" pitchFamily="18" charset="0"/>
              </a:rPr>
              <a:t>τά </a:t>
            </a:r>
            <a:r>
              <a:rPr lang="el-GR" sz="1800" spc="-5" dirty="0">
                <a:effectLst/>
                <a:latin typeface="Times New Roman" panose="02020603050405020304" pitchFamily="18" charset="0"/>
                <a:ea typeface="Times New Roman" panose="02020603050405020304" pitchFamily="18" charset="0"/>
              </a:rPr>
              <a:t>απ</a:t>
            </a:r>
            <a:r>
              <a:rPr lang="el-GR" sz="1800" dirty="0">
                <a:effectLst/>
                <a:latin typeface="Times New Roman" panose="02020603050405020304" pitchFamily="18" charset="0"/>
                <a:ea typeface="Times New Roman" panose="02020603050405020304" pitchFamily="18" charset="0"/>
              </a:rPr>
              <a:t>ό </a:t>
            </a:r>
            <a:r>
              <a:rPr lang="el-GR" sz="1800" spc="-5" dirty="0" err="1">
                <a:effectLst/>
                <a:latin typeface="Times New Roman" panose="02020603050405020304" pitchFamily="18" charset="0"/>
                <a:ea typeface="Times New Roman" panose="02020603050405020304" pitchFamily="18" charset="0"/>
              </a:rPr>
              <a:t>μ</a:t>
            </a:r>
            <a:r>
              <a:rPr lang="el-GR" sz="1800" dirty="0" err="1">
                <a:effectLst/>
                <a:latin typeface="Times New Roman" panose="02020603050405020304" pitchFamily="18" charset="0"/>
                <a:ea typeface="Times New Roman" panose="02020603050405020304" pitchFamily="18" charset="0"/>
              </a:rPr>
              <a:t>ην</a:t>
            </a:r>
            <a:r>
              <a:rPr lang="el-GR" sz="1800" spc="-10" dirty="0" err="1">
                <a:effectLst/>
                <a:latin typeface="Times New Roman" panose="02020603050405020304" pitchFamily="18" charset="0"/>
                <a:ea typeface="Times New Roman" panose="02020603050405020304" pitchFamily="18" charset="0"/>
              </a:rPr>
              <a:t>ι</a:t>
            </a:r>
            <a:r>
              <a:rPr lang="el-GR" sz="1800" spc="5" dirty="0" err="1">
                <a:effectLst/>
                <a:latin typeface="Times New Roman" panose="02020603050405020304" pitchFamily="18" charset="0"/>
                <a:ea typeface="Times New Roman" panose="02020603050405020304" pitchFamily="18" charset="0"/>
              </a:rPr>
              <a:t>σ</a:t>
            </a:r>
            <a:r>
              <a:rPr lang="el-GR" sz="1800" spc="-5" dirty="0" err="1">
                <a:effectLst/>
                <a:latin typeface="Times New Roman" panose="02020603050405020304" pitchFamily="18" charset="0"/>
                <a:ea typeface="Times New Roman" panose="02020603050405020304" pitchFamily="18" charset="0"/>
              </a:rPr>
              <a:t>κ</a:t>
            </a:r>
            <a:r>
              <a:rPr lang="el-GR" sz="1800" spc="5" dirty="0" err="1">
                <a:effectLst/>
                <a:latin typeface="Times New Roman" panose="02020603050405020304" pitchFamily="18" charset="0"/>
                <a:ea typeface="Times New Roman" panose="02020603050405020304" pitchFamily="18" charset="0"/>
              </a:rPr>
              <a:t>ε</a:t>
            </a:r>
            <a:r>
              <a:rPr lang="el-GR" sz="1800" spc="-5" dirty="0" err="1">
                <a:effectLst/>
                <a:latin typeface="Times New Roman" panose="02020603050405020304" pitchFamily="18" charset="0"/>
                <a:ea typeface="Times New Roman" panose="02020603050405020304" pitchFamily="18" charset="0"/>
              </a:rPr>
              <a:t>κ</a:t>
            </a:r>
            <a:r>
              <a:rPr lang="el-GR" sz="1800" dirty="0" err="1">
                <a:effectLst/>
                <a:latin typeface="Times New Roman" panose="02020603050405020304" pitchFamily="18" charset="0"/>
                <a:ea typeface="Times New Roman" panose="02020603050405020304" pitchFamily="18" charset="0"/>
              </a:rPr>
              <a:t>το</a:t>
            </a:r>
            <a:r>
              <a:rPr lang="el-GR" sz="1800" spc="-5" dirty="0" err="1">
                <a:effectLst/>
                <a:latin typeface="Times New Roman" panose="02020603050405020304" pitchFamily="18" charset="0"/>
                <a:ea typeface="Times New Roman" panose="02020603050405020304" pitchFamily="18" charset="0"/>
              </a:rPr>
              <a:t>μ</a:t>
            </a:r>
            <a:r>
              <a:rPr lang="el-GR" sz="1800" dirty="0" err="1">
                <a:effectLst/>
                <a:latin typeface="Times New Roman" panose="02020603050405020304" pitchFamily="18" charset="0"/>
                <a:ea typeface="Times New Roman" panose="02020603050405020304" pitchFamily="18" charset="0"/>
              </a:rPr>
              <a:t>ή</a:t>
            </a:r>
            <a:r>
              <a:rPr lang="el-GR" sz="1800" dirty="0">
                <a:effectLst/>
                <a:latin typeface="Times New Roman" panose="02020603050405020304" pitchFamily="18" charset="0"/>
                <a:ea typeface="Times New Roman" panose="02020603050405020304" pitchFamily="18" charset="0"/>
              </a:rPr>
              <a:t> ή </a:t>
            </a:r>
            <a:r>
              <a:rPr lang="el-GR" sz="1800" spc="-15" dirty="0">
                <a:effectLst/>
                <a:latin typeface="Times New Roman" panose="02020603050405020304" pitchFamily="18" charset="0"/>
                <a:ea typeface="Times New Roman" panose="02020603050405020304" pitchFamily="18" charset="0"/>
              </a:rPr>
              <a:t>ο</a:t>
            </a:r>
            <a:r>
              <a:rPr lang="el-GR" sz="1800" spc="5" dirty="0">
                <a:effectLst/>
                <a:latin typeface="Times New Roman" panose="02020603050405020304" pitchFamily="18" charset="0"/>
                <a:ea typeface="Times New Roman" panose="02020603050405020304" pitchFamily="18" charset="0"/>
              </a:rPr>
              <a:t>λ</a:t>
            </a:r>
            <a:r>
              <a:rPr lang="el-GR" sz="1800" dirty="0">
                <a:effectLst/>
                <a:latin typeface="Times New Roman" panose="02020603050405020304" pitchFamily="18" charset="0"/>
                <a:ea typeface="Times New Roman" panose="02020603050405020304" pitchFamily="18" charset="0"/>
              </a:rPr>
              <a:t>ική </a:t>
            </a:r>
            <a:r>
              <a:rPr lang="el-GR" sz="1800" spc="-5" dirty="0">
                <a:effectLst/>
                <a:latin typeface="Times New Roman" panose="02020603050405020304" pitchFamily="18" charset="0"/>
                <a:ea typeface="Times New Roman" panose="02020603050405020304" pitchFamily="18" charset="0"/>
              </a:rPr>
              <a:t>α</a:t>
            </a:r>
            <a:r>
              <a:rPr lang="el-GR" sz="1800" dirty="0">
                <a:effectLst/>
                <a:latin typeface="Times New Roman" panose="02020603050405020304" pitchFamily="18" charset="0"/>
                <a:ea typeface="Times New Roman" panose="02020603050405020304" pitchFamily="18" charset="0"/>
              </a:rPr>
              <a:t>φ</a:t>
            </a:r>
            <a:r>
              <a:rPr lang="el-GR" sz="1800" spc="-5" dirty="0">
                <a:effectLst/>
                <a:latin typeface="Times New Roman" panose="02020603050405020304" pitchFamily="18" charset="0"/>
                <a:ea typeface="Times New Roman" panose="02020603050405020304" pitchFamily="18" charset="0"/>
              </a:rPr>
              <a:t>α</a:t>
            </a:r>
            <a:r>
              <a:rPr lang="el-GR" sz="1800" spc="-10" dirty="0">
                <a:effectLst/>
                <a:latin typeface="Times New Roman" panose="02020603050405020304" pitchFamily="18" charset="0"/>
                <a:ea typeface="Times New Roman" panose="02020603050405020304" pitchFamily="18" charset="0"/>
              </a:rPr>
              <a:t>ίρ</a:t>
            </a:r>
            <a:r>
              <a:rPr lang="el-GR" sz="1800" spc="5" dirty="0">
                <a:effectLst/>
                <a:latin typeface="Times New Roman" panose="02020603050405020304" pitchFamily="18" charset="0"/>
                <a:ea typeface="Times New Roman" panose="02020603050405020304" pitchFamily="18" charset="0"/>
              </a:rPr>
              <a:t>εσ</a:t>
            </a:r>
            <a:r>
              <a:rPr lang="el-GR" sz="1800" dirty="0">
                <a:effectLst/>
                <a:latin typeface="Times New Roman" panose="02020603050405020304" pitchFamily="18" charset="0"/>
                <a:ea typeface="Times New Roman" panose="02020603050405020304" pitchFamily="18" charset="0"/>
              </a:rPr>
              <a:t>η </a:t>
            </a:r>
            <a:r>
              <a:rPr lang="el-GR" sz="1800" spc="-5" dirty="0">
                <a:effectLst/>
                <a:latin typeface="Times New Roman" panose="02020603050405020304" pitchFamily="18" charset="0"/>
                <a:ea typeface="Times New Roman" panose="02020603050405020304" pitchFamily="18" charset="0"/>
              </a:rPr>
              <a:t>μ</a:t>
            </a:r>
            <a:r>
              <a:rPr lang="el-GR" sz="1800" spc="-15" dirty="0">
                <a:effectLst/>
                <a:latin typeface="Times New Roman" panose="02020603050405020304" pitchFamily="18" charset="0"/>
                <a:ea typeface="Times New Roman" panose="02020603050405020304" pitchFamily="18" charset="0"/>
              </a:rPr>
              <a:t>η</a:t>
            </a:r>
            <a:r>
              <a:rPr lang="el-GR" sz="1800" spc="5" dirty="0">
                <a:effectLst/>
                <a:latin typeface="Times New Roman" panose="02020603050405020304" pitchFamily="18" charset="0"/>
                <a:ea typeface="Times New Roman" panose="02020603050405020304" pitchFamily="18" charset="0"/>
              </a:rPr>
              <a:t>ν</a:t>
            </a:r>
            <a:r>
              <a:rPr lang="el-GR" sz="1800" spc="-10" dirty="0">
                <a:effectLst/>
                <a:latin typeface="Times New Roman" panose="02020603050405020304" pitchFamily="18" charset="0"/>
                <a:ea typeface="Times New Roman" panose="02020603050405020304" pitchFamily="18" charset="0"/>
              </a:rPr>
              <a:t>ί</a:t>
            </a:r>
            <a:r>
              <a:rPr lang="el-GR" sz="1800" spc="5" dirty="0">
                <a:effectLst/>
                <a:latin typeface="Times New Roman" panose="02020603050405020304" pitchFamily="18" charset="0"/>
                <a:ea typeface="Times New Roman" panose="02020603050405020304" pitchFamily="18" charset="0"/>
              </a:rPr>
              <a:t>σ</a:t>
            </a:r>
            <a:r>
              <a:rPr lang="el-GR" sz="1800" spc="-5" dirty="0">
                <a:effectLst/>
                <a:latin typeface="Times New Roman" panose="02020603050405020304" pitchFamily="18" charset="0"/>
                <a:ea typeface="Times New Roman" panose="02020603050405020304" pitchFamily="18" charset="0"/>
              </a:rPr>
              <a:t>κ</a:t>
            </a:r>
            <a:r>
              <a:rPr lang="el-GR" sz="1800" dirty="0">
                <a:effectLst/>
                <a:latin typeface="Times New Roman" panose="02020603050405020304" pitchFamily="18" charset="0"/>
                <a:ea typeface="Times New Roman" panose="02020603050405020304" pitchFamily="18" charset="0"/>
              </a:rPr>
              <a:t>ου</a:t>
            </a:r>
            <a:endParaRPr lang="el-GR" dirty="0"/>
          </a:p>
        </p:txBody>
      </p:sp>
    </p:spTree>
    <p:extLst>
      <p:ext uri="{BB962C8B-B14F-4D97-AF65-F5344CB8AC3E}">
        <p14:creationId xmlns:p14="http://schemas.microsoft.com/office/powerpoint/2010/main" val="19271219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31E2D97-7B09-4908-991A-88BB8903CC6B}"/>
              </a:ext>
            </a:extLst>
          </p:cNvPr>
          <p:cNvSpPr>
            <a:spLocks noGrp="1"/>
          </p:cNvSpPr>
          <p:nvPr>
            <p:ph type="title"/>
          </p:nvPr>
        </p:nvSpPr>
        <p:spPr/>
        <p:txBody>
          <a:bodyPr/>
          <a:lstStyle/>
          <a:p>
            <a:pPr algn="ctr"/>
            <a:r>
              <a:rPr lang="el-GR" dirty="0"/>
              <a:t>Νεύρωση των μηνίσκων</a:t>
            </a:r>
          </a:p>
        </p:txBody>
      </p:sp>
      <p:sp>
        <p:nvSpPr>
          <p:cNvPr id="3" name="Θέση περιεχομένου 2">
            <a:extLst>
              <a:ext uri="{FF2B5EF4-FFF2-40B4-BE49-F238E27FC236}">
                <a16:creationId xmlns:a16="http://schemas.microsoft.com/office/drawing/2014/main" id="{82C08F68-133E-4A2E-8340-A3DB0B7C7B1A}"/>
              </a:ext>
            </a:extLst>
          </p:cNvPr>
          <p:cNvSpPr>
            <a:spLocks noGrp="1"/>
          </p:cNvSpPr>
          <p:nvPr>
            <p:ph idx="1"/>
          </p:nvPr>
        </p:nvSpPr>
        <p:spPr/>
        <p:txBody>
          <a:bodyPr>
            <a:normAutofit/>
          </a:bodyPr>
          <a:lstStyle/>
          <a:p>
            <a:r>
              <a:rPr lang="el-GR" dirty="0"/>
              <a:t>Η νεύρωση των μηνίσκων προέρχεται από τον κλάδο του κοινού περονιαίου νεύρου, του οποίου η πορεία είναι αντίστοιχη με αυτήν των αγγείων που παρέχουν την αιμάτωση στους μηνίσκους (στο περιφερικό ένα τρίτο μέρος τους). </a:t>
            </a:r>
          </a:p>
          <a:p>
            <a:r>
              <a:rPr lang="el-GR" dirty="0"/>
              <a:t>Τρία είδη </a:t>
            </a:r>
            <a:r>
              <a:rPr lang="el-GR" dirty="0" err="1"/>
              <a:t>μηχανοϋποδοχέων</a:t>
            </a:r>
            <a:r>
              <a:rPr lang="el-GR" dirty="0"/>
              <a:t> έχουν εντοπιστεί στους μηνίσκους τα οποία είναι:  η τύπου Ι-γρήγορης προσαρμογής (</a:t>
            </a:r>
            <a:r>
              <a:rPr lang="el-GR" dirty="0" err="1"/>
              <a:t>Ruffini</a:t>
            </a:r>
            <a:r>
              <a:rPr lang="el-GR" dirty="0"/>
              <a:t> </a:t>
            </a:r>
            <a:r>
              <a:rPr lang="el-GR" dirty="0" err="1"/>
              <a:t>endings</a:t>
            </a:r>
            <a:r>
              <a:rPr lang="el-GR" dirty="0"/>
              <a:t>) </a:t>
            </a:r>
            <a:r>
              <a:rPr lang="el-GR" dirty="0" err="1"/>
              <a:t>μηχανοϋποδοχείς</a:t>
            </a:r>
            <a:r>
              <a:rPr lang="el-GR" dirty="0"/>
              <a:t>, η τύπου ΙΙ-αργής προσαρμογής (</a:t>
            </a:r>
            <a:r>
              <a:rPr lang="el-GR" dirty="0" err="1"/>
              <a:t>Pacinian</a:t>
            </a:r>
            <a:r>
              <a:rPr lang="el-GR" dirty="0"/>
              <a:t>) </a:t>
            </a:r>
            <a:r>
              <a:rPr lang="el-GR" dirty="0" err="1"/>
              <a:t>μηχανοϋποδοχείς</a:t>
            </a:r>
            <a:r>
              <a:rPr lang="el-GR" dirty="0"/>
              <a:t> και η τύπου ΙΙΙ (</a:t>
            </a:r>
            <a:r>
              <a:rPr lang="el-GR" dirty="0" err="1"/>
              <a:t>Golgi</a:t>
            </a:r>
            <a:r>
              <a:rPr lang="el-GR" dirty="0"/>
              <a:t> </a:t>
            </a:r>
            <a:r>
              <a:rPr lang="el-GR" dirty="0" err="1"/>
              <a:t>tendon</a:t>
            </a:r>
            <a:r>
              <a:rPr lang="el-GR" dirty="0"/>
              <a:t> </a:t>
            </a:r>
            <a:r>
              <a:rPr lang="el-GR" dirty="0" err="1"/>
              <a:t>organs</a:t>
            </a:r>
            <a:r>
              <a:rPr lang="el-GR" dirty="0"/>
              <a:t>).</a:t>
            </a:r>
          </a:p>
          <a:p>
            <a:endParaRPr lang="el-GR" dirty="0"/>
          </a:p>
          <a:p>
            <a:endParaRPr lang="el-GR" dirty="0"/>
          </a:p>
          <a:p>
            <a:endParaRPr lang="el-GR" dirty="0"/>
          </a:p>
        </p:txBody>
      </p:sp>
    </p:spTree>
    <p:extLst>
      <p:ext uri="{BB962C8B-B14F-4D97-AF65-F5344CB8AC3E}">
        <p14:creationId xmlns:p14="http://schemas.microsoft.com/office/powerpoint/2010/main" val="25422593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Τίτλος 7">
            <a:extLst>
              <a:ext uri="{FF2B5EF4-FFF2-40B4-BE49-F238E27FC236}">
                <a16:creationId xmlns:a16="http://schemas.microsoft.com/office/drawing/2014/main" id="{CE2FDDBB-0B13-4507-87B9-62B04BA15D24}"/>
              </a:ext>
            </a:extLst>
          </p:cNvPr>
          <p:cNvSpPr>
            <a:spLocks noGrp="1"/>
          </p:cNvSpPr>
          <p:nvPr>
            <p:ph type="title"/>
          </p:nvPr>
        </p:nvSpPr>
        <p:spPr/>
        <p:txBody>
          <a:bodyPr>
            <a:normAutofit fontScale="90000"/>
          </a:bodyPr>
          <a:lstStyle/>
          <a:p>
            <a:pPr algn="ctr"/>
            <a:r>
              <a:rPr lang="el-GR" dirty="0"/>
              <a:t>Η εξάσκηση σε ασταθείς επιφάνειες βελτιώνει τη λειτουργία των </a:t>
            </a:r>
            <a:r>
              <a:rPr lang="el-GR" dirty="0" err="1"/>
              <a:t>μηχανοϋποδοχέων</a:t>
            </a:r>
            <a:r>
              <a:rPr lang="el-GR" dirty="0"/>
              <a:t>.</a:t>
            </a:r>
          </a:p>
        </p:txBody>
      </p:sp>
      <p:pic>
        <p:nvPicPr>
          <p:cNvPr id="7" name="Θέση περιεχομένου 6">
            <a:extLst>
              <a:ext uri="{FF2B5EF4-FFF2-40B4-BE49-F238E27FC236}">
                <a16:creationId xmlns:a16="http://schemas.microsoft.com/office/drawing/2014/main" id="{5BD66A68-E678-497E-AE00-63433CAAADEF}"/>
              </a:ext>
            </a:extLst>
          </p:cNvPr>
          <p:cNvPicPr>
            <a:picLocks noGrp="1" noChangeAspect="1"/>
          </p:cNvPicPr>
          <p:nvPr>
            <p:ph idx="1"/>
          </p:nvPr>
        </p:nvPicPr>
        <p:blipFill>
          <a:blip r:embed="rId2"/>
          <a:stretch>
            <a:fillRect/>
          </a:stretch>
        </p:blipFill>
        <p:spPr>
          <a:xfrm>
            <a:off x="2060620" y="2572722"/>
            <a:ext cx="7727323" cy="3815199"/>
          </a:xfrm>
          <a:prstGeom prst="rect">
            <a:avLst/>
          </a:prstGeom>
        </p:spPr>
      </p:pic>
    </p:spTree>
    <p:extLst>
      <p:ext uri="{BB962C8B-B14F-4D97-AF65-F5344CB8AC3E}">
        <p14:creationId xmlns:p14="http://schemas.microsoft.com/office/powerpoint/2010/main" val="32713506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B928671-A407-41C9-9ABB-DED10DF3599B}"/>
              </a:ext>
            </a:extLst>
          </p:cNvPr>
          <p:cNvSpPr>
            <a:spLocks noGrp="1"/>
          </p:cNvSpPr>
          <p:nvPr>
            <p:ph type="title"/>
          </p:nvPr>
        </p:nvSpPr>
        <p:spPr/>
        <p:txBody>
          <a:bodyPr/>
          <a:lstStyle/>
          <a:p>
            <a:pPr algn="ctr"/>
            <a:r>
              <a:rPr lang="el-GR" dirty="0"/>
              <a:t>Ρήξεις μηνίσκων – Συχνότητα ρήξεων</a:t>
            </a:r>
          </a:p>
        </p:txBody>
      </p:sp>
      <p:sp>
        <p:nvSpPr>
          <p:cNvPr id="3" name="Θέση περιεχομένου 2">
            <a:extLst>
              <a:ext uri="{FF2B5EF4-FFF2-40B4-BE49-F238E27FC236}">
                <a16:creationId xmlns:a16="http://schemas.microsoft.com/office/drawing/2014/main" id="{4F94692E-6C52-49FB-ABDC-4A6DE0C3E05F}"/>
              </a:ext>
            </a:extLst>
          </p:cNvPr>
          <p:cNvSpPr>
            <a:spLocks noGrp="1"/>
          </p:cNvSpPr>
          <p:nvPr>
            <p:ph idx="1"/>
          </p:nvPr>
        </p:nvSpPr>
        <p:spPr/>
        <p:txBody>
          <a:bodyPr>
            <a:normAutofit fontScale="85000" lnSpcReduction="10000"/>
          </a:bodyPr>
          <a:lstStyle/>
          <a:p>
            <a:r>
              <a:rPr lang="el-GR" dirty="0"/>
              <a:t>Οι  ρήξεις  μηνίσκου  είναι συχνές αθλητικές  κακώσεις.  Παρά τη  σημαντικότητα  της κάκωσης,  ελάχιστα γνωρίζουμε για την επιδημιολογία της καθώς και τους παράγοντες κινδύνου εμφάνισής της. Σε μελέτη αναφέρεται πως οι ρήξεις των μηνίσκων είναι ο δεύτερος πιο συχνός τραυματισμός της άρθρωσης του γόνατος, σε ποσοστό που κυμαίνεται από 12 έως 14% και σε συχνότητα 61/100.000 άτομα.</a:t>
            </a:r>
          </a:p>
          <a:p>
            <a:r>
              <a:rPr lang="el-GR" dirty="0"/>
              <a:t>Σύμφωνα με τους </a:t>
            </a:r>
            <a:r>
              <a:rPr lang="el-GR" dirty="0" err="1"/>
              <a:t>Jones</a:t>
            </a:r>
            <a:r>
              <a:rPr lang="el-GR" dirty="0"/>
              <a:t>, </a:t>
            </a:r>
            <a:r>
              <a:rPr lang="el-GR" dirty="0" err="1"/>
              <a:t>Burks</a:t>
            </a:r>
            <a:r>
              <a:rPr lang="el-GR" dirty="0"/>
              <a:t>, </a:t>
            </a:r>
            <a:r>
              <a:rPr lang="el-GR" dirty="0" err="1"/>
              <a:t>Owens</a:t>
            </a:r>
            <a:r>
              <a:rPr lang="el-GR" dirty="0"/>
              <a:t>, </a:t>
            </a:r>
            <a:r>
              <a:rPr lang="el-GR" dirty="0" err="1"/>
              <a:t>Svoboda</a:t>
            </a:r>
            <a:r>
              <a:rPr lang="el-GR" dirty="0"/>
              <a:t> κ.ά.(2012) οι τραυματισμοί του έσω μηνίσκου είναι πολύ συχνότεροι από αυτούς του έξω μηνίσκου, ενώ παράλληλα οι μεμονωμένες οριζόντιες ρήξεις είναι σπάνιες σε νεαρά άτομα και εμφανίζονται κατά κύριο λόγο στο μη κυρίαρχο γόνατο.</a:t>
            </a:r>
          </a:p>
          <a:p>
            <a:r>
              <a:rPr lang="el-GR" dirty="0"/>
              <a:t> Επίσης κλινικοί ερευνητές αναφέρουν ως παράγοντα κινδύνου ρήξης των μηνίσκων τούς συγγενείς τραυματισμούς των μηνίσκων και το εξάρθρημα του γόνατος, κατά τους οποίους εμφανίζονται οι ρήξεις σαν συνοδός τραυματισμός.</a:t>
            </a:r>
          </a:p>
          <a:p>
            <a:endParaRPr lang="el-GR" dirty="0"/>
          </a:p>
          <a:p>
            <a:endParaRPr lang="el-GR" dirty="0"/>
          </a:p>
        </p:txBody>
      </p:sp>
    </p:spTree>
    <p:extLst>
      <p:ext uri="{BB962C8B-B14F-4D97-AF65-F5344CB8AC3E}">
        <p14:creationId xmlns:p14="http://schemas.microsoft.com/office/powerpoint/2010/main" val="14581522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Αντικείμενο 3">
            <a:extLst>
              <a:ext uri="{FF2B5EF4-FFF2-40B4-BE49-F238E27FC236}">
                <a16:creationId xmlns:a16="http://schemas.microsoft.com/office/drawing/2014/main" id="{10235AF1-41EE-452C-895F-98DA7AD7E04A}"/>
              </a:ext>
            </a:extLst>
          </p:cNvPr>
          <p:cNvGraphicFramePr>
            <a:graphicFrameLocks noChangeAspect="1"/>
          </p:cNvGraphicFramePr>
          <p:nvPr>
            <p:extLst>
              <p:ext uri="{D42A27DB-BD31-4B8C-83A1-F6EECF244321}">
                <p14:modId xmlns:p14="http://schemas.microsoft.com/office/powerpoint/2010/main" val="3893850253"/>
              </p:ext>
            </p:extLst>
          </p:nvPr>
        </p:nvGraphicFramePr>
        <p:xfrm>
          <a:off x="566670" y="772732"/>
          <a:ext cx="12930389" cy="5383369"/>
        </p:xfrm>
        <a:graphic>
          <a:graphicData uri="http://schemas.openxmlformats.org/presentationml/2006/ole">
            <mc:AlternateContent xmlns:mc="http://schemas.openxmlformats.org/markup-compatibility/2006">
              <mc:Choice xmlns:v="urn:schemas-microsoft-com:vml" Requires="v">
                <p:oleObj spid="_x0000_s1027" name="Document" r:id="rId3" imgW="6338890" imgH="3195818" progId="Word.Document.12">
                  <p:embed/>
                </p:oleObj>
              </mc:Choice>
              <mc:Fallback>
                <p:oleObj name="Document" r:id="rId3" imgW="6338890" imgH="3195818" progId="Word.Document.12">
                  <p:embed/>
                  <p:pic>
                    <p:nvPicPr>
                      <p:cNvPr id="0" name=""/>
                      <p:cNvPicPr/>
                      <p:nvPr/>
                    </p:nvPicPr>
                    <p:blipFill>
                      <a:blip r:embed="rId4"/>
                      <a:stretch>
                        <a:fillRect/>
                      </a:stretch>
                    </p:blipFill>
                    <p:spPr>
                      <a:xfrm>
                        <a:off x="566670" y="772732"/>
                        <a:ext cx="12930389" cy="5383369"/>
                      </a:xfrm>
                      <a:prstGeom prst="rect">
                        <a:avLst/>
                      </a:prstGeom>
                    </p:spPr>
                  </p:pic>
                </p:oleObj>
              </mc:Fallback>
            </mc:AlternateContent>
          </a:graphicData>
        </a:graphic>
      </p:graphicFrame>
      <p:sp>
        <p:nvSpPr>
          <p:cNvPr id="10" name="Ορθογώνιο 9">
            <a:extLst>
              <a:ext uri="{FF2B5EF4-FFF2-40B4-BE49-F238E27FC236}">
                <a16:creationId xmlns:a16="http://schemas.microsoft.com/office/drawing/2014/main" id="{A03F231A-35DE-4B70-83BB-7D2690916953}"/>
              </a:ext>
            </a:extLst>
          </p:cNvPr>
          <p:cNvSpPr/>
          <p:nvPr/>
        </p:nvSpPr>
        <p:spPr>
          <a:xfrm>
            <a:off x="695459" y="6014434"/>
            <a:ext cx="10212947" cy="7469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a:t>Καταγραφή ρήξεων των μηνίσκων σε συνολικά 3.482 τραυματισμούς του γόνατος σε διάφορα αθλήματα.</a:t>
            </a:r>
          </a:p>
          <a:p>
            <a:pPr algn="ctr"/>
            <a:r>
              <a:rPr lang="el-GR"/>
              <a:t>(Majewski κ.ά., 2006).</a:t>
            </a:r>
          </a:p>
        </p:txBody>
      </p:sp>
    </p:spTree>
    <p:extLst>
      <p:ext uri="{BB962C8B-B14F-4D97-AF65-F5344CB8AC3E}">
        <p14:creationId xmlns:p14="http://schemas.microsoft.com/office/powerpoint/2010/main" val="15872192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A9A26B4-96D7-417F-9B31-E3DB68495458}"/>
              </a:ext>
            </a:extLst>
          </p:cNvPr>
          <p:cNvSpPr>
            <a:spLocks noGrp="1"/>
          </p:cNvSpPr>
          <p:nvPr>
            <p:ph type="title"/>
          </p:nvPr>
        </p:nvSpPr>
        <p:spPr/>
        <p:txBody>
          <a:bodyPr/>
          <a:lstStyle/>
          <a:p>
            <a:pPr algn="ctr"/>
            <a:r>
              <a:rPr lang="el-GR" dirty="0"/>
              <a:t>Τύποι ρήξεων</a:t>
            </a:r>
          </a:p>
        </p:txBody>
      </p:sp>
      <p:sp>
        <p:nvSpPr>
          <p:cNvPr id="3" name="Θέση περιεχομένου 2">
            <a:extLst>
              <a:ext uri="{FF2B5EF4-FFF2-40B4-BE49-F238E27FC236}">
                <a16:creationId xmlns:a16="http://schemas.microsoft.com/office/drawing/2014/main" id="{96149F8C-6DE2-43D6-813C-7195EE354B89}"/>
              </a:ext>
            </a:extLst>
          </p:cNvPr>
          <p:cNvSpPr>
            <a:spLocks noGrp="1"/>
          </p:cNvSpPr>
          <p:nvPr>
            <p:ph idx="1"/>
          </p:nvPr>
        </p:nvSpPr>
        <p:spPr/>
        <p:txBody>
          <a:bodyPr>
            <a:normAutofit fontScale="85000" lnSpcReduction="20000"/>
          </a:bodyPr>
          <a:lstStyle/>
          <a:p>
            <a:r>
              <a:rPr lang="el-GR" dirty="0"/>
              <a:t>Οι ρήξεις των μηνίσκων ταξινομούνται σε οξείες ρήξεις και σε εκφυλιστικές ρήξεις.</a:t>
            </a:r>
          </a:p>
          <a:p>
            <a:r>
              <a:rPr lang="el-GR" dirty="0"/>
              <a:t>Οι  μηνίσκοι,  λόγω  των  μεγάλων  φορτίσεων  που  δέχονται  σε  αθλητικές  και  σε  επαγγελματικές δραστηριότητες, παθαίνουν συχνά οξείες ρήξεις. Σχεδόν οι μισοί τραυματισμοί των μηνίσκων σχετίζονται με αθλητικές  δραστηριότητες.  Πιο  συγκεκριμένα,  τα  αθλήματα  που  εμφανίζουν  συχνά  οξείες  ρήξεις  των μηνίσκων είναι η χιονοδρομία, η άρση βαρών, το ποδόσφαιρο, η χειροσφαίριση και η καλαθοσφαίριση.</a:t>
            </a:r>
          </a:p>
          <a:p>
            <a:r>
              <a:rPr lang="el-GR" dirty="0"/>
              <a:t>Οι εκφυλιστικές ρήξεις είναι συνηθισμένες σε άτομα τρίτης ηλικίας. Το 60% περίπου των ατόμων τρίτης ηλικίας έχουν κάποιο είδος εκφύλισης στους μηνίσκους τους. Αυτό συμβαίνει γιατί όσο περνούν τα χρόνια οι μηνίσκοι χάνουν τις ελαστικές τους ιδιότητες. Αυτό έχει σαν αποτέλεσμα ήπια περιστατικά να δημιουργούν ρήξεις στους ήδη εκφυλισμένους μηνίσκους.</a:t>
            </a:r>
          </a:p>
          <a:p>
            <a:r>
              <a:rPr lang="el-GR" dirty="0"/>
              <a:t>Οι ρήξεις μηνίσκων μπορεί να είναι κάθετες, οριζόντιες, δίκην λαβής κάδου κ.ά.</a:t>
            </a:r>
          </a:p>
          <a:p>
            <a:endParaRPr lang="el-GR" dirty="0"/>
          </a:p>
          <a:p>
            <a:endParaRPr lang="el-GR" dirty="0"/>
          </a:p>
        </p:txBody>
      </p:sp>
    </p:spTree>
    <p:extLst>
      <p:ext uri="{BB962C8B-B14F-4D97-AF65-F5344CB8AC3E}">
        <p14:creationId xmlns:p14="http://schemas.microsoft.com/office/powerpoint/2010/main" val="2391056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C6E1F30-3D17-40A6-876E-3C38A713090D}"/>
              </a:ext>
            </a:extLst>
          </p:cNvPr>
          <p:cNvSpPr>
            <a:spLocks noGrp="1"/>
          </p:cNvSpPr>
          <p:nvPr>
            <p:ph type="title"/>
          </p:nvPr>
        </p:nvSpPr>
        <p:spPr/>
        <p:txBody>
          <a:bodyPr/>
          <a:lstStyle/>
          <a:p>
            <a:pPr algn="ctr"/>
            <a:r>
              <a:rPr lang="el-GR" dirty="0"/>
              <a:t>Μηχανισμός κάκωσης των μηνίσκων</a:t>
            </a:r>
          </a:p>
        </p:txBody>
      </p:sp>
      <p:sp>
        <p:nvSpPr>
          <p:cNvPr id="3" name="Θέση περιεχομένου 2">
            <a:extLst>
              <a:ext uri="{FF2B5EF4-FFF2-40B4-BE49-F238E27FC236}">
                <a16:creationId xmlns:a16="http://schemas.microsoft.com/office/drawing/2014/main" id="{31533DE2-BB97-43F7-B84B-96AA383F2D63}"/>
              </a:ext>
            </a:extLst>
          </p:cNvPr>
          <p:cNvSpPr>
            <a:spLocks noGrp="1"/>
          </p:cNvSpPr>
          <p:nvPr>
            <p:ph sz="half" idx="1"/>
          </p:nvPr>
        </p:nvSpPr>
        <p:spPr/>
        <p:txBody>
          <a:bodyPr>
            <a:normAutofit fontScale="55000" lnSpcReduction="20000"/>
          </a:bodyPr>
          <a:lstStyle/>
          <a:p>
            <a:r>
              <a:rPr lang="el-GR" dirty="0"/>
              <a:t>Ο τραυματισμός του μηνίσκου συνήθως προκαλείται από συμπιεστικές δυνάμεις συνδυασμένες με στροφή σε λυγισμένο γόνατο, καθώς αυτό αρχίζει να κινείται προς την έκταση. </a:t>
            </a:r>
          </a:p>
          <a:p>
            <a:r>
              <a:rPr lang="el-GR" dirty="0"/>
              <a:t>Η μορφή (κάθετη, οριζόντια κ.λπ.) και η θέση της </a:t>
            </a:r>
            <a:r>
              <a:rPr lang="el-GR" dirty="0" err="1"/>
              <a:t>μηνισκικής</a:t>
            </a:r>
            <a:r>
              <a:rPr lang="el-GR" dirty="0"/>
              <a:t> βλάβης  εξαρτάται από τη θέση του γόνατος, την κατεύθυνση και το μέγεθος της δύναμης που την προκάλεσε. </a:t>
            </a:r>
          </a:p>
          <a:p>
            <a:r>
              <a:rPr lang="el-GR" dirty="0"/>
              <a:t>Η έσω στροφή του μηρού σε σχέση με την κνήμη με το πόδι σταθερό στο έδαφος και το γόνατο σε μικρή κάμψη και βλαισότητα είναι οι συνθήκες κάκωσης του έσω μηνίσκου.</a:t>
            </a:r>
          </a:p>
          <a:p>
            <a:r>
              <a:rPr lang="el-GR" dirty="0"/>
              <a:t>Αντίθετα, μηχανισμός κάκωσης του έξω μηνίσκου περιλαμβάνει την έξω στροφή του μηρού ως προς την κνήμη, με το πόδι σταθεροποιημένο στο έδαφος και το γόνατο σε ελαφρά κάμψη και </a:t>
            </a:r>
            <a:r>
              <a:rPr lang="el-GR" dirty="0" err="1"/>
              <a:t>ραιβότητα</a:t>
            </a:r>
            <a:r>
              <a:rPr lang="el-GR" dirty="0"/>
              <a:t>.</a:t>
            </a:r>
          </a:p>
          <a:p>
            <a:r>
              <a:rPr lang="el-GR" dirty="0"/>
              <a:t>Φυσικά, υπάρχουν και πολλές άλλες συνθήκες οι οποίες μπορούν να οδηγήσουν σε ρήξη του έσω ή του έξω </a:t>
            </a:r>
            <a:r>
              <a:rPr lang="el-GR" dirty="0" err="1"/>
              <a:t>μηνίσκου.Οι</a:t>
            </a:r>
            <a:r>
              <a:rPr lang="el-GR" dirty="0"/>
              <a:t> ρήξεις είναι σπάνιες στην παιδική και εφηβική ηλικία συγκρινόμενες με τις ρήξεις στους ενήλικες. </a:t>
            </a:r>
          </a:p>
          <a:p>
            <a:r>
              <a:rPr lang="el-GR" dirty="0"/>
              <a:t>Μετά την ηλικία των 45 ετών οι εκφυλιστικές αλλοιώσεις που συμβαίνουν μπορούν να οδηγήσουν σε ρήξη των μηνίσκων με μικρότερη εξωτερική δύναμη.</a:t>
            </a:r>
          </a:p>
          <a:p>
            <a:endParaRPr lang="el-GR" dirty="0"/>
          </a:p>
        </p:txBody>
      </p:sp>
      <p:pic>
        <p:nvPicPr>
          <p:cNvPr id="5" name="Θέση περιεχομένου 4">
            <a:extLst>
              <a:ext uri="{FF2B5EF4-FFF2-40B4-BE49-F238E27FC236}">
                <a16:creationId xmlns:a16="http://schemas.microsoft.com/office/drawing/2014/main" id="{C1BBC464-F48A-41EC-91C4-4FD8B31C3CFE}"/>
              </a:ext>
            </a:extLst>
          </p:cNvPr>
          <p:cNvPicPr>
            <a:picLocks noGrp="1" noChangeAspect="1"/>
          </p:cNvPicPr>
          <p:nvPr>
            <p:ph sz="half" idx="2"/>
          </p:nvPr>
        </p:nvPicPr>
        <p:blipFill>
          <a:blip r:embed="rId2"/>
          <a:stretch>
            <a:fillRect/>
          </a:stretch>
        </p:blipFill>
        <p:spPr>
          <a:xfrm>
            <a:off x="6172202" y="1825625"/>
            <a:ext cx="5405905" cy="4446385"/>
          </a:xfrm>
          <a:prstGeom prst="rect">
            <a:avLst/>
          </a:prstGeom>
        </p:spPr>
      </p:pic>
    </p:spTree>
    <p:extLst>
      <p:ext uri="{BB962C8B-B14F-4D97-AF65-F5344CB8AC3E}">
        <p14:creationId xmlns:p14="http://schemas.microsoft.com/office/powerpoint/2010/main" val="39622244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Εικόνα 4">
            <a:extLst>
              <a:ext uri="{FF2B5EF4-FFF2-40B4-BE49-F238E27FC236}">
                <a16:creationId xmlns:a16="http://schemas.microsoft.com/office/drawing/2014/main" id="{3D6E61BD-D66F-4313-BD19-CE91A20CDF96}"/>
              </a:ext>
            </a:extLst>
          </p:cNvPr>
          <p:cNvPicPr>
            <a:picLocks noChangeAspect="1"/>
          </p:cNvPicPr>
          <p:nvPr/>
        </p:nvPicPr>
        <p:blipFill>
          <a:blip r:embed="rId2"/>
          <a:stretch>
            <a:fillRect/>
          </a:stretch>
        </p:blipFill>
        <p:spPr>
          <a:xfrm>
            <a:off x="1043189" y="734095"/>
            <a:ext cx="10097036" cy="5859887"/>
          </a:xfrm>
          <a:prstGeom prst="rect">
            <a:avLst/>
          </a:prstGeom>
        </p:spPr>
      </p:pic>
    </p:spTree>
    <p:extLst>
      <p:ext uri="{BB962C8B-B14F-4D97-AF65-F5344CB8AC3E}">
        <p14:creationId xmlns:p14="http://schemas.microsoft.com/office/powerpoint/2010/main" val="32025821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6D03CFE-557C-477D-BEC5-2AF9C7CAA23E}"/>
              </a:ext>
            </a:extLst>
          </p:cNvPr>
          <p:cNvSpPr txBox="1"/>
          <p:nvPr/>
        </p:nvSpPr>
        <p:spPr>
          <a:xfrm>
            <a:off x="1081824" y="1724059"/>
            <a:ext cx="9710671" cy="1754326"/>
          </a:xfrm>
          <a:prstGeom prst="rect">
            <a:avLst/>
          </a:prstGeom>
          <a:noFill/>
        </p:spPr>
        <p:txBody>
          <a:bodyPr wrap="square">
            <a:spAutoFit/>
          </a:bodyPr>
          <a:lstStyle/>
          <a:p>
            <a:r>
              <a:rPr lang="el-GR" dirty="0"/>
              <a:t>Μεγαλύτερη πιθανότητα εμφάνισης άμεσων ρήξεων των μηνίσκων συμβαίνει σε άτομα:</a:t>
            </a:r>
          </a:p>
          <a:p>
            <a:r>
              <a:rPr lang="el-GR" dirty="0"/>
              <a:t>•          με μεγάλη φόρτιση στα κάτω άκρα κατά τη διάρκεια του τραυματισμού,</a:t>
            </a:r>
          </a:p>
          <a:p>
            <a:r>
              <a:rPr lang="el-GR" dirty="0"/>
              <a:t>•          με συστηματική ενασχόληση με την άσκηση ή/και τον αθλητισμό,</a:t>
            </a:r>
          </a:p>
          <a:p>
            <a:r>
              <a:rPr lang="el-GR" dirty="0"/>
              <a:t>•          που είναι αθλητές ποδοσφαίρου,</a:t>
            </a:r>
          </a:p>
          <a:p>
            <a:r>
              <a:rPr lang="el-GR" dirty="0"/>
              <a:t>•	που  κάνουν  βαθύ  κάθισμα  περισσότερο  από  μία  ώρα  ημερησίως  στην εργασία τους.</a:t>
            </a:r>
          </a:p>
          <a:p>
            <a:r>
              <a:rPr lang="el-GR" dirty="0"/>
              <a:t>Πίνακας6.4 Παράγοντες κινδύνου εμφάνισης άμεσων ρήξεων των μηνίσκων (</a:t>
            </a:r>
            <a:r>
              <a:rPr lang="el-GR" dirty="0" err="1"/>
              <a:t>Bakker</a:t>
            </a:r>
            <a:r>
              <a:rPr lang="el-GR" dirty="0"/>
              <a:t> </a:t>
            </a:r>
            <a:r>
              <a:rPr lang="el-GR" dirty="0" err="1"/>
              <a:t>κ.ά</a:t>
            </a:r>
            <a:r>
              <a:rPr lang="el-GR" dirty="0"/>
              <a:t>, 2013).</a:t>
            </a:r>
          </a:p>
        </p:txBody>
      </p:sp>
    </p:spTree>
    <p:extLst>
      <p:ext uri="{BB962C8B-B14F-4D97-AF65-F5344CB8AC3E}">
        <p14:creationId xmlns:p14="http://schemas.microsoft.com/office/powerpoint/2010/main" val="38429489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3CC12D1-A10C-4A5F-948D-C74047199F98}"/>
              </a:ext>
            </a:extLst>
          </p:cNvPr>
          <p:cNvSpPr txBox="1"/>
          <p:nvPr/>
        </p:nvSpPr>
        <p:spPr>
          <a:xfrm>
            <a:off x="991672" y="1031562"/>
            <a:ext cx="9478851" cy="3693319"/>
          </a:xfrm>
          <a:prstGeom prst="rect">
            <a:avLst/>
          </a:prstGeom>
          <a:noFill/>
        </p:spPr>
        <p:txBody>
          <a:bodyPr wrap="square">
            <a:spAutoFit/>
          </a:bodyPr>
          <a:lstStyle/>
          <a:p>
            <a:r>
              <a:rPr lang="el-GR" b="1" u="sng" dirty="0"/>
              <a:t>Παράγοντες κινδύνου εμφάνισης ρήξης μηνίσκων σχετιζόμενες με τη χαλαρότητα της άρθρωσης του γόνατος (</a:t>
            </a:r>
            <a:r>
              <a:rPr lang="el-GR" b="1" u="sng" dirty="0" err="1"/>
              <a:t>Bakker</a:t>
            </a:r>
            <a:r>
              <a:rPr lang="el-GR" b="1" u="sng" dirty="0"/>
              <a:t> κ.ά., 2013)</a:t>
            </a:r>
          </a:p>
          <a:p>
            <a:r>
              <a:rPr lang="el-GR" dirty="0"/>
              <a:t>Μεγαλύτερη   πιθανότητα   εμφάνισης   ρήξης   μηνίσκων   σχετιζόμενη   με   τη χαλαρότητα της άρθρωσης του γόνατος συμβαίνει σε άτομα με:</a:t>
            </a:r>
          </a:p>
          <a:p>
            <a:r>
              <a:rPr lang="el-GR" dirty="0"/>
              <a:t>•          Χαλαρότητα στην άρθρωση του γόνατος</a:t>
            </a:r>
          </a:p>
          <a:p>
            <a:r>
              <a:rPr lang="el-GR" dirty="0"/>
              <a:t>•          Προηγούμενη ρήξη ΠΧΣ</a:t>
            </a:r>
          </a:p>
          <a:p>
            <a:r>
              <a:rPr lang="el-GR" dirty="0"/>
              <a:t>•	Μεγάλη χρονική διάρκεια μεταξύ της ρήξης του ΠΧΣ και του χειρουργείου αποκατάστασής του</a:t>
            </a:r>
          </a:p>
          <a:p>
            <a:r>
              <a:rPr lang="el-GR" dirty="0"/>
              <a:t>•	</a:t>
            </a:r>
            <a:r>
              <a:rPr lang="el-GR" dirty="0" err="1"/>
              <a:t>Ραιβότητα</a:t>
            </a:r>
            <a:r>
              <a:rPr lang="el-GR" dirty="0"/>
              <a:t> ή βλαισότητα στην άρθρωση του γόνατος (</a:t>
            </a:r>
            <a:r>
              <a:rPr lang="el-GR" dirty="0" err="1"/>
              <a:t>Brotzman</a:t>
            </a:r>
            <a:r>
              <a:rPr lang="el-GR" dirty="0"/>
              <a:t>, D' </a:t>
            </a:r>
            <a:r>
              <a:rPr lang="el-GR" dirty="0" err="1"/>
              <a:t>Amoto</a:t>
            </a:r>
            <a:r>
              <a:rPr lang="el-GR" dirty="0"/>
              <a:t>, &amp; </a:t>
            </a:r>
            <a:r>
              <a:rPr lang="el-GR" dirty="0" err="1"/>
              <a:t>Kidd</a:t>
            </a:r>
            <a:r>
              <a:rPr lang="el-GR" dirty="0"/>
              <a:t>, 2011)</a:t>
            </a:r>
          </a:p>
          <a:p>
            <a:r>
              <a:rPr lang="el-GR" dirty="0"/>
              <a:t>•	Επαναλαμβανόμενο  σταύρωμα  των  ποδιών  (καθημερινή  συνήθεια)  (</a:t>
            </a:r>
            <a:r>
              <a:rPr lang="el-GR" dirty="0" err="1"/>
              <a:t>Cha</a:t>
            </a:r>
            <a:r>
              <a:rPr lang="el-GR" dirty="0"/>
              <a:t>, </a:t>
            </a:r>
            <a:r>
              <a:rPr lang="el-GR" dirty="0" err="1"/>
              <a:t>Hwang</a:t>
            </a:r>
            <a:r>
              <a:rPr lang="el-GR" dirty="0"/>
              <a:t>, </a:t>
            </a:r>
            <a:r>
              <a:rPr lang="el-GR" dirty="0" err="1"/>
              <a:t>Joo</a:t>
            </a:r>
            <a:r>
              <a:rPr lang="el-GR" dirty="0"/>
              <a:t>, &amp; </a:t>
            </a:r>
            <a:r>
              <a:rPr lang="el-GR" dirty="0" err="1"/>
              <a:t>Kim</a:t>
            </a:r>
            <a:r>
              <a:rPr lang="el-GR" dirty="0"/>
              <a:t>, 2012)</a:t>
            </a:r>
          </a:p>
          <a:p>
            <a:r>
              <a:rPr lang="el-GR" dirty="0"/>
              <a:t>Πίνακας 6.5 Παράγοντες κινδύνου εμφάνισης ρήξης μηνίσκων σχετιζόμενες με τη χαλαρότητα της άρθρωσης του γόνατος.</a:t>
            </a:r>
          </a:p>
        </p:txBody>
      </p:sp>
    </p:spTree>
    <p:extLst>
      <p:ext uri="{BB962C8B-B14F-4D97-AF65-F5344CB8AC3E}">
        <p14:creationId xmlns:p14="http://schemas.microsoft.com/office/powerpoint/2010/main" val="14180964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A245BE2-053C-482D-A3AF-FEB04C8B0DEC}"/>
              </a:ext>
            </a:extLst>
          </p:cNvPr>
          <p:cNvSpPr>
            <a:spLocks noGrp="1"/>
          </p:cNvSpPr>
          <p:nvPr>
            <p:ph type="title"/>
          </p:nvPr>
        </p:nvSpPr>
        <p:spPr/>
        <p:txBody>
          <a:bodyPr/>
          <a:lstStyle/>
          <a:p>
            <a:pPr algn="ctr"/>
            <a:r>
              <a:rPr lang="el-GR" dirty="0"/>
              <a:t>Κλινική εικόνα – Διάγνωση</a:t>
            </a:r>
          </a:p>
        </p:txBody>
      </p:sp>
      <p:sp>
        <p:nvSpPr>
          <p:cNvPr id="5" name="Θέση περιεχομένου 4">
            <a:extLst>
              <a:ext uri="{FF2B5EF4-FFF2-40B4-BE49-F238E27FC236}">
                <a16:creationId xmlns:a16="http://schemas.microsoft.com/office/drawing/2014/main" id="{73AF1FC9-7BA0-4DDA-8A12-CE4770BEAFD4}"/>
              </a:ext>
            </a:extLst>
          </p:cNvPr>
          <p:cNvSpPr>
            <a:spLocks noGrp="1"/>
          </p:cNvSpPr>
          <p:nvPr>
            <p:ph idx="1"/>
          </p:nvPr>
        </p:nvSpPr>
        <p:spPr/>
        <p:txBody>
          <a:bodyPr>
            <a:normAutofit lnSpcReduction="10000"/>
          </a:bodyPr>
          <a:lstStyle/>
          <a:p>
            <a:r>
              <a:rPr lang="el-GR" dirty="0"/>
              <a:t>Η διάγνωση της ρήξης συνήθως βασίζεται στο ιστορικό της κάκωσης, στη κλινική εικόνα του πάσχοντα και, εάν κρίνεται απαραίτητο, με μαγνητική τομογραφία και διαγνωστική αρθροσκόπηση. Μπορεί σε ειδικές περιπτώσεις να προταθεί και απλή ακτινογραφία (στην οποία εκτιμάται το </a:t>
            </a:r>
            <a:r>
              <a:rPr lang="el-GR" dirty="0" err="1"/>
              <a:t>μεσάρθριο</a:t>
            </a:r>
            <a:r>
              <a:rPr lang="el-GR" dirty="0"/>
              <a:t> διάστημα, γιατί δεν φαίνονται οι μηνίσκοι στην απλή  ακτινογραφία).</a:t>
            </a:r>
          </a:p>
          <a:p>
            <a:r>
              <a:rPr lang="el-GR" dirty="0"/>
              <a:t>Η πληροφορία όμως για το πού και πώς τραυματίστηκε ο μηνίσκος (ιστορικό κάκωσης) μπορεί να βοηθήσει τον κλινικό τόσο στη διάγνωση όσο και στην επιλογή της θεραπείας που θα ακολουθήσει. Μια ρήξη μπορεί να έχει γίνει στο πρόσθιο ή πιο συχνά στο οπίσθιο κέρας. Ο ιατρός συνεχίζει την εξέταση με τα κλινικά τεστ που θεωρεί απαραίτητα.</a:t>
            </a:r>
          </a:p>
          <a:p>
            <a:endParaRPr lang="el-GR" dirty="0"/>
          </a:p>
        </p:txBody>
      </p:sp>
    </p:spTree>
    <p:extLst>
      <p:ext uri="{BB962C8B-B14F-4D97-AF65-F5344CB8AC3E}">
        <p14:creationId xmlns:p14="http://schemas.microsoft.com/office/powerpoint/2010/main" val="36427118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ED00642-8C78-4EA2-AED0-BF5A45B843A2}"/>
              </a:ext>
            </a:extLst>
          </p:cNvPr>
          <p:cNvSpPr>
            <a:spLocks noGrp="1"/>
          </p:cNvSpPr>
          <p:nvPr>
            <p:ph type="title"/>
          </p:nvPr>
        </p:nvSpPr>
        <p:spPr/>
        <p:txBody>
          <a:bodyPr/>
          <a:lstStyle/>
          <a:p>
            <a:pPr algn="ctr"/>
            <a:r>
              <a:rPr lang="el-GR" dirty="0"/>
              <a:t>Μηνίσκοι του γόνατος</a:t>
            </a:r>
          </a:p>
        </p:txBody>
      </p:sp>
      <p:sp>
        <p:nvSpPr>
          <p:cNvPr id="3" name="Θέση περιεχομένου 2">
            <a:extLst>
              <a:ext uri="{FF2B5EF4-FFF2-40B4-BE49-F238E27FC236}">
                <a16:creationId xmlns:a16="http://schemas.microsoft.com/office/drawing/2014/main" id="{254C039B-C144-44D6-B4F2-CC3B415755A1}"/>
              </a:ext>
            </a:extLst>
          </p:cNvPr>
          <p:cNvSpPr>
            <a:spLocks noGrp="1"/>
          </p:cNvSpPr>
          <p:nvPr>
            <p:ph idx="1"/>
          </p:nvPr>
        </p:nvSpPr>
        <p:spPr/>
        <p:txBody>
          <a:bodyPr>
            <a:normAutofit fontScale="85000" lnSpcReduction="20000"/>
          </a:bodyPr>
          <a:lstStyle/>
          <a:p>
            <a:r>
              <a:rPr lang="el-GR" dirty="0"/>
              <a:t>Οι μηνίσκοι (</a:t>
            </a:r>
            <a:r>
              <a:rPr lang="el-GR" dirty="0" err="1"/>
              <a:t>meniscus</a:t>
            </a:r>
            <a:r>
              <a:rPr lang="el-GR" dirty="0"/>
              <a:t>) είναι μηνοειδείς ημισεληνοειδείς χόνδρινοι δίσκοι που παρεμβάλλονται μεταξύ των αρθρικών επιφανειών του μηριαίου κονδύλου και της </a:t>
            </a:r>
            <a:r>
              <a:rPr lang="el-GR" dirty="0" err="1"/>
              <a:t>κνημιαίας</a:t>
            </a:r>
            <a:r>
              <a:rPr lang="el-GR" dirty="0"/>
              <a:t> </a:t>
            </a:r>
            <a:r>
              <a:rPr lang="el-GR" dirty="0" err="1"/>
              <a:t>γλήνης</a:t>
            </a:r>
            <a:r>
              <a:rPr lang="el-GR" dirty="0"/>
              <a:t> στην άρθρωση του γόνατος. Η λατινική λέξη </a:t>
            </a:r>
            <a:r>
              <a:rPr lang="el-GR" dirty="0" err="1"/>
              <a:t>meniscus</a:t>
            </a:r>
            <a:r>
              <a:rPr lang="el-GR" dirty="0"/>
              <a:t> προέρχεται από την αρχαία ελληνική λέξη Μήνη (Σελήνη) και τη λέξη Μηνίσκος (μισοφέγγαρο).</a:t>
            </a:r>
          </a:p>
          <a:p>
            <a:r>
              <a:rPr lang="el-GR" dirty="0"/>
              <a:t>Κάθε  άρθρωση  του  γόνατος  έχει  δύο  μηνίσκους,  τον  έξω  και  τον  έσω. </a:t>
            </a:r>
          </a:p>
          <a:p>
            <a:r>
              <a:rPr lang="el-GR" dirty="0"/>
              <a:t> Στους  μηνίσκους </a:t>
            </a:r>
            <a:r>
              <a:rPr lang="el-GR" dirty="0" err="1"/>
              <a:t>οριοθετούνται</a:t>
            </a:r>
            <a:r>
              <a:rPr lang="el-GR" dirty="0"/>
              <a:t> οι εξής περιοχές: το σώμα, το πρόσθιο και το οπίσθιο κέρας. </a:t>
            </a:r>
          </a:p>
          <a:p>
            <a:r>
              <a:rPr lang="el-GR" dirty="0"/>
              <a:t>Ο έσω μηνίσκος έχει σχήμα ημισελήνου και είναι μεγαλύτερος σε σύγκριση με τον έξω. </a:t>
            </a:r>
          </a:p>
          <a:p>
            <a:r>
              <a:rPr lang="el-GR" dirty="0"/>
              <a:t>Ο </a:t>
            </a:r>
            <a:r>
              <a:rPr lang="el-GR" dirty="0" err="1"/>
              <a:t>ημιϋμενώδης</a:t>
            </a:r>
            <a:r>
              <a:rPr lang="el-GR" dirty="0"/>
              <a:t> μυς συνδέεται με το οπίσθιο τμήμα του έσω μηνίσκου και τείνει να τραβά τον μηνίσκο προς τα πίσω και έξω κατά τη διάρκεια της κάμψης. Για αυτό η   κινητικότητα στον έσω είναι περιορισμένη και παθαίνει περισσότερες ρήξεις, ειδικά σε γόνατα βλαισά.</a:t>
            </a:r>
          </a:p>
          <a:p>
            <a:endParaRPr lang="el-GR" dirty="0"/>
          </a:p>
          <a:p>
            <a:endParaRPr lang="el-GR" dirty="0"/>
          </a:p>
        </p:txBody>
      </p:sp>
    </p:spTree>
    <p:extLst>
      <p:ext uri="{BB962C8B-B14F-4D97-AF65-F5344CB8AC3E}">
        <p14:creationId xmlns:p14="http://schemas.microsoft.com/office/powerpoint/2010/main" val="39518460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17C4758-229C-4CCA-AF41-540581AE6AA6}"/>
              </a:ext>
            </a:extLst>
          </p:cNvPr>
          <p:cNvSpPr>
            <a:spLocks noGrp="1"/>
          </p:cNvSpPr>
          <p:nvPr>
            <p:ph type="title"/>
          </p:nvPr>
        </p:nvSpPr>
        <p:spPr/>
        <p:txBody>
          <a:bodyPr/>
          <a:lstStyle/>
          <a:p>
            <a:pPr algn="ctr"/>
            <a:r>
              <a:rPr lang="el-GR" dirty="0"/>
              <a:t>Συμπτώματα</a:t>
            </a:r>
          </a:p>
        </p:txBody>
      </p:sp>
      <p:sp>
        <p:nvSpPr>
          <p:cNvPr id="3" name="Θέση περιεχομένου 2">
            <a:extLst>
              <a:ext uri="{FF2B5EF4-FFF2-40B4-BE49-F238E27FC236}">
                <a16:creationId xmlns:a16="http://schemas.microsoft.com/office/drawing/2014/main" id="{E89A3A46-771D-415B-A146-D61DB825EE48}"/>
              </a:ext>
            </a:extLst>
          </p:cNvPr>
          <p:cNvSpPr>
            <a:spLocks noGrp="1"/>
          </p:cNvSpPr>
          <p:nvPr>
            <p:ph idx="1"/>
          </p:nvPr>
        </p:nvSpPr>
        <p:spPr/>
        <p:txBody>
          <a:bodyPr>
            <a:normAutofit fontScale="85000" lnSpcReduction="20000"/>
          </a:bodyPr>
          <a:lstStyle/>
          <a:p>
            <a:r>
              <a:rPr lang="el-GR" dirty="0"/>
              <a:t>Τα συμπτώματα της ρήξης των μηνίσκων, μεταξύ άλλων, περιλαμβάνουν πόνο στην έσω ή έξω γραμμή της άρθρωσης, ανάλογα με τον μηνίσκο που έπαθε ρήξη.</a:t>
            </a:r>
            <a:endParaRPr lang="en-US" dirty="0"/>
          </a:p>
          <a:p>
            <a:r>
              <a:rPr lang="el-GR" dirty="0"/>
              <a:t> Ο πόνος είναι περισσότερο έντονος στις στροφικές κινήσεις της κνήμης σε σχέση με το μηρό. </a:t>
            </a:r>
            <a:endParaRPr lang="en-US" dirty="0"/>
          </a:p>
          <a:p>
            <a:r>
              <a:rPr lang="el-GR" dirty="0"/>
              <a:t>Σταδιακά εκδηλώνεται οίδημα τις επόμενες 48-72 ώρες, αν και στην περίπτωση ρήξης του περιφερικού τμήματος μπορεί να υπάρξει και </a:t>
            </a:r>
            <a:r>
              <a:rPr lang="el-GR" dirty="0" err="1"/>
              <a:t>αίμαρθρο</a:t>
            </a:r>
            <a:r>
              <a:rPr lang="el-GR" dirty="0"/>
              <a:t>. </a:t>
            </a:r>
            <a:endParaRPr lang="en-US" dirty="0"/>
          </a:p>
          <a:p>
            <a:r>
              <a:rPr lang="el-GR" dirty="0"/>
              <a:t>Οι πάσχοντες παρουσιάζουν αστάθεια και δυσκολία στο ανέβασμα και κατέβασμα της σκάλας.</a:t>
            </a:r>
          </a:p>
          <a:p>
            <a:r>
              <a:rPr lang="el-GR" dirty="0"/>
              <a:t>Σε  περίπτωση  που  η  ρήξη  είναι  επιμήκης  με  αναδίπλωση  (δίκην  λαβής  κάδου),  προκαλείται περιοδική ή μόνιμη εμπλοκή (κλείδωμα) στην κίνηση της άρθρωσης, συνήθως σε θέση κάμψης του γόνατος (</a:t>
            </a:r>
            <a:r>
              <a:rPr lang="el-GR" dirty="0" err="1"/>
              <a:t>Kapandji</a:t>
            </a:r>
            <a:r>
              <a:rPr lang="el-GR" dirty="0"/>
              <a:t>,  2000). </a:t>
            </a:r>
            <a:endParaRPr lang="en-US" dirty="0"/>
          </a:p>
          <a:p>
            <a:r>
              <a:rPr lang="el-GR" dirty="0"/>
              <a:t> Το  κλείδωμα  του  γόνατος  στις  10-30ο   κάμψης  είναι  ενδεικτικό  της  ρήξης  του  έσω μηνίσκου, ενώ το κλείδωμα του γόνατος σε γωνία κάμψης μεγαλύτερη των 70ο είναι ενδεικτικό της ρήξης του </a:t>
            </a:r>
            <a:r>
              <a:rPr lang="el-GR" dirty="0" err="1"/>
              <a:t>οπισθίου</a:t>
            </a:r>
            <a:r>
              <a:rPr lang="el-GR" dirty="0"/>
              <a:t> </a:t>
            </a:r>
            <a:r>
              <a:rPr lang="el-GR" dirty="0" err="1"/>
              <a:t>κέρατος</a:t>
            </a:r>
            <a:r>
              <a:rPr lang="el-GR" dirty="0"/>
              <a:t> του έξω μηνίσκου.</a:t>
            </a:r>
          </a:p>
          <a:p>
            <a:endParaRPr lang="el-GR" dirty="0"/>
          </a:p>
          <a:p>
            <a:endParaRPr lang="el-GR" dirty="0"/>
          </a:p>
        </p:txBody>
      </p:sp>
    </p:spTree>
    <p:extLst>
      <p:ext uri="{BB962C8B-B14F-4D97-AF65-F5344CB8AC3E}">
        <p14:creationId xmlns:p14="http://schemas.microsoft.com/office/powerpoint/2010/main" val="30154220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6696EF3-0588-4725-9ACD-F1D70FE910EE}"/>
              </a:ext>
            </a:extLst>
          </p:cNvPr>
          <p:cNvSpPr>
            <a:spLocks noGrp="1"/>
          </p:cNvSpPr>
          <p:nvPr>
            <p:ph type="title"/>
          </p:nvPr>
        </p:nvSpPr>
        <p:spPr/>
        <p:txBody>
          <a:bodyPr>
            <a:normAutofit fontScale="90000"/>
          </a:bodyPr>
          <a:lstStyle/>
          <a:p>
            <a:pPr algn="ctr"/>
            <a:r>
              <a:rPr lang="el-GR" dirty="0"/>
              <a:t>Τρόποι θεραπείας των ρήξεων των μηνίσκων</a:t>
            </a:r>
            <a:br>
              <a:rPr lang="el-GR" dirty="0"/>
            </a:br>
            <a:br>
              <a:rPr lang="el-GR" dirty="0"/>
            </a:br>
            <a:endParaRPr lang="el-GR" dirty="0"/>
          </a:p>
        </p:txBody>
      </p:sp>
      <p:sp>
        <p:nvSpPr>
          <p:cNvPr id="3" name="Θέση περιεχομένου 2">
            <a:extLst>
              <a:ext uri="{FF2B5EF4-FFF2-40B4-BE49-F238E27FC236}">
                <a16:creationId xmlns:a16="http://schemas.microsoft.com/office/drawing/2014/main" id="{FB161553-CD36-4732-BDF4-9DB0BB607456}"/>
              </a:ext>
            </a:extLst>
          </p:cNvPr>
          <p:cNvSpPr>
            <a:spLocks noGrp="1"/>
          </p:cNvSpPr>
          <p:nvPr>
            <p:ph idx="1"/>
          </p:nvPr>
        </p:nvSpPr>
        <p:spPr/>
        <p:txBody>
          <a:bodyPr/>
          <a:lstStyle/>
          <a:p>
            <a:pPr marL="63500" marR="49530" algn="just">
              <a:spcAft>
                <a:spcPts val="0"/>
              </a:spcAft>
            </a:pPr>
            <a:r>
              <a:rPr lang="el-GR" sz="1800" spc="-5" dirty="0">
                <a:effectLst/>
                <a:latin typeface="Times New Roman" panose="02020603050405020304" pitchFamily="18" charset="0"/>
                <a:ea typeface="Times New Roman" panose="02020603050405020304" pitchFamily="18" charset="0"/>
              </a:rPr>
              <a:t>Απ</a:t>
            </a:r>
            <a:r>
              <a:rPr lang="el-GR" sz="1800" dirty="0">
                <a:effectLst/>
                <a:latin typeface="Times New Roman" panose="02020603050405020304" pitchFamily="18" charset="0"/>
                <a:ea typeface="Times New Roman" panose="02020603050405020304" pitchFamily="18" charset="0"/>
              </a:rPr>
              <a:t>ό</a:t>
            </a:r>
            <a:r>
              <a:rPr lang="el-GR" sz="1800" spc="145"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τη</a:t>
            </a:r>
            <a:r>
              <a:rPr lang="el-GR" sz="1800" spc="140"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σ</a:t>
            </a:r>
            <a:r>
              <a:rPr lang="el-GR" sz="1800" spc="-10" dirty="0">
                <a:effectLst/>
                <a:latin typeface="Times New Roman" panose="02020603050405020304" pitchFamily="18" charset="0"/>
                <a:ea typeface="Times New Roman" panose="02020603050405020304" pitchFamily="18" charset="0"/>
              </a:rPr>
              <a:t>τ</a:t>
            </a:r>
            <a:r>
              <a:rPr lang="el-GR" sz="1800" dirty="0">
                <a:effectLst/>
                <a:latin typeface="Times New Roman" panose="02020603050405020304" pitchFamily="18" charset="0"/>
                <a:ea typeface="Times New Roman" panose="02020603050405020304" pitchFamily="18" charset="0"/>
              </a:rPr>
              <a:t>ι</a:t>
            </a:r>
            <a:r>
              <a:rPr lang="el-GR" sz="1800" spc="5" dirty="0">
                <a:effectLst/>
                <a:latin typeface="Times New Roman" panose="02020603050405020304" pitchFamily="18" charset="0"/>
                <a:ea typeface="Times New Roman" panose="02020603050405020304" pitchFamily="18" charset="0"/>
              </a:rPr>
              <a:t>γ</a:t>
            </a:r>
            <a:r>
              <a:rPr lang="el-GR" sz="1800" spc="-5" dirty="0">
                <a:effectLst/>
                <a:latin typeface="Times New Roman" panose="02020603050405020304" pitchFamily="18" charset="0"/>
                <a:ea typeface="Times New Roman" panose="02020603050405020304" pitchFamily="18" charset="0"/>
              </a:rPr>
              <a:t>μ</a:t>
            </a:r>
            <a:r>
              <a:rPr lang="el-GR" sz="1800" dirty="0">
                <a:effectLst/>
                <a:latin typeface="Times New Roman" panose="02020603050405020304" pitchFamily="18" charset="0"/>
                <a:ea typeface="Times New Roman" panose="02020603050405020304" pitchFamily="18" charset="0"/>
              </a:rPr>
              <a:t>ή</a:t>
            </a:r>
            <a:r>
              <a:rPr lang="el-GR" sz="1800" spc="130"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π</a:t>
            </a:r>
            <a:r>
              <a:rPr lang="el-GR" sz="1800" dirty="0">
                <a:effectLst/>
                <a:latin typeface="Times New Roman" panose="02020603050405020304" pitchFamily="18" charset="0"/>
                <a:ea typeface="Times New Roman" panose="02020603050405020304" pitchFamily="18" charset="0"/>
              </a:rPr>
              <a:t>ου</a:t>
            </a:r>
            <a:r>
              <a:rPr lang="el-GR" sz="1800" spc="135"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ο</a:t>
            </a:r>
            <a:r>
              <a:rPr lang="el-GR" sz="1800" spc="155"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ο</a:t>
            </a:r>
            <a:r>
              <a:rPr lang="el-GR" sz="1800" spc="-10" dirty="0">
                <a:effectLst/>
                <a:latin typeface="Times New Roman" panose="02020603050405020304" pitchFamily="18" charset="0"/>
                <a:ea typeface="Times New Roman" panose="02020603050405020304" pitchFamily="18" charset="0"/>
              </a:rPr>
              <a:t>ρ</a:t>
            </a:r>
            <a:r>
              <a:rPr lang="el-GR" sz="1800" spc="-15" dirty="0">
                <a:effectLst/>
                <a:latin typeface="Times New Roman" panose="02020603050405020304" pitchFamily="18" charset="0"/>
                <a:ea typeface="Times New Roman" panose="02020603050405020304" pitchFamily="18" charset="0"/>
              </a:rPr>
              <a:t>θ</a:t>
            </a:r>
            <a:r>
              <a:rPr lang="el-GR" sz="1800" dirty="0">
                <a:effectLst/>
                <a:latin typeface="Times New Roman" panose="02020603050405020304" pitchFamily="18" charset="0"/>
                <a:ea typeface="Times New Roman" panose="02020603050405020304" pitchFamily="18" charset="0"/>
              </a:rPr>
              <a:t>ο</a:t>
            </a:r>
            <a:r>
              <a:rPr lang="el-GR" sz="1800" spc="-5" dirty="0">
                <a:effectLst/>
                <a:latin typeface="Times New Roman" panose="02020603050405020304" pitchFamily="18" charset="0"/>
                <a:ea typeface="Times New Roman" panose="02020603050405020304" pitchFamily="18" charset="0"/>
              </a:rPr>
              <a:t>π</a:t>
            </a:r>
            <a:r>
              <a:rPr lang="el-GR" sz="1800" spc="5" dirty="0">
                <a:effectLst/>
                <a:latin typeface="Times New Roman" panose="02020603050405020304" pitchFamily="18" charset="0"/>
                <a:ea typeface="Times New Roman" panose="02020603050405020304" pitchFamily="18" charset="0"/>
              </a:rPr>
              <a:t>ε</a:t>
            </a:r>
            <a:r>
              <a:rPr lang="el-GR" sz="1800" spc="-5" dirty="0">
                <a:effectLst/>
                <a:latin typeface="Times New Roman" panose="02020603050405020304" pitchFamily="18" charset="0"/>
                <a:ea typeface="Times New Roman" panose="02020603050405020304" pitchFamily="18" charset="0"/>
              </a:rPr>
              <a:t>δ</a:t>
            </a:r>
            <a:r>
              <a:rPr lang="el-GR" sz="1800" dirty="0">
                <a:effectLst/>
                <a:latin typeface="Times New Roman" panose="02020603050405020304" pitchFamily="18" charset="0"/>
                <a:ea typeface="Times New Roman" panose="02020603050405020304" pitchFamily="18" charset="0"/>
              </a:rPr>
              <a:t>ικός</a:t>
            </a:r>
            <a:r>
              <a:rPr lang="el-GR" sz="1800" spc="140"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έ</a:t>
            </a:r>
            <a:r>
              <a:rPr lang="el-GR" sz="1800" spc="-10" dirty="0">
                <a:effectLst/>
                <a:latin typeface="Times New Roman" panose="02020603050405020304" pitchFamily="18" charset="0"/>
                <a:ea typeface="Times New Roman" panose="02020603050405020304" pitchFamily="18" charset="0"/>
              </a:rPr>
              <a:t>χ</a:t>
            </a:r>
            <a:r>
              <a:rPr lang="el-GR" sz="1800" spc="5" dirty="0">
                <a:effectLst/>
                <a:latin typeface="Times New Roman" panose="02020603050405020304" pitchFamily="18" charset="0"/>
                <a:ea typeface="Times New Roman" panose="02020603050405020304" pitchFamily="18" charset="0"/>
              </a:rPr>
              <a:t>ε</a:t>
            </a:r>
            <a:r>
              <a:rPr lang="el-GR" sz="1800" dirty="0">
                <a:effectLst/>
                <a:latin typeface="Times New Roman" panose="02020603050405020304" pitchFamily="18" charset="0"/>
                <a:ea typeface="Times New Roman" panose="02020603050405020304" pitchFamily="18" charset="0"/>
              </a:rPr>
              <a:t>ι</a:t>
            </a:r>
            <a:r>
              <a:rPr lang="el-GR" sz="1800" spc="135"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κ</a:t>
            </a:r>
            <a:r>
              <a:rPr lang="el-GR" sz="1800" dirty="0">
                <a:effectLst/>
                <a:latin typeface="Times New Roman" panose="02020603050405020304" pitchFamily="18" charset="0"/>
                <a:ea typeface="Times New Roman" panose="02020603050405020304" pitchFamily="18" charset="0"/>
              </a:rPr>
              <a:t>άν</a:t>
            </a:r>
            <a:r>
              <a:rPr lang="el-GR" sz="1800" spc="-5" dirty="0">
                <a:effectLst/>
                <a:latin typeface="Times New Roman" panose="02020603050405020304" pitchFamily="18" charset="0"/>
                <a:ea typeface="Times New Roman" panose="02020603050405020304" pitchFamily="18" charset="0"/>
              </a:rPr>
              <a:t>ε</a:t>
            </a:r>
            <a:r>
              <a:rPr lang="el-GR" sz="1800" dirty="0">
                <a:effectLst/>
                <a:latin typeface="Times New Roman" panose="02020603050405020304" pitchFamily="18" charset="0"/>
                <a:ea typeface="Times New Roman" panose="02020603050405020304" pitchFamily="18" charset="0"/>
              </a:rPr>
              <a:t>ι</a:t>
            </a:r>
            <a:r>
              <a:rPr lang="el-GR" sz="1800" spc="145"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τη</a:t>
            </a:r>
            <a:r>
              <a:rPr lang="el-GR" sz="1800" spc="130"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δ</a:t>
            </a:r>
            <a:r>
              <a:rPr lang="el-GR" sz="1800" dirty="0">
                <a:effectLst/>
                <a:latin typeface="Times New Roman" panose="02020603050405020304" pitchFamily="18" charset="0"/>
                <a:ea typeface="Times New Roman" panose="02020603050405020304" pitchFamily="18" charset="0"/>
              </a:rPr>
              <a:t>ι</a:t>
            </a:r>
            <a:r>
              <a:rPr lang="el-GR" sz="1800" spc="-10" dirty="0">
                <a:effectLst/>
                <a:latin typeface="Times New Roman" panose="02020603050405020304" pitchFamily="18" charset="0"/>
                <a:ea typeface="Times New Roman" panose="02020603050405020304" pitchFamily="18" charset="0"/>
              </a:rPr>
              <a:t>ά</a:t>
            </a:r>
            <a:r>
              <a:rPr lang="el-GR" sz="1800" spc="5" dirty="0">
                <a:effectLst/>
                <a:latin typeface="Times New Roman" panose="02020603050405020304" pitchFamily="18" charset="0"/>
                <a:ea typeface="Times New Roman" panose="02020603050405020304" pitchFamily="18" charset="0"/>
              </a:rPr>
              <a:t>γ</a:t>
            </a:r>
            <a:r>
              <a:rPr lang="el-GR" sz="1800" spc="-5" dirty="0">
                <a:effectLst/>
                <a:latin typeface="Times New Roman" panose="02020603050405020304" pitchFamily="18" charset="0"/>
                <a:ea typeface="Times New Roman" panose="02020603050405020304" pitchFamily="18" charset="0"/>
              </a:rPr>
              <a:t>ν</a:t>
            </a:r>
            <a:r>
              <a:rPr lang="el-GR" sz="1800" spc="5" dirty="0">
                <a:effectLst/>
                <a:latin typeface="Times New Roman" panose="02020603050405020304" pitchFamily="18" charset="0"/>
                <a:ea typeface="Times New Roman" panose="02020603050405020304" pitchFamily="18" charset="0"/>
              </a:rPr>
              <a:t>ωσ</a:t>
            </a:r>
            <a:r>
              <a:rPr lang="el-GR" sz="1800" dirty="0">
                <a:effectLst/>
                <a:latin typeface="Times New Roman" panose="02020603050405020304" pitchFamily="18" charset="0"/>
                <a:ea typeface="Times New Roman" panose="02020603050405020304" pitchFamily="18" charset="0"/>
              </a:rPr>
              <a:t>η</a:t>
            </a:r>
            <a:r>
              <a:rPr lang="el-GR" sz="1800" spc="130"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ότι</a:t>
            </a:r>
            <a:r>
              <a:rPr lang="el-GR" sz="1800" spc="135"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π</a:t>
            </a:r>
            <a:r>
              <a:rPr lang="el-GR" sz="1800" dirty="0">
                <a:effectLst/>
                <a:latin typeface="Times New Roman" panose="02020603050405020304" pitchFamily="18" charset="0"/>
                <a:ea typeface="Times New Roman" panose="02020603050405020304" pitchFamily="18" charset="0"/>
              </a:rPr>
              <a:t>ρό</a:t>
            </a:r>
            <a:r>
              <a:rPr lang="el-GR" sz="1800" spc="-5" dirty="0">
                <a:effectLst/>
                <a:latin typeface="Times New Roman" panose="02020603050405020304" pitchFamily="18" charset="0"/>
                <a:ea typeface="Times New Roman" panose="02020603050405020304" pitchFamily="18" charset="0"/>
              </a:rPr>
              <a:t>κ</a:t>
            </a:r>
            <a:r>
              <a:rPr lang="el-GR" sz="1800" spc="-10" dirty="0">
                <a:effectLst/>
                <a:latin typeface="Times New Roman" panose="02020603050405020304" pitchFamily="18" charset="0"/>
                <a:ea typeface="Times New Roman" panose="02020603050405020304" pitchFamily="18" charset="0"/>
              </a:rPr>
              <a:t>ε</a:t>
            </a:r>
            <a:r>
              <a:rPr lang="el-GR" sz="1800" dirty="0">
                <a:effectLst/>
                <a:latin typeface="Times New Roman" panose="02020603050405020304" pitchFamily="18" charset="0"/>
                <a:ea typeface="Times New Roman" panose="02020603050405020304" pitchFamily="18" charset="0"/>
              </a:rPr>
              <a:t>ιται</a:t>
            </a:r>
            <a:r>
              <a:rPr lang="el-GR" sz="1800" spc="135"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γ</a:t>
            </a:r>
            <a:r>
              <a:rPr lang="el-GR" sz="1800" dirty="0">
                <a:effectLst/>
                <a:latin typeface="Times New Roman" panose="02020603050405020304" pitchFamily="18" charset="0"/>
                <a:ea typeface="Times New Roman" panose="02020603050405020304" pitchFamily="18" charset="0"/>
              </a:rPr>
              <a:t>ια</a:t>
            </a:r>
            <a:r>
              <a:rPr lang="el-GR" sz="1800" spc="130" dirty="0">
                <a:effectLst/>
                <a:latin typeface="Times New Roman" panose="02020603050405020304" pitchFamily="18" charset="0"/>
                <a:ea typeface="Times New Roman" panose="02020603050405020304" pitchFamily="18" charset="0"/>
              </a:rPr>
              <a:t> </a:t>
            </a:r>
            <a:r>
              <a:rPr lang="el-GR" sz="1800" spc="-10" dirty="0">
                <a:effectLst/>
                <a:latin typeface="Times New Roman" panose="02020603050405020304" pitchFamily="18" charset="0"/>
                <a:ea typeface="Times New Roman" panose="02020603050405020304" pitchFamily="18" charset="0"/>
              </a:rPr>
              <a:t>ρ</a:t>
            </a:r>
            <a:r>
              <a:rPr lang="el-GR" sz="1800" dirty="0">
                <a:effectLst/>
                <a:latin typeface="Times New Roman" panose="02020603050405020304" pitchFamily="18" charset="0"/>
                <a:ea typeface="Times New Roman" panose="02020603050405020304" pitchFamily="18" charset="0"/>
              </a:rPr>
              <a:t>ήξη</a:t>
            </a:r>
            <a:r>
              <a:rPr lang="el-GR" sz="1800" spc="140"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μ</a:t>
            </a:r>
            <a:r>
              <a:rPr lang="el-GR" sz="1800" dirty="0">
                <a:effectLst/>
                <a:latin typeface="Times New Roman" panose="02020603050405020304" pitchFamily="18" charset="0"/>
                <a:ea typeface="Times New Roman" panose="02020603050405020304" pitchFamily="18" charset="0"/>
              </a:rPr>
              <a:t>ην</a:t>
            </a:r>
            <a:r>
              <a:rPr lang="el-GR" sz="1800" spc="-10" dirty="0">
                <a:effectLst/>
                <a:latin typeface="Times New Roman" panose="02020603050405020304" pitchFamily="18" charset="0"/>
                <a:ea typeface="Times New Roman" panose="02020603050405020304" pitchFamily="18" charset="0"/>
              </a:rPr>
              <a:t>ί</a:t>
            </a:r>
            <a:r>
              <a:rPr lang="el-GR" sz="1800" spc="5" dirty="0">
                <a:effectLst/>
                <a:latin typeface="Times New Roman" panose="02020603050405020304" pitchFamily="18" charset="0"/>
                <a:ea typeface="Times New Roman" panose="02020603050405020304" pitchFamily="18" charset="0"/>
              </a:rPr>
              <a:t>σ</a:t>
            </a:r>
            <a:r>
              <a:rPr lang="el-GR" sz="1800" spc="-5" dirty="0">
                <a:effectLst/>
                <a:latin typeface="Times New Roman" panose="02020603050405020304" pitchFamily="18" charset="0"/>
                <a:ea typeface="Times New Roman" panose="02020603050405020304" pitchFamily="18" charset="0"/>
              </a:rPr>
              <a:t>κ</a:t>
            </a:r>
            <a:r>
              <a:rPr lang="el-GR" sz="1800" spc="-10" dirty="0">
                <a:effectLst/>
                <a:latin typeface="Times New Roman" panose="02020603050405020304" pitchFamily="18" charset="0"/>
                <a:ea typeface="Times New Roman" panose="02020603050405020304" pitchFamily="18" charset="0"/>
              </a:rPr>
              <a:t>ο</a:t>
            </a:r>
            <a:r>
              <a:rPr lang="el-GR" sz="1800" spc="30" dirty="0">
                <a:effectLst/>
                <a:latin typeface="Times New Roman" panose="02020603050405020304" pitchFamily="18" charset="0"/>
                <a:ea typeface="Times New Roman" panose="02020603050405020304" pitchFamily="18" charset="0"/>
              </a:rPr>
              <a:t>υ</a:t>
            </a:r>
            <a:r>
              <a:rPr lang="el-GR" sz="1800" dirty="0">
                <a:effectLst/>
                <a:latin typeface="Times New Roman" panose="02020603050405020304" pitchFamily="18" charset="0"/>
                <a:ea typeface="Times New Roman" panose="02020603050405020304" pitchFamily="18" charset="0"/>
              </a:rPr>
              <a:t>,</a:t>
            </a:r>
            <a:r>
              <a:rPr lang="el-GR" sz="1800" spc="145"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θα</a:t>
            </a:r>
            <a:r>
              <a:rPr lang="el-GR" sz="1800" spc="130"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π</a:t>
            </a:r>
            <a:r>
              <a:rPr lang="el-GR" sz="1800" dirty="0">
                <a:effectLst/>
                <a:latin typeface="Times New Roman" panose="02020603050405020304" pitchFamily="18" charset="0"/>
                <a:ea typeface="Times New Roman" panose="02020603050405020304" pitchFamily="18" charset="0"/>
              </a:rPr>
              <a:t>ρ</a:t>
            </a:r>
            <a:r>
              <a:rPr lang="el-GR" sz="1800" spc="5" dirty="0">
                <a:effectLst/>
                <a:latin typeface="Times New Roman" panose="02020603050405020304" pitchFamily="18" charset="0"/>
                <a:ea typeface="Times New Roman" panose="02020603050405020304" pitchFamily="18" charset="0"/>
              </a:rPr>
              <a:t>έ</a:t>
            </a:r>
            <a:r>
              <a:rPr lang="el-GR" sz="1800" spc="-5" dirty="0">
                <a:effectLst/>
                <a:latin typeface="Times New Roman" panose="02020603050405020304" pitchFamily="18" charset="0"/>
                <a:ea typeface="Times New Roman" panose="02020603050405020304" pitchFamily="18" charset="0"/>
              </a:rPr>
              <a:t>π</a:t>
            </a:r>
            <a:r>
              <a:rPr lang="el-GR" sz="1800" spc="-10" dirty="0">
                <a:effectLst/>
                <a:latin typeface="Times New Roman" panose="02020603050405020304" pitchFamily="18" charset="0"/>
                <a:ea typeface="Times New Roman" panose="02020603050405020304" pitchFamily="18" charset="0"/>
              </a:rPr>
              <a:t>ε</a:t>
            </a:r>
            <a:r>
              <a:rPr lang="el-GR" sz="1800" dirty="0">
                <a:effectLst/>
                <a:latin typeface="Times New Roman" panose="02020603050405020304" pitchFamily="18" charset="0"/>
                <a:ea typeface="Times New Roman" panose="02020603050405020304" pitchFamily="18" charset="0"/>
              </a:rPr>
              <a:t>ι</a:t>
            </a:r>
            <a:r>
              <a:rPr lang="el-GR" sz="1800" spc="135"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ν</a:t>
            </a:r>
            <a:r>
              <a:rPr lang="el-GR" sz="1800" dirty="0">
                <a:effectLst/>
                <a:latin typeface="Times New Roman" panose="02020603050405020304" pitchFamily="18" charset="0"/>
                <a:ea typeface="Times New Roman" panose="02020603050405020304" pitchFamily="18" charset="0"/>
              </a:rPr>
              <a:t>α </a:t>
            </a:r>
            <a:r>
              <a:rPr lang="el-GR" sz="1800" spc="5" dirty="0">
                <a:effectLst/>
                <a:latin typeface="Times New Roman" panose="02020603050405020304" pitchFamily="18" charset="0"/>
                <a:ea typeface="Times New Roman" panose="02020603050405020304" pitchFamily="18" charset="0"/>
              </a:rPr>
              <a:t>λ</a:t>
            </a:r>
            <a:r>
              <a:rPr lang="el-GR" sz="1800" dirty="0">
                <a:effectLst/>
                <a:latin typeface="Times New Roman" panose="02020603050405020304" pitchFamily="18" charset="0"/>
                <a:ea typeface="Times New Roman" panose="02020603050405020304" pitchFamily="18" charset="0"/>
              </a:rPr>
              <a:t>άβ</a:t>
            </a:r>
            <a:r>
              <a:rPr lang="el-GR" sz="1800" spc="-10" dirty="0">
                <a:effectLst/>
                <a:latin typeface="Times New Roman" panose="02020603050405020304" pitchFamily="18" charset="0"/>
                <a:ea typeface="Times New Roman" panose="02020603050405020304" pitchFamily="18" charset="0"/>
              </a:rPr>
              <a:t>ε</a:t>
            </a:r>
            <a:r>
              <a:rPr lang="el-GR" sz="1800" dirty="0">
                <a:effectLst/>
                <a:latin typeface="Times New Roman" panose="02020603050405020304" pitchFamily="18" charset="0"/>
                <a:ea typeface="Times New Roman" panose="02020603050405020304" pitchFamily="18" charset="0"/>
              </a:rPr>
              <a:t>ι</a:t>
            </a:r>
            <a:r>
              <a:rPr lang="el-GR" sz="1800" spc="10"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υ</a:t>
            </a:r>
            <a:r>
              <a:rPr lang="el-GR" sz="1800" spc="-5" dirty="0">
                <a:effectLst/>
                <a:latin typeface="Times New Roman" panose="02020603050405020304" pitchFamily="18" charset="0"/>
                <a:ea typeface="Times New Roman" panose="02020603050405020304" pitchFamily="18" charset="0"/>
              </a:rPr>
              <a:t>π</a:t>
            </a:r>
            <a:r>
              <a:rPr lang="el-GR" sz="1800" dirty="0">
                <a:effectLst/>
                <a:latin typeface="Times New Roman" panose="02020603050405020304" pitchFamily="18" charset="0"/>
                <a:ea typeface="Times New Roman" panose="02020603050405020304" pitchFamily="18" charset="0"/>
              </a:rPr>
              <a:t>ό</a:t>
            </a:r>
            <a:r>
              <a:rPr lang="el-GR" sz="1800" spc="-5" dirty="0">
                <a:effectLst/>
                <a:latin typeface="Times New Roman" panose="02020603050405020304" pitchFamily="18" charset="0"/>
                <a:ea typeface="Times New Roman" panose="02020603050405020304" pitchFamily="18" charset="0"/>
              </a:rPr>
              <a:t>ψ</a:t>
            </a:r>
            <a:r>
              <a:rPr lang="el-GR" sz="1800" dirty="0">
                <a:effectLst/>
                <a:latin typeface="Times New Roman" panose="02020603050405020304" pitchFamily="18" charset="0"/>
                <a:ea typeface="Times New Roman" panose="02020603050405020304" pitchFamily="18" charset="0"/>
              </a:rPr>
              <a:t>η</a:t>
            </a:r>
            <a:r>
              <a:rPr lang="el-GR" sz="1800" spc="5"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του</a:t>
            </a:r>
            <a:r>
              <a:rPr lang="el-GR" sz="1800" spc="20"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τα</a:t>
            </a:r>
            <a:r>
              <a:rPr lang="el-GR" sz="1800" spc="5" dirty="0">
                <a:effectLst/>
                <a:latin typeface="Times New Roman" panose="02020603050405020304" pitchFamily="18" charset="0"/>
                <a:ea typeface="Times New Roman" panose="02020603050405020304" pitchFamily="18" charset="0"/>
              </a:rPr>
              <a:t> ε</a:t>
            </a:r>
            <a:r>
              <a:rPr lang="el-GR" sz="1800" dirty="0">
                <a:effectLst/>
                <a:latin typeface="Times New Roman" panose="02020603050405020304" pitchFamily="18" charset="0"/>
                <a:ea typeface="Times New Roman" panose="02020603050405020304" pitchFamily="18" charset="0"/>
              </a:rPr>
              <a:t>ξή</a:t>
            </a:r>
            <a:r>
              <a:rPr lang="el-GR" sz="1800" spc="-5" dirty="0">
                <a:effectLst/>
                <a:latin typeface="Times New Roman" panose="02020603050405020304" pitchFamily="18" charset="0"/>
                <a:ea typeface="Times New Roman" panose="02020603050405020304" pitchFamily="18" charset="0"/>
              </a:rPr>
              <a:t>ς</a:t>
            </a:r>
            <a:r>
              <a:rPr lang="el-GR" sz="1800" dirty="0">
                <a:effectLst/>
                <a:latin typeface="Times New Roman" panose="02020603050405020304" pitchFamily="18" charset="0"/>
                <a:ea typeface="Times New Roman" panose="02020603050405020304" pitchFamily="18" charset="0"/>
              </a:rPr>
              <a:t>,</a:t>
            </a:r>
            <a:r>
              <a:rPr lang="el-GR" sz="1800" spc="10"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π</a:t>
            </a:r>
            <a:r>
              <a:rPr lang="el-GR" sz="1800" dirty="0">
                <a:effectLst/>
                <a:latin typeface="Times New Roman" panose="02020603050405020304" pitchFamily="18" charset="0"/>
                <a:ea typeface="Times New Roman" panose="02020603050405020304" pitchFamily="18" charset="0"/>
              </a:rPr>
              <a:t>ρ</a:t>
            </a:r>
            <a:r>
              <a:rPr lang="el-GR" sz="1800" spc="5" dirty="0">
                <a:effectLst/>
                <a:latin typeface="Times New Roman" panose="02020603050405020304" pitchFamily="18" charset="0"/>
                <a:ea typeface="Times New Roman" panose="02020603050405020304" pitchFamily="18" charset="0"/>
              </a:rPr>
              <a:t>ι</a:t>
            </a:r>
            <a:r>
              <a:rPr lang="el-GR" sz="1800" dirty="0">
                <a:effectLst/>
                <a:latin typeface="Times New Roman" panose="02020603050405020304" pitchFamily="18" charset="0"/>
                <a:ea typeface="Times New Roman" panose="02020603050405020304" pitchFamily="18" charset="0"/>
              </a:rPr>
              <a:t>ν</a:t>
            </a:r>
            <a:r>
              <a:rPr lang="el-GR" sz="1800" spc="10"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π</a:t>
            </a:r>
            <a:r>
              <a:rPr lang="el-GR" sz="1800" dirty="0">
                <a:effectLst/>
                <a:latin typeface="Times New Roman" panose="02020603050405020304" pitchFamily="18" charset="0"/>
                <a:ea typeface="Times New Roman" panose="02020603050405020304" pitchFamily="18" charset="0"/>
              </a:rPr>
              <a:t>άρ</a:t>
            </a:r>
            <a:r>
              <a:rPr lang="el-GR" sz="1800" spc="-10" dirty="0">
                <a:effectLst/>
                <a:latin typeface="Times New Roman" panose="02020603050405020304" pitchFamily="18" charset="0"/>
                <a:ea typeface="Times New Roman" panose="02020603050405020304" pitchFamily="18" charset="0"/>
              </a:rPr>
              <a:t>ε</a:t>
            </a:r>
            <a:r>
              <a:rPr lang="el-GR" sz="1800" dirty="0">
                <a:effectLst/>
                <a:latin typeface="Times New Roman" panose="02020603050405020304" pitchFamily="18" charset="0"/>
                <a:ea typeface="Times New Roman" panose="02020603050405020304" pitchFamily="18" charset="0"/>
              </a:rPr>
              <a:t>ι</a:t>
            </a:r>
            <a:r>
              <a:rPr lang="el-GR" sz="1800" spc="10"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την</a:t>
            </a:r>
            <a:r>
              <a:rPr lang="el-GR" sz="1800" spc="10"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τ</a:t>
            </a:r>
            <a:r>
              <a:rPr lang="el-GR" sz="1800" spc="-10" dirty="0">
                <a:effectLst/>
                <a:latin typeface="Times New Roman" panose="02020603050405020304" pitchFamily="18" charset="0"/>
                <a:ea typeface="Times New Roman" panose="02020603050405020304" pitchFamily="18" charset="0"/>
              </a:rPr>
              <a:t>ε</a:t>
            </a:r>
            <a:r>
              <a:rPr lang="el-GR" sz="1800" spc="5" dirty="0">
                <a:effectLst/>
                <a:latin typeface="Times New Roman" panose="02020603050405020304" pitchFamily="18" charset="0"/>
                <a:ea typeface="Times New Roman" panose="02020603050405020304" pitchFamily="18" charset="0"/>
              </a:rPr>
              <a:t>λ</a:t>
            </a:r>
            <a:r>
              <a:rPr lang="el-GR" sz="1800" dirty="0">
                <a:effectLst/>
                <a:latin typeface="Times New Roman" panose="02020603050405020304" pitchFamily="18" charset="0"/>
                <a:ea typeface="Times New Roman" panose="02020603050405020304" pitchFamily="18" charset="0"/>
              </a:rPr>
              <a:t>ική</a:t>
            </a:r>
            <a:r>
              <a:rPr lang="el-GR" sz="1800" spc="5"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τ</a:t>
            </a:r>
            <a:r>
              <a:rPr lang="el-GR" sz="1800" spc="-10" dirty="0">
                <a:effectLst/>
                <a:latin typeface="Times New Roman" panose="02020603050405020304" pitchFamily="18" charset="0"/>
                <a:ea typeface="Times New Roman" panose="02020603050405020304" pitchFamily="18" charset="0"/>
              </a:rPr>
              <a:t>ο</a:t>
            </a:r>
            <a:r>
              <a:rPr lang="el-GR" sz="1800" dirty="0">
                <a:effectLst/>
                <a:latin typeface="Times New Roman" panose="02020603050405020304" pitchFamily="18" charset="0"/>
                <a:ea typeface="Times New Roman" panose="02020603050405020304" pitchFamily="18" charset="0"/>
              </a:rPr>
              <a:t>υ</a:t>
            </a:r>
            <a:r>
              <a:rPr lang="el-GR" sz="1800" spc="10"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α</a:t>
            </a:r>
            <a:r>
              <a:rPr lang="el-GR" sz="1800" spc="-10" dirty="0">
                <a:effectLst/>
                <a:latin typeface="Times New Roman" panose="02020603050405020304" pitchFamily="18" charset="0"/>
                <a:ea typeface="Times New Roman" panose="02020603050405020304" pitchFamily="18" charset="0"/>
              </a:rPr>
              <a:t>π</a:t>
            </a:r>
            <a:r>
              <a:rPr lang="el-GR" sz="1800" dirty="0">
                <a:effectLst/>
                <a:latin typeface="Times New Roman" panose="02020603050405020304" pitchFamily="18" charset="0"/>
                <a:ea typeface="Times New Roman" panose="02020603050405020304" pitchFamily="18" charset="0"/>
              </a:rPr>
              <a:t>όφ</a:t>
            </a:r>
            <a:r>
              <a:rPr lang="el-GR" sz="1800" spc="-5" dirty="0">
                <a:effectLst/>
                <a:latin typeface="Times New Roman" panose="02020603050405020304" pitchFamily="18" charset="0"/>
                <a:ea typeface="Times New Roman" panose="02020603050405020304" pitchFamily="18" charset="0"/>
              </a:rPr>
              <a:t>α</a:t>
            </a:r>
            <a:r>
              <a:rPr lang="el-GR" sz="1800" spc="5" dirty="0">
                <a:effectLst/>
                <a:latin typeface="Times New Roman" panose="02020603050405020304" pitchFamily="18" charset="0"/>
                <a:ea typeface="Times New Roman" panose="02020603050405020304" pitchFamily="18" charset="0"/>
              </a:rPr>
              <a:t>σ</a:t>
            </a:r>
            <a:r>
              <a:rPr lang="el-GR" sz="1800" dirty="0">
                <a:effectLst/>
                <a:latin typeface="Times New Roman" panose="02020603050405020304" pitchFamily="18" charset="0"/>
                <a:ea typeface="Times New Roman" panose="02020603050405020304" pitchFamily="18" charset="0"/>
              </a:rPr>
              <a:t>η</a:t>
            </a:r>
            <a:r>
              <a:rPr lang="el-GR" sz="1800" spc="5" dirty="0">
                <a:effectLst/>
                <a:latin typeface="Times New Roman" panose="02020603050405020304" pitchFamily="18" charset="0"/>
                <a:ea typeface="Times New Roman" panose="02020603050405020304" pitchFamily="18" charset="0"/>
              </a:rPr>
              <a:t> γ</a:t>
            </a:r>
            <a:r>
              <a:rPr lang="el-GR" sz="1800" dirty="0">
                <a:effectLst/>
                <a:latin typeface="Times New Roman" panose="02020603050405020304" pitchFamily="18" charset="0"/>
                <a:ea typeface="Times New Roman" panose="02020603050405020304" pitchFamily="18" charset="0"/>
              </a:rPr>
              <a:t>ια</a:t>
            </a:r>
            <a:r>
              <a:rPr lang="el-GR" sz="1800" spc="5"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το</a:t>
            </a:r>
            <a:r>
              <a:rPr lang="el-GR" sz="1800" spc="5" dirty="0">
                <a:effectLst/>
                <a:latin typeface="Times New Roman" panose="02020603050405020304" pitchFamily="18" charset="0"/>
                <a:ea typeface="Times New Roman" panose="02020603050405020304" pitchFamily="18" charset="0"/>
              </a:rPr>
              <a:t> ε</a:t>
            </a:r>
            <a:r>
              <a:rPr lang="el-GR" sz="1800" dirty="0">
                <a:effectLst/>
                <a:latin typeface="Times New Roman" panose="02020603050405020304" pitchFamily="18" charset="0"/>
                <a:ea typeface="Times New Roman" panose="02020603050405020304" pitchFamily="18" charset="0"/>
              </a:rPr>
              <a:t>ίδος της θ</a:t>
            </a:r>
            <a:r>
              <a:rPr lang="el-GR" sz="1800" spc="-10" dirty="0">
                <a:effectLst/>
                <a:latin typeface="Times New Roman" panose="02020603050405020304" pitchFamily="18" charset="0"/>
                <a:ea typeface="Times New Roman" panose="02020603050405020304" pitchFamily="18" charset="0"/>
              </a:rPr>
              <a:t>ε</a:t>
            </a:r>
            <a:r>
              <a:rPr lang="el-GR" sz="1800" dirty="0">
                <a:effectLst/>
                <a:latin typeface="Times New Roman" panose="02020603050405020304" pitchFamily="18" charset="0"/>
                <a:ea typeface="Times New Roman" panose="02020603050405020304" pitchFamily="18" charset="0"/>
              </a:rPr>
              <a:t>ρα</a:t>
            </a:r>
            <a:r>
              <a:rPr lang="el-GR" sz="1800" spc="-5" dirty="0">
                <a:effectLst/>
                <a:latin typeface="Times New Roman" panose="02020603050405020304" pitchFamily="18" charset="0"/>
                <a:ea typeface="Times New Roman" panose="02020603050405020304" pitchFamily="18" charset="0"/>
              </a:rPr>
              <a:t>π</a:t>
            </a:r>
            <a:r>
              <a:rPr lang="el-GR" sz="1800" spc="5" dirty="0">
                <a:effectLst/>
                <a:latin typeface="Times New Roman" panose="02020603050405020304" pitchFamily="18" charset="0"/>
                <a:ea typeface="Times New Roman" panose="02020603050405020304" pitchFamily="18" charset="0"/>
              </a:rPr>
              <a:t>ε</a:t>
            </a:r>
            <a:r>
              <a:rPr lang="el-GR" sz="1800" dirty="0">
                <a:effectLst/>
                <a:latin typeface="Times New Roman" panose="02020603050405020304" pitchFamily="18" charset="0"/>
                <a:ea typeface="Times New Roman" panose="02020603050405020304" pitchFamily="18" charset="0"/>
              </a:rPr>
              <a:t>ίας</a:t>
            </a:r>
            <a:r>
              <a:rPr lang="el-GR" sz="1800" spc="5"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π</a:t>
            </a:r>
            <a:r>
              <a:rPr lang="el-GR" sz="1800" dirty="0">
                <a:effectLst/>
                <a:latin typeface="Times New Roman" panose="02020603050405020304" pitchFamily="18" charset="0"/>
                <a:ea typeface="Times New Roman" panose="02020603050405020304" pitchFamily="18" charset="0"/>
              </a:rPr>
              <a:t>ου</a:t>
            </a:r>
            <a:r>
              <a:rPr lang="el-GR" sz="1800" spc="10"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θα</a:t>
            </a:r>
            <a:r>
              <a:rPr lang="el-GR" sz="1800" spc="5"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α</a:t>
            </a:r>
            <a:r>
              <a:rPr lang="el-GR" sz="1800" spc="-5" dirty="0">
                <a:effectLst/>
                <a:latin typeface="Times New Roman" panose="02020603050405020304" pitchFamily="18" charset="0"/>
                <a:ea typeface="Times New Roman" panose="02020603050405020304" pitchFamily="18" charset="0"/>
              </a:rPr>
              <a:t>κ</a:t>
            </a:r>
            <a:r>
              <a:rPr lang="el-GR" sz="1800" dirty="0">
                <a:effectLst/>
                <a:latin typeface="Times New Roman" panose="02020603050405020304" pitchFamily="18" charset="0"/>
                <a:ea typeface="Times New Roman" panose="02020603050405020304" pitchFamily="18" charset="0"/>
              </a:rPr>
              <a:t>ο</a:t>
            </a:r>
            <a:r>
              <a:rPr lang="el-GR" sz="1800" spc="5" dirty="0">
                <a:effectLst/>
                <a:latin typeface="Times New Roman" panose="02020603050405020304" pitchFamily="18" charset="0"/>
                <a:ea typeface="Times New Roman" panose="02020603050405020304" pitchFamily="18" charset="0"/>
              </a:rPr>
              <a:t>λ</a:t>
            </a:r>
            <a:r>
              <a:rPr lang="el-GR" sz="1800" dirty="0">
                <a:effectLst/>
                <a:latin typeface="Times New Roman" panose="02020603050405020304" pitchFamily="18" charset="0"/>
                <a:ea typeface="Times New Roman" panose="02020603050405020304" pitchFamily="18" charset="0"/>
              </a:rPr>
              <a:t>ο</a:t>
            </a:r>
            <a:r>
              <a:rPr lang="el-GR" sz="1800" spc="5" dirty="0">
                <a:effectLst/>
                <a:latin typeface="Times New Roman" panose="02020603050405020304" pitchFamily="18" charset="0"/>
                <a:ea typeface="Times New Roman" panose="02020603050405020304" pitchFamily="18" charset="0"/>
              </a:rPr>
              <a:t>υ</a:t>
            </a:r>
            <a:r>
              <a:rPr lang="el-GR" sz="1800" dirty="0">
                <a:effectLst/>
                <a:latin typeface="Times New Roman" panose="02020603050405020304" pitchFamily="18" charset="0"/>
                <a:ea typeface="Times New Roman" panose="02020603050405020304" pitchFamily="18" charset="0"/>
              </a:rPr>
              <a:t>θ</a:t>
            </a:r>
            <a:r>
              <a:rPr lang="el-GR" sz="1800" spc="-15" dirty="0">
                <a:effectLst/>
                <a:latin typeface="Times New Roman" panose="02020603050405020304" pitchFamily="18" charset="0"/>
                <a:ea typeface="Times New Roman" panose="02020603050405020304" pitchFamily="18" charset="0"/>
              </a:rPr>
              <a:t>ή</a:t>
            </a:r>
            <a:r>
              <a:rPr lang="el-GR" sz="1800" spc="-5" dirty="0">
                <a:effectLst/>
                <a:latin typeface="Times New Roman" panose="02020603050405020304" pitchFamily="18" charset="0"/>
                <a:ea typeface="Times New Roman" panose="02020603050405020304" pitchFamily="18" charset="0"/>
              </a:rPr>
              <a:t>σ</a:t>
            </a:r>
            <a:r>
              <a:rPr lang="el-GR" sz="1800" spc="5" dirty="0">
                <a:effectLst/>
                <a:latin typeface="Times New Roman" panose="02020603050405020304" pitchFamily="18" charset="0"/>
                <a:ea typeface="Times New Roman" panose="02020603050405020304" pitchFamily="18" charset="0"/>
              </a:rPr>
              <a:t>ε</a:t>
            </a:r>
            <a:r>
              <a:rPr lang="el-GR" sz="1800" dirty="0">
                <a:effectLst/>
                <a:latin typeface="Times New Roman" panose="02020603050405020304" pitchFamily="18" charset="0"/>
                <a:ea typeface="Times New Roman" panose="02020603050405020304" pitchFamily="18" charset="0"/>
              </a:rPr>
              <a:t>ι:</a:t>
            </a:r>
          </a:p>
          <a:p>
            <a:pPr marL="749300">
              <a:spcBef>
                <a:spcPts val="5"/>
              </a:spcBef>
              <a:spcAft>
                <a:spcPts val="0"/>
              </a:spcAft>
            </a:pPr>
            <a:r>
              <a:rPr lang="el-GR" sz="1800" dirty="0">
                <a:effectLst/>
                <a:latin typeface="Times New Roman" panose="02020603050405020304" pitchFamily="18" charset="0"/>
                <a:ea typeface="Times New Roman" panose="02020603050405020304" pitchFamily="18" charset="0"/>
              </a:rPr>
              <a:t>τη φ</a:t>
            </a:r>
            <a:r>
              <a:rPr lang="el-GR" sz="1800" spc="-10" dirty="0">
                <a:effectLst/>
                <a:latin typeface="Times New Roman" panose="02020603050405020304" pitchFamily="18" charset="0"/>
                <a:ea typeface="Times New Roman" panose="02020603050405020304" pitchFamily="18" charset="0"/>
              </a:rPr>
              <a:t>υ</a:t>
            </a:r>
            <a:r>
              <a:rPr lang="el-GR" sz="1800" spc="5" dirty="0">
                <a:effectLst/>
                <a:latin typeface="Times New Roman" panose="02020603050405020304" pitchFamily="18" charset="0"/>
                <a:ea typeface="Times New Roman" panose="02020603050405020304" pitchFamily="18" charset="0"/>
              </a:rPr>
              <a:t>σ</a:t>
            </a:r>
            <a:r>
              <a:rPr lang="el-GR" sz="1800" dirty="0">
                <a:effectLst/>
                <a:latin typeface="Times New Roman" panose="02020603050405020304" pitchFamily="18" charset="0"/>
                <a:ea typeface="Times New Roman" panose="02020603050405020304" pitchFamily="18" charset="0"/>
              </a:rPr>
              <a:t>ική </a:t>
            </a:r>
            <a:r>
              <a:rPr lang="el-GR" sz="1800" spc="-5" dirty="0">
                <a:effectLst/>
                <a:latin typeface="Times New Roman" panose="02020603050405020304" pitchFamily="18" charset="0"/>
                <a:ea typeface="Times New Roman" panose="02020603050405020304" pitchFamily="18" charset="0"/>
              </a:rPr>
              <a:t>κ</a:t>
            </a:r>
            <a:r>
              <a:rPr lang="el-GR" sz="1800" dirty="0">
                <a:effectLst/>
                <a:latin typeface="Times New Roman" panose="02020603050405020304" pitchFamily="18" charset="0"/>
                <a:ea typeface="Times New Roman" panose="02020603050405020304" pitchFamily="18" charset="0"/>
              </a:rPr>
              <a:t>ατ</a:t>
            </a:r>
            <a:r>
              <a:rPr lang="el-GR" sz="1800" spc="-5" dirty="0">
                <a:effectLst/>
                <a:latin typeface="Times New Roman" panose="02020603050405020304" pitchFamily="18" charset="0"/>
                <a:ea typeface="Times New Roman" panose="02020603050405020304" pitchFamily="18" charset="0"/>
              </a:rPr>
              <a:t>άσ</a:t>
            </a:r>
            <a:r>
              <a:rPr lang="el-GR" sz="1800" dirty="0">
                <a:effectLst/>
                <a:latin typeface="Times New Roman" panose="02020603050405020304" pitchFamily="18" charset="0"/>
                <a:ea typeface="Times New Roman" panose="02020603050405020304" pitchFamily="18" charset="0"/>
              </a:rPr>
              <a:t>ταση </a:t>
            </a:r>
            <a:r>
              <a:rPr lang="el-GR" sz="1800" spc="-10" dirty="0">
                <a:effectLst/>
                <a:latin typeface="Times New Roman" panose="02020603050405020304" pitchFamily="18" charset="0"/>
                <a:ea typeface="Times New Roman" panose="02020603050405020304" pitchFamily="18" charset="0"/>
              </a:rPr>
              <a:t>τ</a:t>
            </a:r>
            <a:r>
              <a:rPr lang="el-GR" sz="1800" dirty="0">
                <a:effectLst/>
                <a:latin typeface="Times New Roman" panose="02020603050405020304" pitchFamily="18" charset="0"/>
                <a:ea typeface="Times New Roman" panose="02020603050405020304" pitchFamily="18" charset="0"/>
              </a:rPr>
              <a:t>ου</a:t>
            </a:r>
            <a:r>
              <a:rPr lang="el-GR" sz="1800" spc="5" dirty="0">
                <a:effectLst/>
                <a:latin typeface="Times New Roman" panose="02020603050405020304" pitchFamily="18" charset="0"/>
                <a:ea typeface="Times New Roman" panose="02020603050405020304" pitchFamily="18" charset="0"/>
              </a:rPr>
              <a:t> </a:t>
            </a:r>
            <a:r>
              <a:rPr lang="el-GR" sz="1800" spc="-10" dirty="0">
                <a:effectLst/>
                <a:latin typeface="Times New Roman" panose="02020603050405020304" pitchFamily="18" charset="0"/>
                <a:ea typeface="Times New Roman" panose="02020603050405020304" pitchFamily="18" charset="0"/>
              </a:rPr>
              <a:t>τ</a:t>
            </a:r>
            <a:r>
              <a:rPr lang="el-GR" sz="1800" dirty="0">
                <a:effectLst/>
                <a:latin typeface="Times New Roman" panose="02020603050405020304" pitchFamily="18" charset="0"/>
                <a:ea typeface="Times New Roman" panose="02020603050405020304" pitchFamily="18" charset="0"/>
              </a:rPr>
              <a:t>ρα</a:t>
            </a:r>
            <a:r>
              <a:rPr lang="el-GR" sz="1800" spc="5" dirty="0">
                <a:effectLst/>
                <a:latin typeface="Times New Roman" panose="02020603050405020304" pitchFamily="18" charset="0"/>
                <a:ea typeface="Times New Roman" panose="02020603050405020304" pitchFamily="18" charset="0"/>
              </a:rPr>
              <a:t>υ</a:t>
            </a:r>
            <a:r>
              <a:rPr lang="el-GR" sz="1800" spc="-5" dirty="0">
                <a:effectLst/>
                <a:latin typeface="Times New Roman" panose="02020603050405020304" pitchFamily="18" charset="0"/>
                <a:ea typeface="Times New Roman" panose="02020603050405020304" pitchFamily="18" charset="0"/>
              </a:rPr>
              <a:t>μ</a:t>
            </a:r>
            <a:r>
              <a:rPr lang="el-GR" sz="1800" dirty="0">
                <a:effectLst/>
                <a:latin typeface="Times New Roman" panose="02020603050405020304" pitchFamily="18" charset="0"/>
                <a:ea typeface="Times New Roman" panose="02020603050405020304" pitchFamily="18" charset="0"/>
              </a:rPr>
              <a:t>ατί</a:t>
            </a:r>
            <a:r>
              <a:rPr lang="el-GR" sz="1800" spc="5" dirty="0">
                <a:effectLst/>
                <a:latin typeface="Times New Roman" panose="02020603050405020304" pitchFamily="18" charset="0"/>
                <a:ea typeface="Times New Roman" panose="02020603050405020304" pitchFamily="18" charset="0"/>
              </a:rPr>
              <a:t>α</a:t>
            </a:r>
            <a:r>
              <a:rPr lang="el-GR" sz="1800" dirty="0">
                <a:effectLst/>
                <a:latin typeface="Times New Roman" panose="02020603050405020304" pitchFamily="18" charset="0"/>
                <a:ea typeface="Times New Roman" panose="02020603050405020304" pitchFamily="18" charset="0"/>
              </a:rPr>
              <a:t>,</a:t>
            </a:r>
          </a:p>
          <a:p>
            <a:pPr marL="749300">
              <a:spcBef>
                <a:spcPts val="5"/>
              </a:spcBef>
              <a:spcAft>
                <a:spcPts val="0"/>
              </a:spcAft>
            </a:pPr>
            <a:r>
              <a:rPr lang="el-GR" sz="1800" dirty="0">
                <a:effectLst/>
                <a:latin typeface="Times New Roman" panose="02020603050405020304" pitchFamily="18" charset="0"/>
                <a:ea typeface="Times New Roman" panose="02020603050405020304" pitchFamily="18" charset="0"/>
              </a:rPr>
              <a:t>την</a:t>
            </a:r>
            <a:r>
              <a:rPr lang="el-GR" sz="1800" spc="5"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η</a:t>
            </a:r>
            <a:r>
              <a:rPr lang="el-GR" sz="1800" spc="-10" dirty="0">
                <a:effectLst/>
                <a:latin typeface="Times New Roman" panose="02020603050405020304" pitchFamily="18" charset="0"/>
                <a:ea typeface="Times New Roman" panose="02020603050405020304" pitchFamily="18" charset="0"/>
              </a:rPr>
              <a:t>λ</a:t>
            </a:r>
            <a:r>
              <a:rPr lang="el-GR" sz="1800" dirty="0">
                <a:effectLst/>
                <a:latin typeface="Times New Roman" panose="02020603050405020304" pitchFamily="18" charset="0"/>
                <a:ea typeface="Times New Roman" panose="02020603050405020304" pitchFamily="18" charset="0"/>
              </a:rPr>
              <a:t>ικία τ</a:t>
            </a:r>
            <a:r>
              <a:rPr lang="el-GR" sz="1800" spc="-10" dirty="0">
                <a:effectLst/>
                <a:latin typeface="Times New Roman" panose="02020603050405020304" pitchFamily="18" charset="0"/>
                <a:ea typeface="Times New Roman" panose="02020603050405020304" pitchFamily="18" charset="0"/>
              </a:rPr>
              <a:t>ο</a:t>
            </a:r>
            <a:r>
              <a:rPr lang="el-GR" sz="1800" dirty="0">
                <a:effectLst/>
                <a:latin typeface="Times New Roman" panose="02020603050405020304" pitchFamily="18" charset="0"/>
                <a:ea typeface="Times New Roman" panose="02020603050405020304" pitchFamily="18" charset="0"/>
              </a:rPr>
              <a:t>υ</a:t>
            </a:r>
            <a:r>
              <a:rPr lang="el-GR" sz="1800" spc="5"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τρ</a:t>
            </a:r>
            <a:r>
              <a:rPr lang="el-GR" sz="1800" spc="-15" dirty="0">
                <a:effectLst/>
                <a:latin typeface="Times New Roman" panose="02020603050405020304" pitchFamily="18" charset="0"/>
                <a:ea typeface="Times New Roman" panose="02020603050405020304" pitchFamily="18" charset="0"/>
              </a:rPr>
              <a:t>α</a:t>
            </a:r>
            <a:r>
              <a:rPr lang="el-GR" sz="1800" spc="5" dirty="0">
                <a:effectLst/>
                <a:latin typeface="Times New Roman" panose="02020603050405020304" pitchFamily="18" charset="0"/>
                <a:ea typeface="Times New Roman" panose="02020603050405020304" pitchFamily="18" charset="0"/>
              </a:rPr>
              <a:t>υ</a:t>
            </a:r>
            <a:r>
              <a:rPr lang="el-GR" sz="1800" spc="-5" dirty="0">
                <a:effectLst/>
                <a:latin typeface="Times New Roman" panose="02020603050405020304" pitchFamily="18" charset="0"/>
                <a:ea typeface="Times New Roman" panose="02020603050405020304" pitchFamily="18" charset="0"/>
              </a:rPr>
              <a:t>μ</a:t>
            </a:r>
            <a:r>
              <a:rPr lang="el-GR" sz="1800" dirty="0">
                <a:effectLst/>
                <a:latin typeface="Times New Roman" panose="02020603050405020304" pitchFamily="18" charset="0"/>
                <a:ea typeface="Times New Roman" panose="02020603050405020304" pitchFamily="18" charset="0"/>
              </a:rPr>
              <a:t>ατί</a:t>
            </a:r>
            <a:r>
              <a:rPr lang="el-GR" sz="1800" spc="5" dirty="0">
                <a:effectLst/>
                <a:latin typeface="Times New Roman" panose="02020603050405020304" pitchFamily="18" charset="0"/>
                <a:ea typeface="Times New Roman" panose="02020603050405020304" pitchFamily="18" charset="0"/>
              </a:rPr>
              <a:t>α</a:t>
            </a:r>
            <a:r>
              <a:rPr lang="el-GR" sz="1800" dirty="0">
                <a:effectLst/>
                <a:latin typeface="Times New Roman" panose="02020603050405020304" pitchFamily="18" charset="0"/>
                <a:ea typeface="Times New Roman" panose="02020603050405020304" pitchFamily="18" charset="0"/>
              </a:rPr>
              <a:t>,</a:t>
            </a:r>
          </a:p>
          <a:p>
            <a:pPr marL="749300">
              <a:spcBef>
                <a:spcPts val="5"/>
              </a:spcBef>
              <a:spcAft>
                <a:spcPts val="0"/>
              </a:spcAft>
            </a:pPr>
            <a:r>
              <a:rPr lang="el-GR" sz="1800" dirty="0">
                <a:effectLst/>
                <a:latin typeface="Times New Roman" panose="02020603050405020304" pitchFamily="18" charset="0"/>
                <a:ea typeface="Times New Roman" panose="02020603050405020304" pitchFamily="18" charset="0"/>
              </a:rPr>
              <a:t>το τ</a:t>
            </a:r>
            <a:r>
              <a:rPr lang="el-GR" sz="1800" spc="-5" dirty="0">
                <a:effectLst/>
                <a:latin typeface="Times New Roman" panose="02020603050405020304" pitchFamily="18" charset="0"/>
                <a:ea typeface="Times New Roman" panose="02020603050405020304" pitchFamily="18" charset="0"/>
              </a:rPr>
              <a:t>μ</a:t>
            </a:r>
            <a:r>
              <a:rPr lang="el-GR" sz="1800" dirty="0">
                <a:effectLst/>
                <a:latin typeface="Times New Roman" panose="02020603050405020304" pitchFamily="18" charset="0"/>
                <a:ea typeface="Times New Roman" panose="02020603050405020304" pitchFamily="18" charset="0"/>
              </a:rPr>
              <a:t>ή</a:t>
            </a:r>
            <a:r>
              <a:rPr lang="el-GR" sz="1800" spc="-5" dirty="0">
                <a:effectLst/>
                <a:latin typeface="Times New Roman" panose="02020603050405020304" pitchFamily="18" charset="0"/>
                <a:ea typeface="Times New Roman" panose="02020603050405020304" pitchFamily="18" charset="0"/>
              </a:rPr>
              <a:t>μ</a:t>
            </a:r>
            <a:r>
              <a:rPr lang="el-GR" sz="1800" dirty="0">
                <a:effectLst/>
                <a:latin typeface="Times New Roman" panose="02020603050405020304" pitchFamily="18" charset="0"/>
                <a:ea typeface="Times New Roman" panose="02020603050405020304" pitchFamily="18" charset="0"/>
              </a:rPr>
              <a:t>α του μ</a:t>
            </a:r>
            <a:r>
              <a:rPr lang="el-GR" sz="1800" spc="-15" dirty="0">
                <a:effectLst/>
                <a:latin typeface="Times New Roman" panose="02020603050405020304" pitchFamily="18" charset="0"/>
                <a:ea typeface="Times New Roman" panose="02020603050405020304" pitchFamily="18" charset="0"/>
              </a:rPr>
              <a:t>η</a:t>
            </a:r>
            <a:r>
              <a:rPr lang="el-GR" sz="1800" spc="5" dirty="0">
                <a:effectLst/>
                <a:latin typeface="Times New Roman" panose="02020603050405020304" pitchFamily="18" charset="0"/>
                <a:ea typeface="Times New Roman" panose="02020603050405020304" pitchFamily="18" charset="0"/>
              </a:rPr>
              <a:t>ν</a:t>
            </a:r>
            <a:r>
              <a:rPr lang="el-GR" sz="1800" spc="-10" dirty="0">
                <a:effectLst/>
                <a:latin typeface="Times New Roman" panose="02020603050405020304" pitchFamily="18" charset="0"/>
                <a:ea typeface="Times New Roman" panose="02020603050405020304" pitchFamily="18" charset="0"/>
              </a:rPr>
              <a:t>ί</a:t>
            </a:r>
            <a:r>
              <a:rPr lang="el-GR" sz="1800" spc="5" dirty="0">
                <a:effectLst/>
                <a:latin typeface="Times New Roman" panose="02020603050405020304" pitchFamily="18" charset="0"/>
                <a:ea typeface="Times New Roman" panose="02020603050405020304" pitchFamily="18" charset="0"/>
              </a:rPr>
              <a:t>σ</a:t>
            </a:r>
            <a:r>
              <a:rPr lang="el-GR" sz="1800" spc="-5" dirty="0">
                <a:effectLst/>
                <a:latin typeface="Times New Roman" panose="02020603050405020304" pitchFamily="18" charset="0"/>
                <a:ea typeface="Times New Roman" panose="02020603050405020304" pitchFamily="18" charset="0"/>
              </a:rPr>
              <a:t>κ</a:t>
            </a:r>
            <a:r>
              <a:rPr lang="el-GR" sz="1800" dirty="0">
                <a:effectLst/>
                <a:latin typeface="Times New Roman" panose="02020603050405020304" pitchFamily="18" charset="0"/>
                <a:ea typeface="Times New Roman" panose="02020603050405020304" pitchFamily="18" charset="0"/>
              </a:rPr>
              <a:t>ου</a:t>
            </a:r>
            <a:r>
              <a:rPr lang="el-GR" sz="1800" spc="5"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π</a:t>
            </a:r>
            <a:r>
              <a:rPr lang="el-GR" sz="1800" spc="-10" dirty="0">
                <a:effectLst/>
                <a:latin typeface="Times New Roman" panose="02020603050405020304" pitchFamily="18" charset="0"/>
                <a:ea typeface="Times New Roman" panose="02020603050405020304" pitchFamily="18" charset="0"/>
              </a:rPr>
              <a:t>ο</a:t>
            </a:r>
            <a:r>
              <a:rPr lang="el-GR" sz="1800" dirty="0">
                <a:effectLst/>
                <a:latin typeface="Times New Roman" panose="02020603050405020304" pitchFamily="18" charset="0"/>
                <a:ea typeface="Times New Roman" panose="02020603050405020304" pitchFamily="18" charset="0"/>
              </a:rPr>
              <a:t>υ</a:t>
            </a:r>
            <a:r>
              <a:rPr lang="el-GR" sz="1800" spc="-5"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έ</a:t>
            </a:r>
            <a:r>
              <a:rPr lang="el-GR" sz="1800" dirty="0">
                <a:effectLst/>
                <a:latin typeface="Times New Roman" panose="02020603050405020304" pitchFamily="18" charset="0"/>
                <a:ea typeface="Times New Roman" panose="02020603050405020304" pitchFamily="18" charset="0"/>
              </a:rPr>
              <a:t>χ</a:t>
            </a:r>
            <a:r>
              <a:rPr lang="el-GR" sz="1800" spc="-5" dirty="0">
                <a:effectLst/>
                <a:latin typeface="Times New Roman" panose="02020603050405020304" pitchFamily="18" charset="0"/>
                <a:ea typeface="Times New Roman" panose="02020603050405020304" pitchFamily="18" charset="0"/>
              </a:rPr>
              <a:t>ε</a:t>
            </a:r>
            <a:r>
              <a:rPr lang="el-GR" sz="1800" dirty="0">
                <a:effectLst/>
                <a:latin typeface="Times New Roman" panose="02020603050405020304" pitchFamily="18" charset="0"/>
                <a:ea typeface="Times New Roman" panose="02020603050405020304" pitchFamily="18" charset="0"/>
              </a:rPr>
              <a:t>ι </a:t>
            </a:r>
            <a:r>
              <a:rPr lang="el-GR" sz="1800" spc="10" dirty="0">
                <a:effectLst/>
                <a:latin typeface="Times New Roman" panose="02020603050405020304" pitchFamily="18" charset="0"/>
                <a:ea typeface="Times New Roman" panose="02020603050405020304" pitchFamily="18" charset="0"/>
              </a:rPr>
              <a:t>υ</a:t>
            </a:r>
            <a:r>
              <a:rPr lang="el-GR" sz="1800" spc="-5" dirty="0">
                <a:effectLst/>
                <a:latin typeface="Times New Roman" panose="02020603050405020304" pitchFamily="18" charset="0"/>
                <a:ea typeface="Times New Roman" panose="02020603050405020304" pitchFamily="18" charset="0"/>
              </a:rPr>
              <a:t>π</a:t>
            </a:r>
            <a:r>
              <a:rPr lang="el-GR" sz="1800" spc="-10" dirty="0">
                <a:effectLst/>
                <a:latin typeface="Times New Roman" panose="02020603050405020304" pitchFamily="18" charset="0"/>
                <a:ea typeface="Times New Roman" panose="02020603050405020304" pitchFamily="18" charset="0"/>
              </a:rPr>
              <a:t>ο</a:t>
            </a:r>
            <a:r>
              <a:rPr lang="el-GR" sz="1800" spc="5" dirty="0">
                <a:effectLst/>
                <a:latin typeface="Times New Roman" panose="02020603050405020304" pitchFamily="18" charset="0"/>
                <a:ea typeface="Times New Roman" panose="02020603050405020304" pitchFamily="18" charset="0"/>
              </a:rPr>
              <a:t>σ</a:t>
            </a:r>
            <a:r>
              <a:rPr lang="el-GR" sz="1800" spc="-10" dirty="0">
                <a:effectLst/>
                <a:latin typeface="Times New Roman" panose="02020603050405020304" pitchFamily="18" charset="0"/>
                <a:ea typeface="Times New Roman" panose="02020603050405020304" pitchFamily="18" charset="0"/>
              </a:rPr>
              <a:t>τ</a:t>
            </a:r>
            <a:r>
              <a:rPr lang="el-GR" sz="1800" spc="5" dirty="0">
                <a:effectLst/>
                <a:latin typeface="Times New Roman" panose="02020603050405020304" pitchFamily="18" charset="0"/>
                <a:ea typeface="Times New Roman" panose="02020603050405020304" pitchFamily="18" charset="0"/>
              </a:rPr>
              <a:t>ε</a:t>
            </a:r>
            <a:r>
              <a:rPr lang="el-GR" sz="1800" dirty="0">
                <a:effectLst/>
                <a:latin typeface="Times New Roman" panose="02020603050405020304" pitchFamily="18" charset="0"/>
                <a:ea typeface="Times New Roman" panose="02020603050405020304" pitchFamily="18" charset="0"/>
              </a:rPr>
              <a:t>ί τη</a:t>
            </a:r>
            <a:r>
              <a:rPr lang="el-GR" sz="1800" spc="-10"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β</a:t>
            </a:r>
            <a:r>
              <a:rPr lang="el-GR" sz="1800" spc="5" dirty="0">
                <a:effectLst/>
                <a:latin typeface="Times New Roman" panose="02020603050405020304" pitchFamily="18" charset="0"/>
                <a:ea typeface="Times New Roman" panose="02020603050405020304" pitchFamily="18" charset="0"/>
              </a:rPr>
              <a:t>λ</a:t>
            </a:r>
            <a:r>
              <a:rPr lang="el-GR" sz="1800" spc="-15" dirty="0">
                <a:effectLst/>
                <a:latin typeface="Times New Roman" panose="02020603050405020304" pitchFamily="18" charset="0"/>
                <a:ea typeface="Times New Roman" panose="02020603050405020304" pitchFamily="18" charset="0"/>
              </a:rPr>
              <a:t>ά</a:t>
            </a:r>
            <a:r>
              <a:rPr lang="el-GR" sz="1800" dirty="0">
                <a:effectLst/>
                <a:latin typeface="Times New Roman" panose="02020603050405020304" pitchFamily="18" charset="0"/>
                <a:ea typeface="Times New Roman" panose="02020603050405020304" pitchFamily="18" charset="0"/>
              </a:rPr>
              <a:t>βη </a:t>
            </a:r>
            <a:r>
              <a:rPr lang="el-GR" sz="1800" spc="-5" dirty="0">
                <a:effectLst/>
                <a:latin typeface="Times New Roman" panose="02020603050405020304" pitchFamily="18" charset="0"/>
                <a:ea typeface="Times New Roman" panose="02020603050405020304" pitchFamily="18" charset="0"/>
              </a:rPr>
              <a:t>κ</a:t>
            </a:r>
            <a:r>
              <a:rPr lang="el-GR" sz="1800" dirty="0">
                <a:effectLst/>
                <a:latin typeface="Times New Roman" panose="02020603050405020304" pitchFamily="18" charset="0"/>
                <a:ea typeface="Times New Roman" panose="02020603050405020304" pitchFamily="18" charset="0"/>
              </a:rPr>
              <a:t>αι</a:t>
            </a:r>
            <a:r>
              <a:rPr lang="el-GR" sz="1800" spc="-10"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ε</a:t>
            </a:r>
            <a:r>
              <a:rPr lang="el-GR" sz="1800" dirty="0">
                <a:effectLst/>
                <a:latin typeface="Times New Roman" panose="02020603050405020304" pitchFamily="18" charset="0"/>
                <a:ea typeface="Times New Roman" panose="02020603050405020304" pitchFamily="18" charset="0"/>
              </a:rPr>
              <a:t>άν </a:t>
            </a:r>
            <a:r>
              <a:rPr lang="el-GR" sz="1800" spc="-10" dirty="0">
                <a:effectLst/>
                <a:latin typeface="Times New Roman" panose="02020603050405020304" pitchFamily="18" charset="0"/>
                <a:ea typeface="Times New Roman" panose="02020603050405020304" pitchFamily="18" charset="0"/>
              </a:rPr>
              <a:t>α</a:t>
            </a:r>
            <a:r>
              <a:rPr lang="el-GR" sz="1800" spc="5" dirty="0">
                <a:effectLst/>
                <a:latin typeface="Times New Roman" panose="02020603050405020304" pitchFamily="18" charset="0"/>
                <a:ea typeface="Times New Roman" panose="02020603050405020304" pitchFamily="18" charset="0"/>
              </a:rPr>
              <a:t>υ</a:t>
            </a:r>
            <a:r>
              <a:rPr lang="el-GR" sz="1800" dirty="0">
                <a:effectLst/>
                <a:latin typeface="Times New Roman" panose="02020603050405020304" pitchFamily="18" charset="0"/>
                <a:ea typeface="Times New Roman" panose="02020603050405020304" pitchFamily="18" charset="0"/>
              </a:rPr>
              <a:t>τό </a:t>
            </a:r>
            <a:r>
              <a:rPr lang="el-GR" sz="1800" dirty="0" err="1">
                <a:effectLst/>
                <a:latin typeface="Times New Roman" panose="02020603050405020304" pitchFamily="18" charset="0"/>
                <a:ea typeface="Times New Roman" panose="02020603050405020304" pitchFamily="18" charset="0"/>
              </a:rPr>
              <a:t>αιμ</a:t>
            </a:r>
            <a:r>
              <a:rPr lang="el-GR" sz="1800" spc="-5" dirty="0" err="1">
                <a:effectLst/>
                <a:latin typeface="Times New Roman" panose="02020603050405020304" pitchFamily="18" charset="0"/>
                <a:ea typeface="Times New Roman" panose="02020603050405020304" pitchFamily="18" charset="0"/>
              </a:rPr>
              <a:t>α</a:t>
            </a:r>
            <a:r>
              <a:rPr lang="el-GR" sz="1800" spc="-10" dirty="0" err="1">
                <a:effectLst/>
                <a:latin typeface="Times New Roman" panose="02020603050405020304" pitchFamily="18" charset="0"/>
                <a:ea typeface="Times New Roman" panose="02020603050405020304" pitchFamily="18" charset="0"/>
              </a:rPr>
              <a:t>τ</a:t>
            </a:r>
            <a:r>
              <a:rPr lang="el-GR" sz="1800" spc="-5" dirty="0" err="1">
                <a:effectLst/>
                <a:latin typeface="Times New Roman" panose="02020603050405020304" pitchFamily="18" charset="0"/>
                <a:ea typeface="Times New Roman" panose="02020603050405020304" pitchFamily="18" charset="0"/>
              </a:rPr>
              <a:t>ώ</a:t>
            </a:r>
            <a:r>
              <a:rPr lang="el-GR" sz="1800" spc="5" dirty="0" err="1">
                <a:effectLst/>
                <a:latin typeface="Times New Roman" panose="02020603050405020304" pitchFamily="18" charset="0"/>
                <a:ea typeface="Times New Roman" panose="02020603050405020304" pitchFamily="18" charset="0"/>
              </a:rPr>
              <a:t>νε</a:t>
            </a:r>
            <a:r>
              <a:rPr lang="el-GR" sz="1800" dirty="0" err="1">
                <a:effectLst/>
                <a:latin typeface="Times New Roman" panose="02020603050405020304" pitchFamily="18" charset="0"/>
                <a:ea typeface="Times New Roman" panose="02020603050405020304" pitchFamily="18" charset="0"/>
              </a:rPr>
              <a:t>τ</a:t>
            </a:r>
            <a:r>
              <a:rPr lang="el-GR" sz="1800" spc="-15" dirty="0" err="1">
                <a:effectLst/>
                <a:latin typeface="Times New Roman" panose="02020603050405020304" pitchFamily="18" charset="0"/>
                <a:ea typeface="Times New Roman" panose="02020603050405020304" pitchFamily="18" charset="0"/>
              </a:rPr>
              <a:t>α</a:t>
            </a:r>
            <a:r>
              <a:rPr lang="el-GR" sz="1800" spc="25" dirty="0" err="1">
                <a:effectLst/>
                <a:latin typeface="Times New Roman" panose="02020603050405020304" pitchFamily="18" charset="0"/>
                <a:ea typeface="Times New Roman" panose="02020603050405020304" pitchFamily="18" charset="0"/>
              </a:rPr>
              <a:t>ι</a:t>
            </a:r>
            <a:r>
              <a:rPr lang="el-GR" sz="1800" dirty="0">
                <a:effectLst/>
                <a:latin typeface="Times New Roman" panose="02020603050405020304" pitchFamily="18" charset="0"/>
                <a:ea typeface="Times New Roman" panose="02020603050405020304" pitchFamily="18" charset="0"/>
              </a:rPr>
              <a:t>,</a:t>
            </a:r>
          </a:p>
          <a:p>
            <a:pPr marL="749300">
              <a:spcBef>
                <a:spcPts val="5"/>
              </a:spcBef>
              <a:spcAft>
                <a:spcPts val="0"/>
              </a:spcAft>
            </a:pPr>
            <a:r>
              <a:rPr lang="el-GR" sz="1800" dirty="0">
                <a:effectLst/>
                <a:latin typeface="Times New Roman" panose="02020603050405020304" pitchFamily="18" charset="0"/>
                <a:ea typeface="Times New Roman" panose="02020603050405020304" pitchFamily="18" charset="0"/>
              </a:rPr>
              <a:t>τον</a:t>
            </a:r>
            <a:r>
              <a:rPr lang="el-GR" sz="1800" spc="5" dirty="0">
                <a:effectLst/>
                <a:latin typeface="Times New Roman" panose="02020603050405020304" pitchFamily="18" charset="0"/>
                <a:ea typeface="Times New Roman" panose="02020603050405020304" pitchFamily="18" charset="0"/>
              </a:rPr>
              <a:t> </a:t>
            </a:r>
            <a:r>
              <a:rPr lang="el-GR" sz="1800" spc="-10" dirty="0">
                <a:effectLst/>
                <a:latin typeface="Times New Roman" panose="02020603050405020304" pitchFamily="18" charset="0"/>
                <a:ea typeface="Times New Roman" panose="02020603050405020304" pitchFamily="18" charset="0"/>
              </a:rPr>
              <a:t>τ</a:t>
            </a:r>
            <a:r>
              <a:rPr lang="el-GR" sz="1800" spc="5" dirty="0">
                <a:effectLst/>
                <a:latin typeface="Times New Roman" panose="02020603050405020304" pitchFamily="18" charset="0"/>
                <a:ea typeface="Times New Roman" panose="02020603050405020304" pitchFamily="18" charset="0"/>
              </a:rPr>
              <a:t>ύ</a:t>
            </a:r>
            <a:r>
              <a:rPr lang="el-GR" sz="1800" spc="-5" dirty="0">
                <a:effectLst/>
                <a:latin typeface="Times New Roman" panose="02020603050405020304" pitchFamily="18" charset="0"/>
                <a:ea typeface="Times New Roman" panose="02020603050405020304" pitchFamily="18" charset="0"/>
              </a:rPr>
              <a:t>π</a:t>
            </a:r>
            <a:r>
              <a:rPr lang="el-GR" sz="1800" dirty="0">
                <a:effectLst/>
                <a:latin typeface="Times New Roman" panose="02020603050405020304" pitchFamily="18" charset="0"/>
                <a:ea typeface="Times New Roman" panose="02020603050405020304" pitchFamily="18" charset="0"/>
              </a:rPr>
              <a:t>ο της</a:t>
            </a:r>
            <a:r>
              <a:rPr lang="el-GR" sz="1800" spc="-5"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ρήξη</a:t>
            </a:r>
            <a:r>
              <a:rPr lang="el-GR" sz="1800" spc="-5" dirty="0">
                <a:effectLst/>
                <a:latin typeface="Times New Roman" panose="02020603050405020304" pitchFamily="18" charset="0"/>
                <a:ea typeface="Times New Roman" panose="02020603050405020304" pitchFamily="18" charset="0"/>
              </a:rPr>
              <a:t>ς</a:t>
            </a:r>
            <a:r>
              <a:rPr lang="el-GR" sz="1800" dirty="0">
                <a:effectLst/>
                <a:latin typeface="Times New Roman" panose="02020603050405020304" pitchFamily="18" charset="0"/>
                <a:ea typeface="Times New Roman" panose="02020603050405020304" pitchFamily="18" charset="0"/>
              </a:rPr>
              <a:t>,</a:t>
            </a:r>
          </a:p>
          <a:p>
            <a:pPr marL="749300">
              <a:spcBef>
                <a:spcPts val="5"/>
              </a:spcBef>
              <a:spcAft>
                <a:spcPts val="0"/>
              </a:spcAft>
            </a:pPr>
            <a:r>
              <a:rPr lang="el-GR" sz="1800" dirty="0">
                <a:effectLst/>
                <a:latin typeface="Times New Roman" panose="02020603050405020304" pitchFamily="18" charset="0"/>
                <a:ea typeface="Times New Roman" panose="02020603050405020304" pitchFamily="18" charset="0"/>
              </a:rPr>
              <a:t>τις </a:t>
            </a:r>
            <a:r>
              <a:rPr lang="el-GR" sz="1800" spc="5" dirty="0">
                <a:effectLst/>
                <a:latin typeface="Times New Roman" panose="02020603050405020304" pitchFamily="18" charset="0"/>
                <a:ea typeface="Times New Roman" panose="02020603050405020304" pitchFamily="18" charset="0"/>
              </a:rPr>
              <a:t>σ</a:t>
            </a:r>
            <a:r>
              <a:rPr lang="el-GR" sz="1800" spc="-5" dirty="0">
                <a:effectLst/>
                <a:latin typeface="Times New Roman" panose="02020603050405020304" pitchFamily="18" charset="0"/>
                <a:ea typeface="Times New Roman" panose="02020603050405020304" pitchFamily="18" charset="0"/>
              </a:rPr>
              <a:t>υ</a:t>
            </a:r>
            <a:r>
              <a:rPr lang="el-GR" sz="1800" spc="5" dirty="0">
                <a:effectLst/>
                <a:latin typeface="Times New Roman" panose="02020603050405020304" pitchFamily="18" charset="0"/>
                <a:ea typeface="Times New Roman" panose="02020603050405020304" pitchFamily="18" charset="0"/>
              </a:rPr>
              <a:t>ν</a:t>
            </a:r>
            <a:r>
              <a:rPr lang="el-GR" sz="1800" dirty="0">
                <a:effectLst/>
                <a:latin typeface="Times New Roman" panose="02020603050405020304" pitchFamily="18" charset="0"/>
                <a:ea typeface="Times New Roman" panose="02020603050405020304" pitchFamily="18" charset="0"/>
              </a:rPr>
              <a:t>θή</a:t>
            </a:r>
            <a:r>
              <a:rPr lang="el-GR" sz="1800" spc="-5" dirty="0">
                <a:effectLst/>
                <a:latin typeface="Times New Roman" panose="02020603050405020304" pitchFamily="18" charset="0"/>
                <a:ea typeface="Times New Roman" panose="02020603050405020304" pitchFamily="18" charset="0"/>
              </a:rPr>
              <a:t>κ</a:t>
            </a:r>
            <a:r>
              <a:rPr lang="el-GR" sz="1800" spc="5" dirty="0">
                <a:effectLst/>
                <a:latin typeface="Times New Roman" panose="02020603050405020304" pitchFamily="18" charset="0"/>
                <a:ea typeface="Times New Roman" panose="02020603050405020304" pitchFamily="18" charset="0"/>
              </a:rPr>
              <a:t>ε</a:t>
            </a:r>
            <a:r>
              <a:rPr lang="el-GR" sz="1800" dirty="0">
                <a:effectLst/>
                <a:latin typeface="Times New Roman" panose="02020603050405020304" pitchFamily="18" charset="0"/>
                <a:ea typeface="Times New Roman" panose="02020603050405020304" pitchFamily="18" charset="0"/>
              </a:rPr>
              <a:t>ς</a:t>
            </a:r>
            <a:r>
              <a:rPr lang="el-GR" sz="1800" spc="-5" dirty="0">
                <a:effectLst/>
                <a:latin typeface="Times New Roman" panose="02020603050405020304" pitchFamily="18" charset="0"/>
                <a:ea typeface="Times New Roman" panose="02020603050405020304" pitchFamily="18" charset="0"/>
              </a:rPr>
              <a:t> </a:t>
            </a:r>
            <a:r>
              <a:rPr lang="el-GR" sz="1800" spc="-10" dirty="0">
                <a:effectLst/>
                <a:latin typeface="Times New Roman" panose="02020603050405020304" pitchFamily="18" charset="0"/>
                <a:ea typeface="Times New Roman" panose="02020603050405020304" pitchFamily="18" charset="0"/>
              </a:rPr>
              <a:t>τ</a:t>
            </a:r>
            <a:r>
              <a:rPr lang="el-GR" sz="1800" dirty="0">
                <a:effectLst/>
                <a:latin typeface="Times New Roman" panose="02020603050405020304" pitchFamily="18" charset="0"/>
                <a:ea typeface="Times New Roman" panose="02020603050405020304" pitchFamily="18" charset="0"/>
              </a:rPr>
              <a:t>ου</a:t>
            </a:r>
            <a:r>
              <a:rPr lang="el-GR" sz="1800" spc="5" dirty="0">
                <a:effectLst/>
                <a:latin typeface="Times New Roman" panose="02020603050405020304" pitchFamily="18" charset="0"/>
                <a:ea typeface="Times New Roman" panose="02020603050405020304" pitchFamily="18" charset="0"/>
              </a:rPr>
              <a:t> </a:t>
            </a:r>
            <a:r>
              <a:rPr lang="el-GR" sz="1800" spc="-10" dirty="0">
                <a:effectLst/>
                <a:latin typeface="Times New Roman" panose="02020603050405020304" pitchFamily="18" charset="0"/>
                <a:ea typeface="Times New Roman" panose="02020603050405020304" pitchFamily="18" charset="0"/>
              </a:rPr>
              <a:t>τ</a:t>
            </a:r>
            <a:r>
              <a:rPr lang="el-GR" sz="1800" dirty="0">
                <a:effectLst/>
                <a:latin typeface="Times New Roman" panose="02020603050405020304" pitchFamily="18" charset="0"/>
                <a:ea typeface="Times New Roman" panose="02020603050405020304" pitchFamily="18" charset="0"/>
              </a:rPr>
              <a:t>ρα</a:t>
            </a:r>
            <a:r>
              <a:rPr lang="el-GR" sz="1800" spc="5" dirty="0">
                <a:effectLst/>
                <a:latin typeface="Times New Roman" panose="02020603050405020304" pitchFamily="18" charset="0"/>
                <a:ea typeface="Times New Roman" panose="02020603050405020304" pitchFamily="18" charset="0"/>
              </a:rPr>
              <a:t>υ</a:t>
            </a:r>
            <a:r>
              <a:rPr lang="el-GR" sz="1800" spc="-5" dirty="0">
                <a:effectLst/>
                <a:latin typeface="Times New Roman" panose="02020603050405020304" pitchFamily="18" charset="0"/>
                <a:ea typeface="Times New Roman" panose="02020603050405020304" pitchFamily="18" charset="0"/>
              </a:rPr>
              <a:t>μ</a:t>
            </a:r>
            <a:r>
              <a:rPr lang="el-GR" sz="1800" dirty="0">
                <a:effectLst/>
                <a:latin typeface="Times New Roman" panose="02020603050405020304" pitchFamily="18" charset="0"/>
                <a:ea typeface="Times New Roman" panose="02020603050405020304" pitchFamily="18" charset="0"/>
              </a:rPr>
              <a:t>α</a:t>
            </a:r>
            <a:r>
              <a:rPr lang="el-GR" sz="1800" spc="-15" dirty="0">
                <a:effectLst/>
                <a:latin typeface="Times New Roman" panose="02020603050405020304" pitchFamily="18" charset="0"/>
                <a:ea typeface="Times New Roman" panose="02020603050405020304" pitchFamily="18" charset="0"/>
              </a:rPr>
              <a:t>τ</a:t>
            </a:r>
            <a:r>
              <a:rPr lang="el-GR" sz="1800" spc="-10" dirty="0">
                <a:effectLst/>
                <a:latin typeface="Times New Roman" panose="02020603050405020304" pitchFamily="18" charset="0"/>
                <a:ea typeface="Times New Roman" panose="02020603050405020304" pitchFamily="18" charset="0"/>
              </a:rPr>
              <a:t>ι</a:t>
            </a:r>
            <a:r>
              <a:rPr lang="el-GR" sz="1800" spc="5" dirty="0">
                <a:effectLst/>
                <a:latin typeface="Times New Roman" panose="02020603050405020304" pitchFamily="18" charset="0"/>
                <a:ea typeface="Times New Roman" panose="02020603050405020304" pitchFamily="18" charset="0"/>
              </a:rPr>
              <a:t>σ</a:t>
            </a:r>
            <a:r>
              <a:rPr lang="el-GR" sz="1800" spc="-5" dirty="0">
                <a:effectLst/>
                <a:latin typeface="Times New Roman" panose="02020603050405020304" pitchFamily="18" charset="0"/>
                <a:ea typeface="Times New Roman" panose="02020603050405020304" pitchFamily="18" charset="0"/>
              </a:rPr>
              <a:t>μ</a:t>
            </a:r>
            <a:r>
              <a:rPr lang="el-GR" sz="1800" dirty="0">
                <a:effectLst/>
                <a:latin typeface="Times New Roman" panose="02020603050405020304" pitchFamily="18" charset="0"/>
                <a:ea typeface="Times New Roman" panose="02020603050405020304" pitchFamily="18" charset="0"/>
              </a:rPr>
              <a:t>ο</a:t>
            </a:r>
            <a:r>
              <a:rPr lang="el-GR" sz="1800" spc="15" dirty="0">
                <a:effectLst/>
                <a:latin typeface="Times New Roman" panose="02020603050405020304" pitchFamily="18" charset="0"/>
                <a:ea typeface="Times New Roman" panose="02020603050405020304" pitchFamily="18" charset="0"/>
              </a:rPr>
              <a:t>ύ</a:t>
            </a:r>
            <a:r>
              <a:rPr lang="el-GR" sz="1800" dirty="0">
                <a:effectLst/>
                <a:latin typeface="Times New Roman" panose="02020603050405020304" pitchFamily="18" charset="0"/>
                <a:ea typeface="Times New Roman" panose="02020603050405020304" pitchFamily="18" charset="0"/>
              </a:rPr>
              <a:t>,</a:t>
            </a:r>
          </a:p>
          <a:p>
            <a:pPr marL="749300">
              <a:spcBef>
                <a:spcPts val="5"/>
              </a:spcBef>
              <a:spcAft>
                <a:spcPts val="0"/>
              </a:spcAft>
            </a:pPr>
            <a:r>
              <a:rPr lang="el-GR" sz="1800" dirty="0">
                <a:effectLst/>
                <a:latin typeface="Times New Roman" panose="02020603050405020304" pitchFamily="18" charset="0"/>
                <a:ea typeface="Times New Roman" panose="02020603050405020304" pitchFamily="18" charset="0"/>
              </a:rPr>
              <a:t>τα </a:t>
            </a:r>
            <a:r>
              <a:rPr lang="el-GR" sz="1800" spc="5" dirty="0">
                <a:effectLst/>
                <a:latin typeface="Times New Roman" panose="02020603050405020304" pitchFamily="18" charset="0"/>
                <a:ea typeface="Times New Roman" panose="02020603050405020304" pitchFamily="18" charset="0"/>
              </a:rPr>
              <a:t>συ</a:t>
            </a:r>
            <a:r>
              <a:rPr lang="el-GR" sz="1800" spc="-5" dirty="0">
                <a:effectLst/>
                <a:latin typeface="Times New Roman" panose="02020603050405020304" pitchFamily="18" charset="0"/>
                <a:ea typeface="Times New Roman" panose="02020603050405020304" pitchFamily="18" charset="0"/>
              </a:rPr>
              <a:t>μπ</a:t>
            </a:r>
            <a:r>
              <a:rPr lang="el-GR" sz="1800" spc="-10" dirty="0">
                <a:effectLst/>
                <a:latin typeface="Times New Roman" panose="02020603050405020304" pitchFamily="18" charset="0"/>
                <a:ea typeface="Times New Roman" panose="02020603050405020304" pitchFamily="18" charset="0"/>
              </a:rPr>
              <a:t>τ</a:t>
            </a:r>
            <a:r>
              <a:rPr lang="el-GR" sz="1800" spc="5" dirty="0">
                <a:effectLst/>
                <a:latin typeface="Times New Roman" panose="02020603050405020304" pitchFamily="18" charset="0"/>
                <a:ea typeface="Times New Roman" panose="02020603050405020304" pitchFamily="18" charset="0"/>
              </a:rPr>
              <a:t>ώ</a:t>
            </a:r>
            <a:r>
              <a:rPr lang="el-GR" sz="1800" spc="-5" dirty="0">
                <a:effectLst/>
                <a:latin typeface="Times New Roman" panose="02020603050405020304" pitchFamily="18" charset="0"/>
                <a:ea typeface="Times New Roman" panose="02020603050405020304" pitchFamily="18" charset="0"/>
              </a:rPr>
              <a:t>μ</a:t>
            </a:r>
            <a:r>
              <a:rPr lang="el-GR" sz="1800" dirty="0">
                <a:effectLst/>
                <a:latin typeface="Times New Roman" panose="02020603050405020304" pitchFamily="18" charset="0"/>
                <a:ea typeface="Times New Roman" panose="02020603050405020304" pitchFamily="18" charset="0"/>
              </a:rPr>
              <a:t>ατα</a:t>
            </a:r>
            <a:r>
              <a:rPr lang="el-GR" sz="1800" spc="-5" dirty="0">
                <a:effectLst/>
                <a:latin typeface="Times New Roman" panose="02020603050405020304" pitchFamily="18" charset="0"/>
                <a:ea typeface="Times New Roman" panose="02020603050405020304" pitchFamily="18" charset="0"/>
              </a:rPr>
              <a:t> π</a:t>
            </a:r>
            <a:r>
              <a:rPr lang="el-GR" sz="1800" dirty="0">
                <a:effectLst/>
                <a:latin typeface="Times New Roman" panose="02020603050405020304" pitchFamily="18" charset="0"/>
                <a:ea typeface="Times New Roman" panose="02020603050405020304" pitchFamily="18" charset="0"/>
              </a:rPr>
              <a:t>ου</a:t>
            </a:r>
            <a:r>
              <a:rPr lang="el-GR" sz="1800" spc="-5"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ε</a:t>
            </a:r>
            <a:r>
              <a:rPr lang="el-GR" sz="1800" spc="-5" dirty="0">
                <a:effectLst/>
                <a:latin typeface="Times New Roman" panose="02020603050405020304" pitchFamily="18" charset="0"/>
                <a:ea typeface="Times New Roman" panose="02020603050405020304" pitchFamily="18" charset="0"/>
              </a:rPr>
              <a:t>μ</a:t>
            </a:r>
            <a:r>
              <a:rPr lang="el-GR" sz="1800" dirty="0">
                <a:effectLst/>
                <a:latin typeface="Times New Roman" panose="02020603050405020304" pitchFamily="18" charset="0"/>
                <a:ea typeface="Times New Roman" panose="02020603050405020304" pitchFamily="18" charset="0"/>
              </a:rPr>
              <a:t>φ</a:t>
            </a:r>
            <a:r>
              <a:rPr lang="el-GR" sz="1800" spc="-5" dirty="0">
                <a:effectLst/>
                <a:latin typeface="Times New Roman" panose="02020603050405020304" pitchFamily="18" charset="0"/>
                <a:ea typeface="Times New Roman" panose="02020603050405020304" pitchFamily="18" charset="0"/>
              </a:rPr>
              <a:t>αν</a:t>
            </a:r>
            <a:r>
              <a:rPr lang="el-GR" sz="1800" spc="-10" dirty="0">
                <a:effectLst/>
                <a:latin typeface="Times New Roman" panose="02020603050405020304" pitchFamily="18" charset="0"/>
                <a:ea typeface="Times New Roman" panose="02020603050405020304" pitchFamily="18" charset="0"/>
              </a:rPr>
              <a:t>ί</a:t>
            </a:r>
            <a:r>
              <a:rPr lang="el-GR" sz="1800" dirty="0">
                <a:effectLst/>
                <a:latin typeface="Times New Roman" panose="02020603050405020304" pitchFamily="18" charset="0"/>
                <a:ea typeface="Times New Roman" panose="02020603050405020304" pitchFamily="18" charset="0"/>
              </a:rPr>
              <a:t>ζει</a:t>
            </a:r>
            <a:r>
              <a:rPr lang="el-GR" sz="1800" spc="5"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ο </a:t>
            </a:r>
            <a:r>
              <a:rPr lang="el-GR" sz="1800" spc="-10" dirty="0">
                <a:effectLst/>
                <a:latin typeface="Times New Roman" panose="02020603050405020304" pitchFamily="18" charset="0"/>
                <a:ea typeface="Times New Roman" panose="02020603050405020304" pitchFamily="18" charset="0"/>
              </a:rPr>
              <a:t>τ</a:t>
            </a:r>
            <a:r>
              <a:rPr lang="el-GR" sz="1800" dirty="0">
                <a:effectLst/>
                <a:latin typeface="Times New Roman" panose="02020603050405020304" pitchFamily="18" charset="0"/>
                <a:ea typeface="Times New Roman" panose="02020603050405020304" pitchFamily="18" charset="0"/>
              </a:rPr>
              <a:t>ρα</a:t>
            </a:r>
            <a:r>
              <a:rPr lang="el-GR" sz="1800" spc="5" dirty="0">
                <a:effectLst/>
                <a:latin typeface="Times New Roman" panose="02020603050405020304" pitchFamily="18" charset="0"/>
                <a:ea typeface="Times New Roman" panose="02020603050405020304" pitchFamily="18" charset="0"/>
              </a:rPr>
              <a:t>υ</a:t>
            </a:r>
            <a:r>
              <a:rPr lang="el-GR" sz="1800" spc="-5" dirty="0">
                <a:effectLst/>
                <a:latin typeface="Times New Roman" panose="02020603050405020304" pitchFamily="18" charset="0"/>
                <a:ea typeface="Times New Roman" panose="02020603050405020304" pitchFamily="18" charset="0"/>
              </a:rPr>
              <a:t>μ</a:t>
            </a:r>
            <a:r>
              <a:rPr lang="el-GR" sz="1800" dirty="0">
                <a:effectLst/>
                <a:latin typeface="Times New Roman" panose="02020603050405020304" pitchFamily="18" charset="0"/>
                <a:ea typeface="Times New Roman" panose="02020603050405020304" pitchFamily="18" charset="0"/>
              </a:rPr>
              <a:t>α</a:t>
            </a:r>
            <a:r>
              <a:rPr lang="el-GR" sz="1800" spc="-15" dirty="0">
                <a:effectLst/>
                <a:latin typeface="Times New Roman" panose="02020603050405020304" pitchFamily="18" charset="0"/>
                <a:ea typeface="Times New Roman" panose="02020603050405020304" pitchFamily="18" charset="0"/>
              </a:rPr>
              <a:t>τ</a:t>
            </a:r>
            <a:r>
              <a:rPr lang="el-GR" sz="1800" dirty="0">
                <a:effectLst/>
                <a:latin typeface="Times New Roman" panose="02020603050405020304" pitchFamily="18" charset="0"/>
                <a:ea typeface="Times New Roman" panose="02020603050405020304" pitchFamily="18" charset="0"/>
              </a:rPr>
              <a:t>ία</a:t>
            </a:r>
            <a:r>
              <a:rPr lang="el-GR" sz="1800" spc="5" dirty="0">
                <a:effectLst/>
                <a:latin typeface="Times New Roman" panose="02020603050405020304" pitchFamily="18" charset="0"/>
                <a:ea typeface="Times New Roman" panose="02020603050405020304" pitchFamily="18" charset="0"/>
              </a:rPr>
              <a:t>ς</a:t>
            </a:r>
            <a:r>
              <a:rPr lang="el-GR" sz="1800" dirty="0">
                <a:effectLst/>
                <a:latin typeface="Times New Roman" panose="02020603050405020304" pitchFamily="18" charset="0"/>
                <a:ea typeface="Times New Roman" panose="02020603050405020304" pitchFamily="18" charset="0"/>
              </a:rPr>
              <a:t>,</a:t>
            </a:r>
          </a:p>
          <a:p>
            <a:pPr marL="749300">
              <a:spcBef>
                <a:spcPts val="5"/>
              </a:spcBef>
              <a:spcAft>
                <a:spcPts val="0"/>
              </a:spcAft>
            </a:pPr>
            <a:r>
              <a:rPr lang="el-GR" sz="1800" spc="50" dirty="0">
                <a:effectLst/>
                <a:latin typeface="Segoe MDL2 Assets" panose="050A0102010101010101" pitchFamily="18" charset="0"/>
                <a:ea typeface="Segoe MDL2 Assets" panose="050A0102010101010101" pitchFamily="18" charset="0"/>
                <a:cs typeface="Segoe MDL2 Assets" panose="050A0102010101010101" pitchFamily="18" charset="0"/>
              </a:rPr>
              <a:t> </a:t>
            </a:r>
            <a:r>
              <a:rPr lang="el-GR" sz="1800" spc="5" dirty="0">
                <a:effectLst/>
                <a:latin typeface="Times New Roman" panose="02020603050405020304" pitchFamily="18" charset="0"/>
                <a:ea typeface="Times New Roman" panose="02020603050405020304" pitchFamily="18" charset="0"/>
              </a:rPr>
              <a:t>ε</a:t>
            </a:r>
            <a:r>
              <a:rPr lang="el-GR" sz="1800" dirty="0">
                <a:effectLst/>
                <a:latin typeface="Times New Roman" panose="02020603050405020304" pitchFamily="18" charset="0"/>
                <a:ea typeface="Times New Roman" panose="02020603050405020304" pitchFamily="18" charset="0"/>
              </a:rPr>
              <a:t>άν</a:t>
            </a:r>
            <a:r>
              <a:rPr lang="el-GR" sz="1800" spc="-10"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υ</a:t>
            </a:r>
            <a:r>
              <a:rPr lang="el-GR" sz="1800" spc="-5" dirty="0">
                <a:effectLst/>
                <a:latin typeface="Times New Roman" panose="02020603050405020304" pitchFamily="18" charset="0"/>
                <a:ea typeface="Times New Roman" panose="02020603050405020304" pitchFamily="18" charset="0"/>
              </a:rPr>
              <a:t>π</a:t>
            </a:r>
            <a:r>
              <a:rPr lang="el-GR" sz="1800" dirty="0">
                <a:effectLst/>
                <a:latin typeface="Times New Roman" panose="02020603050405020304" pitchFamily="18" charset="0"/>
                <a:ea typeface="Times New Roman" panose="02020603050405020304" pitchFamily="18" charset="0"/>
              </a:rPr>
              <a:t>άρχ</a:t>
            </a:r>
            <a:r>
              <a:rPr lang="el-GR" sz="1800" spc="-10" dirty="0">
                <a:effectLst/>
                <a:latin typeface="Times New Roman" panose="02020603050405020304" pitchFamily="18" charset="0"/>
                <a:ea typeface="Times New Roman" panose="02020603050405020304" pitchFamily="18" charset="0"/>
              </a:rPr>
              <a:t>ο</a:t>
            </a:r>
            <a:r>
              <a:rPr lang="el-GR" sz="1800" spc="5" dirty="0">
                <a:effectLst/>
                <a:latin typeface="Times New Roman" panose="02020603050405020304" pitchFamily="18" charset="0"/>
                <a:ea typeface="Times New Roman" panose="02020603050405020304" pitchFamily="18" charset="0"/>
              </a:rPr>
              <a:t>υ</a:t>
            </a:r>
            <a:r>
              <a:rPr lang="el-GR" sz="1800" dirty="0">
                <a:effectLst/>
                <a:latin typeface="Times New Roman" panose="02020603050405020304" pitchFamily="18" charset="0"/>
                <a:ea typeface="Times New Roman" panose="02020603050405020304" pitchFamily="18" charset="0"/>
              </a:rPr>
              <a:t>ν</a:t>
            </a:r>
            <a:r>
              <a:rPr lang="el-GR" sz="1800" spc="-5" dirty="0">
                <a:effectLst/>
                <a:latin typeface="Times New Roman" panose="02020603050405020304" pitchFamily="18" charset="0"/>
                <a:ea typeface="Times New Roman" panose="02020603050405020304" pitchFamily="18" charset="0"/>
              </a:rPr>
              <a:t> σ</a:t>
            </a:r>
            <a:r>
              <a:rPr lang="el-GR" sz="1800" spc="5" dirty="0">
                <a:effectLst/>
                <a:latin typeface="Times New Roman" panose="02020603050405020304" pitchFamily="18" charset="0"/>
                <a:ea typeface="Times New Roman" panose="02020603050405020304" pitchFamily="18" charset="0"/>
              </a:rPr>
              <a:t>υν</a:t>
            </a:r>
            <a:r>
              <a:rPr lang="el-GR" sz="1800" dirty="0">
                <a:effectLst/>
                <a:latin typeface="Times New Roman" panose="02020603050405020304" pitchFamily="18" charset="0"/>
                <a:ea typeface="Times New Roman" panose="02020603050405020304" pitchFamily="18" charset="0"/>
              </a:rPr>
              <a:t>ο</a:t>
            </a:r>
            <a:r>
              <a:rPr lang="el-GR" sz="1800" spc="-5" dirty="0">
                <a:effectLst/>
                <a:latin typeface="Times New Roman" panose="02020603050405020304" pitchFamily="18" charset="0"/>
                <a:ea typeface="Times New Roman" panose="02020603050405020304" pitchFamily="18" charset="0"/>
              </a:rPr>
              <a:t>δ</a:t>
            </a:r>
            <a:r>
              <a:rPr lang="el-GR" sz="1800" spc="-10" dirty="0">
                <a:effectLst/>
                <a:latin typeface="Times New Roman" panose="02020603050405020304" pitchFamily="18" charset="0"/>
                <a:ea typeface="Times New Roman" panose="02020603050405020304" pitchFamily="18" charset="0"/>
              </a:rPr>
              <a:t>ο</a:t>
            </a:r>
            <a:r>
              <a:rPr lang="el-GR" sz="1800" dirty="0">
                <a:effectLst/>
                <a:latin typeface="Times New Roman" panose="02020603050405020304" pitchFamily="18" charset="0"/>
                <a:ea typeface="Times New Roman" panose="02020603050405020304" pitchFamily="18" charset="0"/>
              </a:rPr>
              <a:t>ί τ</a:t>
            </a:r>
            <a:r>
              <a:rPr lang="el-GR" sz="1800" spc="5" dirty="0">
                <a:effectLst/>
                <a:latin typeface="Times New Roman" panose="02020603050405020304" pitchFamily="18" charset="0"/>
                <a:ea typeface="Times New Roman" panose="02020603050405020304" pitchFamily="18" charset="0"/>
              </a:rPr>
              <a:t>ρ</a:t>
            </a:r>
            <a:r>
              <a:rPr lang="el-GR" sz="1800" spc="-15" dirty="0">
                <a:effectLst/>
                <a:latin typeface="Times New Roman" panose="02020603050405020304" pitchFamily="18" charset="0"/>
                <a:ea typeface="Times New Roman" panose="02020603050405020304" pitchFamily="18" charset="0"/>
              </a:rPr>
              <a:t>α</a:t>
            </a:r>
            <a:r>
              <a:rPr lang="el-GR" sz="1800" spc="5" dirty="0">
                <a:effectLst/>
                <a:latin typeface="Times New Roman" panose="02020603050405020304" pitchFamily="18" charset="0"/>
                <a:ea typeface="Times New Roman" panose="02020603050405020304" pitchFamily="18" charset="0"/>
              </a:rPr>
              <a:t>υ</a:t>
            </a:r>
            <a:r>
              <a:rPr lang="el-GR" sz="1800" spc="-5" dirty="0">
                <a:effectLst/>
                <a:latin typeface="Times New Roman" panose="02020603050405020304" pitchFamily="18" charset="0"/>
                <a:ea typeface="Times New Roman" panose="02020603050405020304" pitchFamily="18" charset="0"/>
              </a:rPr>
              <a:t>μ</a:t>
            </a:r>
            <a:r>
              <a:rPr lang="el-GR" sz="1800" dirty="0">
                <a:effectLst/>
                <a:latin typeface="Times New Roman" panose="02020603050405020304" pitchFamily="18" charset="0"/>
                <a:ea typeface="Times New Roman" panose="02020603050405020304" pitchFamily="18" charset="0"/>
              </a:rPr>
              <a:t>ατ</a:t>
            </a:r>
            <a:r>
              <a:rPr lang="el-GR" sz="1800" spc="-10" dirty="0">
                <a:effectLst/>
                <a:latin typeface="Times New Roman" panose="02020603050405020304" pitchFamily="18" charset="0"/>
                <a:ea typeface="Times New Roman" panose="02020603050405020304" pitchFamily="18" charset="0"/>
              </a:rPr>
              <a:t>ι</a:t>
            </a:r>
            <a:r>
              <a:rPr lang="el-GR" sz="1800" spc="5" dirty="0">
                <a:effectLst/>
                <a:latin typeface="Times New Roman" panose="02020603050405020304" pitchFamily="18" charset="0"/>
                <a:ea typeface="Times New Roman" panose="02020603050405020304" pitchFamily="18" charset="0"/>
              </a:rPr>
              <a:t>σ</a:t>
            </a:r>
            <a:r>
              <a:rPr lang="el-GR" sz="1800" spc="-5" dirty="0">
                <a:effectLst/>
                <a:latin typeface="Times New Roman" panose="02020603050405020304" pitchFamily="18" charset="0"/>
                <a:ea typeface="Times New Roman" panose="02020603050405020304" pitchFamily="18" charset="0"/>
              </a:rPr>
              <a:t>μ</a:t>
            </a:r>
            <a:r>
              <a:rPr lang="el-GR" sz="1800" dirty="0">
                <a:effectLst/>
                <a:latin typeface="Times New Roman" panose="02020603050405020304" pitchFamily="18" charset="0"/>
                <a:ea typeface="Times New Roman" panose="02020603050405020304" pitchFamily="18" charset="0"/>
              </a:rPr>
              <a:t>ο</a:t>
            </a:r>
            <a:r>
              <a:rPr lang="el-GR" sz="1800" spc="15" dirty="0">
                <a:effectLst/>
                <a:latin typeface="Times New Roman" panose="02020603050405020304" pitchFamily="18" charset="0"/>
                <a:ea typeface="Times New Roman" panose="02020603050405020304" pitchFamily="18" charset="0"/>
              </a:rPr>
              <a:t>ί</a:t>
            </a:r>
            <a:r>
              <a:rPr lang="el-GR" sz="1800" dirty="0">
                <a:effectLst/>
                <a:latin typeface="Times New Roman" panose="02020603050405020304" pitchFamily="18" charset="0"/>
                <a:ea typeface="Times New Roman" panose="02020603050405020304" pitchFamily="18" charset="0"/>
              </a:rPr>
              <a:t>.</a:t>
            </a:r>
          </a:p>
          <a:p>
            <a:r>
              <a:rPr lang="el-GR" sz="1800" spc="-5" dirty="0">
                <a:effectLst/>
                <a:latin typeface="Times New Roman" panose="02020603050405020304" pitchFamily="18" charset="0"/>
                <a:ea typeface="Times New Roman" panose="02020603050405020304" pitchFamily="18" charset="0"/>
              </a:rPr>
              <a:t>Ο</a:t>
            </a:r>
            <a:r>
              <a:rPr lang="el-GR" sz="1800" dirty="0">
                <a:effectLst/>
                <a:latin typeface="Times New Roman" panose="02020603050405020304" pitchFamily="18" charset="0"/>
                <a:ea typeface="Times New Roman" panose="02020603050405020304" pitchFamily="18" charset="0"/>
              </a:rPr>
              <a:t>ι</a:t>
            </a:r>
            <a:r>
              <a:rPr lang="el-GR" sz="1800" spc="15"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ε</a:t>
            </a:r>
            <a:r>
              <a:rPr lang="el-GR" sz="1800" spc="-5" dirty="0">
                <a:effectLst/>
                <a:latin typeface="Times New Roman" panose="02020603050405020304" pitchFamily="18" charset="0"/>
                <a:ea typeface="Times New Roman" panose="02020603050405020304" pitchFamily="18" charset="0"/>
              </a:rPr>
              <a:t>π</a:t>
            </a:r>
            <a:r>
              <a:rPr lang="el-GR" sz="1800" dirty="0">
                <a:effectLst/>
                <a:latin typeface="Times New Roman" panose="02020603050405020304" pitchFamily="18" charset="0"/>
                <a:ea typeface="Times New Roman" panose="02020603050405020304" pitchFamily="18" charset="0"/>
              </a:rPr>
              <a:t>ι</a:t>
            </a:r>
            <a:r>
              <a:rPr lang="el-GR" sz="1800" spc="5" dirty="0">
                <a:effectLst/>
                <a:latin typeface="Times New Roman" panose="02020603050405020304" pitchFamily="18" charset="0"/>
                <a:ea typeface="Times New Roman" panose="02020603050405020304" pitchFamily="18" charset="0"/>
              </a:rPr>
              <a:t>λ</a:t>
            </a:r>
            <a:r>
              <a:rPr lang="el-GR" sz="1800" spc="-10" dirty="0">
                <a:effectLst/>
                <a:latin typeface="Times New Roman" panose="02020603050405020304" pitchFamily="18" charset="0"/>
                <a:ea typeface="Times New Roman" panose="02020603050405020304" pitchFamily="18" charset="0"/>
              </a:rPr>
              <a:t>ο</a:t>
            </a:r>
            <a:r>
              <a:rPr lang="el-GR" sz="1800" spc="5" dirty="0">
                <a:effectLst/>
                <a:latin typeface="Times New Roman" panose="02020603050405020304" pitchFamily="18" charset="0"/>
                <a:ea typeface="Times New Roman" panose="02020603050405020304" pitchFamily="18" charset="0"/>
              </a:rPr>
              <a:t>γέ</a:t>
            </a:r>
            <a:r>
              <a:rPr lang="el-GR" sz="1800" dirty="0">
                <a:effectLst/>
                <a:latin typeface="Times New Roman" panose="02020603050405020304" pitchFamily="18" charset="0"/>
                <a:ea typeface="Times New Roman" panose="02020603050405020304" pitchFamily="18" charset="0"/>
              </a:rPr>
              <a:t>ς</a:t>
            </a:r>
            <a:r>
              <a:rPr lang="el-GR" sz="1800" spc="5" dirty="0">
                <a:effectLst/>
                <a:latin typeface="Times New Roman" panose="02020603050405020304" pitchFamily="18" charset="0"/>
                <a:ea typeface="Times New Roman" panose="02020603050405020304" pitchFamily="18" charset="0"/>
              </a:rPr>
              <a:t> </a:t>
            </a:r>
            <a:r>
              <a:rPr lang="el-GR" sz="1800" spc="-15" dirty="0">
                <a:effectLst/>
                <a:latin typeface="Times New Roman" panose="02020603050405020304" pitchFamily="18" charset="0"/>
                <a:ea typeface="Times New Roman" panose="02020603050405020304" pitchFamily="18" charset="0"/>
              </a:rPr>
              <a:t>θ</a:t>
            </a:r>
            <a:r>
              <a:rPr lang="el-GR" sz="1800" spc="5" dirty="0">
                <a:effectLst/>
                <a:latin typeface="Times New Roman" panose="02020603050405020304" pitchFamily="18" charset="0"/>
                <a:ea typeface="Times New Roman" panose="02020603050405020304" pitchFamily="18" charset="0"/>
              </a:rPr>
              <a:t>ε</a:t>
            </a:r>
            <a:r>
              <a:rPr lang="el-GR" sz="1800" dirty="0">
                <a:effectLst/>
                <a:latin typeface="Times New Roman" panose="02020603050405020304" pitchFamily="18" charset="0"/>
                <a:ea typeface="Times New Roman" panose="02020603050405020304" pitchFamily="18" charset="0"/>
              </a:rPr>
              <a:t>ρα</a:t>
            </a:r>
            <a:r>
              <a:rPr lang="el-GR" sz="1800" spc="-5" dirty="0">
                <a:effectLst/>
                <a:latin typeface="Times New Roman" panose="02020603050405020304" pitchFamily="18" charset="0"/>
                <a:ea typeface="Times New Roman" panose="02020603050405020304" pitchFamily="18" charset="0"/>
              </a:rPr>
              <a:t>π</a:t>
            </a:r>
            <a:r>
              <a:rPr lang="el-GR" sz="1800" spc="-10" dirty="0">
                <a:effectLst/>
                <a:latin typeface="Times New Roman" panose="02020603050405020304" pitchFamily="18" charset="0"/>
                <a:ea typeface="Times New Roman" panose="02020603050405020304" pitchFamily="18" charset="0"/>
              </a:rPr>
              <a:t>ε</a:t>
            </a:r>
            <a:r>
              <a:rPr lang="el-GR" sz="1800" dirty="0">
                <a:effectLst/>
                <a:latin typeface="Times New Roman" panose="02020603050405020304" pitchFamily="18" charset="0"/>
                <a:ea typeface="Times New Roman" panose="02020603050405020304" pitchFamily="18" charset="0"/>
              </a:rPr>
              <a:t>ίας</a:t>
            </a:r>
            <a:r>
              <a:rPr lang="el-GR" sz="1800" spc="5"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τ</a:t>
            </a:r>
            <a:r>
              <a:rPr lang="el-GR" sz="1800" spc="-5" dirty="0">
                <a:effectLst/>
                <a:latin typeface="Times New Roman" panose="02020603050405020304" pitchFamily="18" charset="0"/>
                <a:ea typeface="Times New Roman" panose="02020603050405020304" pitchFamily="18" charset="0"/>
              </a:rPr>
              <a:t>ω</a:t>
            </a:r>
            <a:r>
              <a:rPr lang="el-GR" sz="1800" dirty="0">
                <a:effectLst/>
                <a:latin typeface="Times New Roman" panose="02020603050405020304" pitchFamily="18" charset="0"/>
                <a:ea typeface="Times New Roman" panose="02020603050405020304" pitchFamily="18" charset="0"/>
              </a:rPr>
              <a:t>ν</a:t>
            </a:r>
            <a:r>
              <a:rPr lang="el-GR" sz="1800" spc="5"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ρήξ</a:t>
            </a:r>
            <a:r>
              <a:rPr lang="el-GR" sz="1800" spc="-10" dirty="0">
                <a:effectLst/>
                <a:latin typeface="Times New Roman" panose="02020603050405020304" pitchFamily="18" charset="0"/>
                <a:ea typeface="Times New Roman" panose="02020603050405020304" pitchFamily="18" charset="0"/>
              </a:rPr>
              <a:t>ε</a:t>
            </a:r>
            <a:r>
              <a:rPr lang="el-GR" sz="1800" spc="5" dirty="0">
                <a:effectLst/>
                <a:latin typeface="Times New Roman" panose="02020603050405020304" pitchFamily="18" charset="0"/>
                <a:ea typeface="Times New Roman" panose="02020603050405020304" pitchFamily="18" charset="0"/>
              </a:rPr>
              <a:t>ω</a:t>
            </a:r>
            <a:r>
              <a:rPr lang="el-GR" sz="1800" dirty="0">
                <a:effectLst/>
                <a:latin typeface="Times New Roman" panose="02020603050405020304" pitchFamily="18" charset="0"/>
                <a:ea typeface="Times New Roman" panose="02020603050405020304" pitchFamily="18" charset="0"/>
              </a:rPr>
              <a:t>ν</a:t>
            </a:r>
            <a:r>
              <a:rPr lang="el-GR" sz="1800" spc="5"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τ</a:t>
            </a:r>
            <a:r>
              <a:rPr lang="el-GR" sz="1800" spc="-5" dirty="0">
                <a:effectLst/>
                <a:latin typeface="Times New Roman" panose="02020603050405020304" pitchFamily="18" charset="0"/>
                <a:ea typeface="Times New Roman" panose="02020603050405020304" pitchFamily="18" charset="0"/>
              </a:rPr>
              <a:t>ω</a:t>
            </a:r>
            <a:r>
              <a:rPr lang="el-GR" sz="1800" dirty="0">
                <a:effectLst/>
                <a:latin typeface="Times New Roman" panose="02020603050405020304" pitchFamily="18" charset="0"/>
                <a:ea typeface="Times New Roman" panose="02020603050405020304" pitchFamily="18" charset="0"/>
              </a:rPr>
              <a:t>ν</a:t>
            </a:r>
            <a:r>
              <a:rPr lang="el-GR" sz="1800" spc="15"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μ</a:t>
            </a:r>
            <a:r>
              <a:rPr lang="el-GR" sz="1800" dirty="0">
                <a:effectLst/>
                <a:latin typeface="Times New Roman" panose="02020603050405020304" pitchFamily="18" charset="0"/>
                <a:ea typeface="Times New Roman" panose="02020603050405020304" pitchFamily="18" charset="0"/>
              </a:rPr>
              <a:t>η</a:t>
            </a:r>
            <a:r>
              <a:rPr lang="el-GR" sz="1800" spc="-10" dirty="0">
                <a:effectLst/>
                <a:latin typeface="Times New Roman" panose="02020603050405020304" pitchFamily="18" charset="0"/>
                <a:ea typeface="Times New Roman" panose="02020603050405020304" pitchFamily="18" charset="0"/>
              </a:rPr>
              <a:t>ν</a:t>
            </a:r>
            <a:r>
              <a:rPr lang="el-GR" sz="1800" dirty="0">
                <a:effectLst/>
                <a:latin typeface="Times New Roman" panose="02020603050405020304" pitchFamily="18" charset="0"/>
                <a:ea typeface="Times New Roman" panose="02020603050405020304" pitchFamily="18" charset="0"/>
              </a:rPr>
              <a:t>ί</a:t>
            </a:r>
            <a:r>
              <a:rPr lang="el-GR" sz="1800" spc="5" dirty="0">
                <a:effectLst/>
                <a:latin typeface="Times New Roman" panose="02020603050405020304" pitchFamily="18" charset="0"/>
                <a:ea typeface="Times New Roman" panose="02020603050405020304" pitchFamily="18" charset="0"/>
              </a:rPr>
              <a:t>σ</a:t>
            </a:r>
            <a:r>
              <a:rPr lang="el-GR" sz="1800" spc="-15" dirty="0">
                <a:effectLst/>
                <a:latin typeface="Times New Roman" panose="02020603050405020304" pitchFamily="18" charset="0"/>
                <a:ea typeface="Times New Roman" panose="02020603050405020304" pitchFamily="18" charset="0"/>
              </a:rPr>
              <a:t>κ</a:t>
            </a:r>
            <a:r>
              <a:rPr lang="el-GR" sz="1800" spc="5" dirty="0">
                <a:effectLst/>
                <a:latin typeface="Times New Roman" panose="02020603050405020304" pitchFamily="18" charset="0"/>
                <a:ea typeface="Times New Roman" panose="02020603050405020304" pitchFamily="18" charset="0"/>
              </a:rPr>
              <a:t>ω</a:t>
            </a:r>
            <a:r>
              <a:rPr lang="el-GR" sz="1800" dirty="0">
                <a:effectLst/>
                <a:latin typeface="Times New Roman" panose="02020603050405020304" pitchFamily="18" charset="0"/>
                <a:ea typeface="Times New Roman" panose="02020603050405020304" pitchFamily="18" charset="0"/>
              </a:rPr>
              <a:t>ν</a:t>
            </a:r>
            <a:r>
              <a:rPr lang="el-GR" sz="1800" spc="15" dirty="0">
                <a:effectLst/>
                <a:latin typeface="Times New Roman" panose="02020603050405020304" pitchFamily="18" charset="0"/>
                <a:ea typeface="Times New Roman" panose="02020603050405020304" pitchFamily="18" charset="0"/>
              </a:rPr>
              <a:t> </a:t>
            </a:r>
            <a:r>
              <a:rPr lang="el-GR" sz="1800" spc="-20" dirty="0">
                <a:effectLst/>
                <a:latin typeface="Times New Roman" panose="02020603050405020304" pitchFamily="18" charset="0"/>
                <a:ea typeface="Times New Roman" panose="02020603050405020304" pitchFamily="18" charset="0"/>
              </a:rPr>
              <a:t>π</a:t>
            </a:r>
            <a:r>
              <a:rPr lang="el-GR" sz="1800" spc="-10" dirty="0">
                <a:effectLst/>
                <a:latin typeface="Times New Roman" panose="02020603050405020304" pitchFamily="18" charset="0"/>
                <a:ea typeface="Times New Roman" panose="02020603050405020304" pitchFamily="18" charset="0"/>
              </a:rPr>
              <a:t>ε</a:t>
            </a:r>
            <a:r>
              <a:rPr lang="el-GR" sz="1800" dirty="0">
                <a:effectLst/>
                <a:latin typeface="Times New Roman" panose="02020603050405020304" pitchFamily="18" charset="0"/>
                <a:ea typeface="Times New Roman" panose="02020603050405020304" pitchFamily="18" charset="0"/>
              </a:rPr>
              <a:t>ρ</a:t>
            </a:r>
            <a:r>
              <a:rPr lang="el-GR" sz="1800" spc="5" dirty="0">
                <a:effectLst/>
                <a:latin typeface="Times New Roman" panose="02020603050405020304" pitchFamily="18" charset="0"/>
                <a:ea typeface="Times New Roman" panose="02020603050405020304" pitchFamily="18" charset="0"/>
              </a:rPr>
              <a:t>ιλ</a:t>
            </a:r>
            <a:r>
              <a:rPr lang="el-GR" sz="1800" dirty="0">
                <a:effectLst/>
                <a:latin typeface="Times New Roman" panose="02020603050405020304" pitchFamily="18" charset="0"/>
                <a:ea typeface="Times New Roman" panose="02020603050405020304" pitchFamily="18" charset="0"/>
              </a:rPr>
              <a:t>α</a:t>
            </a:r>
            <a:r>
              <a:rPr lang="el-GR" sz="1800" spc="-5" dirty="0">
                <a:effectLst/>
                <a:latin typeface="Times New Roman" panose="02020603050405020304" pitchFamily="18" charset="0"/>
                <a:ea typeface="Times New Roman" panose="02020603050405020304" pitchFamily="18" charset="0"/>
              </a:rPr>
              <a:t>μ</a:t>
            </a:r>
            <a:r>
              <a:rPr lang="el-GR" sz="1800" dirty="0">
                <a:effectLst/>
                <a:latin typeface="Times New Roman" panose="02020603050405020304" pitchFamily="18" charset="0"/>
                <a:ea typeface="Times New Roman" panose="02020603050405020304" pitchFamily="18" charset="0"/>
              </a:rPr>
              <a:t>β</a:t>
            </a:r>
            <a:r>
              <a:rPr lang="el-GR" sz="1800" spc="-10" dirty="0">
                <a:effectLst/>
                <a:latin typeface="Times New Roman" panose="02020603050405020304" pitchFamily="18" charset="0"/>
                <a:ea typeface="Times New Roman" panose="02020603050405020304" pitchFamily="18" charset="0"/>
              </a:rPr>
              <a:t>ά</a:t>
            </a:r>
            <a:r>
              <a:rPr lang="el-GR" sz="1800" spc="5" dirty="0">
                <a:effectLst/>
                <a:latin typeface="Times New Roman" panose="02020603050405020304" pitchFamily="18" charset="0"/>
                <a:ea typeface="Times New Roman" panose="02020603050405020304" pitchFamily="18" charset="0"/>
              </a:rPr>
              <a:t>ν</a:t>
            </a:r>
            <a:r>
              <a:rPr lang="el-GR" sz="1800" spc="-10" dirty="0">
                <a:effectLst/>
                <a:latin typeface="Times New Roman" panose="02020603050405020304" pitchFamily="18" charset="0"/>
                <a:ea typeface="Times New Roman" panose="02020603050405020304" pitchFamily="18" charset="0"/>
              </a:rPr>
              <a:t>ο</a:t>
            </a:r>
            <a:r>
              <a:rPr lang="el-GR" sz="1800" spc="5" dirty="0">
                <a:effectLst/>
                <a:latin typeface="Times New Roman" panose="02020603050405020304" pitchFamily="18" charset="0"/>
                <a:ea typeface="Times New Roman" panose="02020603050405020304" pitchFamily="18" charset="0"/>
              </a:rPr>
              <a:t>υ</a:t>
            </a:r>
            <a:r>
              <a:rPr lang="el-GR" sz="1800" dirty="0">
                <a:effectLst/>
                <a:latin typeface="Times New Roman" panose="02020603050405020304" pitchFamily="18" charset="0"/>
                <a:ea typeface="Times New Roman" panose="02020603050405020304" pitchFamily="18" charset="0"/>
              </a:rPr>
              <a:t>ν</a:t>
            </a:r>
            <a:r>
              <a:rPr lang="el-GR" sz="1800" spc="15"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τη </a:t>
            </a:r>
            <a:r>
              <a:rPr lang="el-GR" sz="1800" spc="-5" dirty="0">
                <a:effectLst/>
                <a:latin typeface="Times New Roman" panose="02020603050405020304" pitchFamily="18" charset="0"/>
                <a:ea typeface="Times New Roman" panose="02020603050405020304" pitchFamily="18" charset="0"/>
              </a:rPr>
              <a:t>σ</a:t>
            </a:r>
            <a:r>
              <a:rPr lang="el-GR" sz="1800" spc="5" dirty="0">
                <a:effectLst/>
                <a:latin typeface="Times New Roman" panose="02020603050405020304" pitchFamily="18" charset="0"/>
                <a:ea typeface="Times New Roman" panose="02020603050405020304" pitchFamily="18" charset="0"/>
              </a:rPr>
              <a:t>υν</a:t>
            </a:r>
            <a:r>
              <a:rPr lang="el-GR" sz="1800" spc="-10" dirty="0">
                <a:effectLst/>
                <a:latin typeface="Times New Roman" panose="02020603050405020304" pitchFamily="18" charset="0"/>
                <a:ea typeface="Times New Roman" panose="02020603050405020304" pitchFamily="18" charset="0"/>
              </a:rPr>
              <a:t>τ</a:t>
            </a:r>
            <a:r>
              <a:rPr lang="el-GR" sz="1800" dirty="0">
                <a:effectLst/>
                <a:latin typeface="Times New Roman" panose="02020603050405020304" pitchFamily="18" charset="0"/>
                <a:ea typeface="Times New Roman" panose="02020603050405020304" pitchFamily="18" charset="0"/>
              </a:rPr>
              <a:t>ηρητ</a:t>
            </a:r>
            <a:r>
              <a:rPr lang="el-GR" sz="1800" spc="-10" dirty="0">
                <a:effectLst/>
                <a:latin typeface="Times New Roman" panose="02020603050405020304" pitchFamily="18" charset="0"/>
                <a:ea typeface="Times New Roman" panose="02020603050405020304" pitchFamily="18" charset="0"/>
              </a:rPr>
              <a:t>ι</a:t>
            </a:r>
            <a:r>
              <a:rPr lang="el-GR" sz="1800" spc="-5" dirty="0">
                <a:effectLst/>
                <a:latin typeface="Times New Roman" panose="02020603050405020304" pitchFamily="18" charset="0"/>
                <a:ea typeface="Times New Roman" panose="02020603050405020304" pitchFamily="18" charset="0"/>
              </a:rPr>
              <a:t>κ</a:t>
            </a:r>
            <a:r>
              <a:rPr lang="el-GR" sz="1800" dirty="0">
                <a:effectLst/>
                <a:latin typeface="Times New Roman" panose="02020603050405020304" pitchFamily="18" charset="0"/>
                <a:ea typeface="Times New Roman" panose="02020603050405020304" pitchFamily="18" charset="0"/>
              </a:rPr>
              <a:t>ή</a:t>
            </a:r>
            <a:r>
              <a:rPr lang="el-GR" sz="1800" spc="10"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αντ</a:t>
            </a:r>
            <a:r>
              <a:rPr lang="el-GR" sz="1800" spc="5" dirty="0">
                <a:effectLst/>
                <a:latin typeface="Times New Roman" panose="02020603050405020304" pitchFamily="18" charset="0"/>
                <a:ea typeface="Times New Roman" panose="02020603050405020304" pitchFamily="18" charset="0"/>
              </a:rPr>
              <a:t>ι</a:t>
            </a:r>
            <a:r>
              <a:rPr lang="el-GR" sz="1800" spc="-5" dirty="0">
                <a:effectLst/>
                <a:latin typeface="Times New Roman" panose="02020603050405020304" pitchFamily="18" charset="0"/>
                <a:ea typeface="Times New Roman" panose="02020603050405020304" pitchFamily="18" charset="0"/>
              </a:rPr>
              <a:t>μ</a:t>
            </a:r>
            <a:r>
              <a:rPr lang="el-GR" sz="1800" spc="5" dirty="0">
                <a:effectLst/>
                <a:latin typeface="Times New Roman" panose="02020603050405020304" pitchFamily="18" charset="0"/>
                <a:ea typeface="Times New Roman" panose="02020603050405020304" pitchFamily="18" charset="0"/>
              </a:rPr>
              <a:t>ε</a:t>
            </a:r>
            <a:r>
              <a:rPr lang="el-GR" sz="1800" spc="-10" dirty="0">
                <a:effectLst/>
                <a:latin typeface="Times New Roman" panose="02020603050405020304" pitchFamily="18" charset="0"/>
                <a:ea typeface="Times New Roman" panose="02020603050405020304" pitchFamily="18" charset="0"/>
              </a:rPr>
              <a:t>τ</a:t>
            </a:r>
            <a:r>
              <a:rPr lang="el-GR" sz="1800" spc="5" dirty="0">
                <a:effectLst/>
                <a:latin typeface="Times New Roman" panose="02020603050405020304" pitchFamily="18" charset="0"/>
                <a:ea typeface="Times New Roman" panose="02020603050405020304" pitchFamily="18" charset="0"/>
              </a:rPr>
              <a:t>ώ</a:t>
            </a:r>
            <a:r>
              <a:rPr lang="el-GR" sz="1800" spc="-5" dirty="0">
                <a:effectLst/>
                <a:latin typeface="Times New Roman" panose="02020603050405020304" pitchFamily="18" charset="0"/>
                <a:ea typeface="Times New Roman" panose="02020603050405020304" pitchFamily="18" charset="0"/>
              </a:rPr>
              <a:t>π</a:t>
            </a:r>
            <a:r>
              <a:rPr lang="el-GR" sz="1800" spc="-10" dirty="0">
                <a:effectLst/>
                <a:latin typeface="Times New Roman" panose="02020603050405020304" pitchFamily="18" charset="0"/>
                <a:ea typeface="Times New Roman" panose="02020603050405020304" pitchFamily="18" charset="0"/>
              </a:rPr>
              <a:t>ι</a:t>
            </a:r>
            <a:r>
              <a:rPr lang="el-GR" sz="1800" spc="5" dirty="0">
                <a:effectLst/>
                <a:latin typeface="Times New Roman" panose="02020603050405020304" pitchFamily="18" charset="0"/>
                <a:ea typeface="Times New Roman" panose="02020603050405020304" pitchFamily="18" charset="0"/>
              </a:rPr>
              <a:t>σ</a:t>
            </a:r>
            <a:r>
              <a:rPr lang="el-GR" sz="1800" dirty="0">
                <a:effectLst/>
                <a:latin typeface="Times New Roman" panose="02020603050405020304" pitchFamily="18" charset="0"/>
                <a:ea typeface="Times New Roman" panose="02020603050405020304" pitchFamily="18" charset="0"/>
              </a:rPr>
              <a:t>η,</a:t>
            </a:r>
            <a:r>
              <a:rPr lang="el-GR" sz="1800" spc="10"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τη </a:t>
            </a:r>
            <a:r>
              <a:rPr lang="el-GR" sz="1800" spc="5" dirty="0">
                <a:effectLst/>
                <a:latin typeface="Times New Roman" panose="02020603050405020304" pitchFamily="18" charset="0"/>
                <a:ea typeface="Times New Roman" panose="02020603050405020304" pitchFamily="18" charset="0"/>
              </a:rPr>
              <a:t>συ</a:t>
            </a:r>
            <a:r>
              <a:rPr lang="el-GR" sz="1800" spc="-10" dirty="0">
                <a:effectLst/>
                <a:latin typeface="Times New Roman" panose="02020603050405020304" pitchFamily="18" charset="0"/>
                <a:ea typeface="Times New Roman" panose="02020603050405020304" pitchFamily="18" charset="0"/>
              </a:rPr>
              <a:t>ρ</a:t>
            </a:r>
            <a:r>
              <a:rPr lang="el-GR" sz="1800" dirty="0">
                <a:effectLst/>
                <a:latin typeface="Times New Roman" panose="02020603050405020304" pitchFamily="18" charset="0"/>
                <a:ea typeface="Times New Roman" panose="02020603050405020304" pitchFamily="18" charset="0"/>
              </a:rPr>
              <a:t>ραφή</a:t>
            </a:r>
            <a:r>
              <a:rPr lang="el-GR" sz="1800" spc="10" dirty="0">
                <a:effectLst/>
                <a:latin typeface="Times New Roman" panose="02020603050405020304" pitchFamily="18" charset="0"/>
                <a:ea typeface="Times New Roman" panose="02020603050405020304" pitchFamily="18" charset="0"/>
              </a:rPr>
              <a:t> </a:t>
            </a:r>
            <a:r>
              <a:rPr lang="el-GR" sz="1800" spc="-10" dirty="0">
                <a:effectLst/>
                <a:latin typeface="Times New Roman" panose="02020603050405020304" pitchFamily="18" charset="0"/>
                <a:ea typeface="Times New Roman" panose="02020603050405020304" pitchFamily="18" charset="0"/>
              </a:rPr>
              <a:t>τ</a:t>
            </a:r>
            <a:r>
              <a:rPr lang="el-GR" sz="1800" dirty="0">
                <a:effectLst/>
                <a:latin typeface="Times New Roman" panose="02020603050405020304" pitchFamily="18" charset="0"/>
                <a:ea typeface="Times New Roman" panose="02020603050405020304" pitchFamily="18" charset="0"/>
              </a:rPr>
              <a:t>ου</a:t>
            </a:r>
            <a:r>
              <a:rPr lang="el-GR" sz="1800" spc="15"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δ</a:t>
            </a:r>
            <a:r>
              <a:rPr lang="el-GR" sz="1800" dirty="0">
                <a:effectLst/>
                <a:latin typeface="Times New Roman" panose="02020603050405020304" pitchFamily="18" charset="0"/>
                <a:ea typeface="Times New Roman" panose="02020603050405020304" pitchFamily="18" charset="0"/>
              </a:rPr>
              <a:t>ιαρρ</a:t>
            </a:r>
            <a:r>
              <a:rPr lang="el-GR" sz="1800" spc="-10" dirty="0">
                <a:effectLst/>
                <a:latin typeface="Times New Roman" panose="02020603050405020304" pitchFamily="18" charset="0"/>
                <a:ea typeface="Times New Roman" panose="02020603050405020304" pitchFamily="18" charset="0"/>
              </a:rPr>
              <a:t>η</a:t>
            </a:r>
            <a:r>
              <a:rPr lang="el-GR" sz="1800" spc="5" dirty="0">
                <a:effectLst/>
                <a:latin typeface="Times New Roman" panose="02020603050405020304" pitchFamily="18" charset="0"/>
                <a:ea typeface="Times New Roman" panose="02020603050405020304" pitchFamily="18" charset="0"/>
              </a:rPr>
              <a:t>γ</a:t>
            </a:r>
            <a:r>
              <a:rPr lang="el-GR" sz="1800" spc="-5" dirty="0">
                <a:effectLst/>
                <a:latin typeface="Times New Roman" panose="02020603050405020304" pitchFamily="18" charset="0"/>
                <a:ea typeface="Times New Roman" panose="02020603050405020304" pitchFamily="18" charset="0"/>
              </a:rPr>
              <a:t>μ</a:t>
            </a:r>
            <a:r>
              <a:rPr lang="el-GR" sz="1800" spc="-10" dirty="0">
                <a:effectLst/>
                <a:latin typeface="Times New Roman" panose="02020603050405020304" pitchFamily="18" charset="0"/>
                <a:ea typeface="Times New Roman" panose="02020603050405020304" pitchFamily="18" charset="0"/>
              </a:rPr>
              <a:t>έ</a:t>
            </a:r>
            <a:r>
              <a:rPr lang="el-GR" sz="1800" spc="5" dirty="0">
                <a:effectLst/>
                <a:latin typeface="Times New Roman" panose="02020603050405020304" pitchFamily="18" charset="0"/>
                <a:ea typeface="Times New Roman" panose="02020603050405020304" pitchFamily="18" charset="0"/>
              </a:rPr>
              <a:t>ν</a:t>
            </a:r>
            <a:r>
              <a:rPr lang="el-GR" sz="1800" spc="-10" dirty="0">
                <a:effectLst/>
                <a:latin typeface="Times New Roman" panose="02020603050405020304" pitchFamily="18" charset="0"/>
                <a:ea typeface="Times New Roman" panose="02020603050405020304" pitchFamily="18" charset="0"/>
              </a:rPr>
              <a:t>ο</a:t>
            </a:r>
            <a:r>
              <a:rPr lang="el-GR" sz="1800" dirty="0">
                <a:effectLst/>
                <a:latin typeface="Times New Roman" panose="02020603050405020304" pitchFamily="18" charset="0"/>
                <a:ea typeface="Times New Roman" panose="02020603050405020304" pitchFamily="18" charset="0"/>
              </a:rPr>
              <a:t>υ</a:t>
            </a:r>
            <a:r>
              <a:rPr lang="el-GR" sz="1800" spc="25"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μ</a:t>
            </a:r>
            <a:r>
              <a:rPr lang="el-GR" sz="1800" spc="-15" dirty="0">
                <a:effectLst/>
                <a:latin typeface="Times New Roman" panose="02020603050405020304" pitchFamily="18" charset="0"/>
                <a:ea typeface="Times New Roman" panose="02020603050405020304" pitchFamily="18" charset="0"/>
              </a:rPr>
              <a:t>η</a:t>
            </a:r>
            <a:r>
              <a:rPr lang="el-GR" sz="1800" spc="5" dirty="0">
                <a:effectLst/>
                <a:latin typeface="Times New Roman" panose="02020603050405020304" pitchFamily="18" charset="0"/>
                <a:ea typeface="Times New Roman" panose="02020603050405020304" pitchFamily="18" charset="0"/>
              </a:rPr>
              <a:t>ν</a:t>
            </a:r>
            <a:r>
              <a:rPr lang="el-GR" sz="1800" dirty="0">
                <a:effectLst/>
                <a:latin typeface="Times New Roman" panose="02020603050405020304" pitchFamily="18" charset="0"/>
                <a:ea typeface="Times New Roman" panose="02020603050405020304" pitchFamily="18" charset="0"/>
              </a:rPr>
              <a:t>ί</a:t>
            </a:r>
            <a:r>
              <a:rPr lang="el-GR" sz="1800" spc="5" dirty="0">
                <a:effectLst/>
                <a:latin typeface="Times New Roman" panose="02020603050405020304" pitchFamily="18" charset="0"/>
                <a:ea typeface="Times New Roman" panose="02020603050405020304" pitchFamily="18" charset="0"/>
              </a:rPr>
              <a:t>σ</a:t>
            </a:r>
            <a:r>
              <a:rPr lang="el-GR" sz="1800" spc="-5" dirty="0">
                <a:effectLst/>
                <a:latin typeface="Times New Roman" panose="02020603050405020304" pitchFamily="18" charset="0"/>
                <a:ea typeface="Times New Roman" panose="02020603050405020304" pitchFamily="18" charset="0"/>
              </a:rPr>
              <a:t>κ</a:t>
            </a:r>
            <a:r>
              <a:rPr lang="el-GR" sz="1800" spc="-10" dirty="0">
                <a:effectLst/>
                <a:latin typeface="Times New Roman" panose="02020603050405020304" pitchFamily="18" charset="0"/>
                <a:ea typeface="Times New Roman" panose="02020603050405020304" pitchFamily="18" charset="0"/>
              </a:rPr>
              <a:t>ο</a:t>
            </a:r>
            <a:r>
              <a:rPr lang="el-GR" sz="1800" spc="5" dirty="0">
                <a:effectLst/>
                <a:latin typeface="Times New Roman" panose="02020603050405020304" pitchFamily="18" charset="0"/>
                <a:ea typeface="Times New Roman" panose="02020603050405020304" pitchFamily="18" charset="0"/>
              </a:rPr>
              <a:t>υ</a:t>
            </a:r>
            <a:r>
              <a:rPr lang="el-GR" sz="1800" dirty="0">
                <a:effectLst/>
                <a:latin typeface="Times New Roman" panose="02020603050405020304" pitchFamily="18" charset="0"/>
                <a:ea typeface="Times New Roman" panose="02020603050405020304" pitchFamily="18" charset="0"/>
              </a:rPr>
              <a:t>,</a:t>
            </a:r>
            <a:r>
              <a:rPr lang="el-GR" sz="1800" spc="5"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τη</a:t>
            </a:r>
            <a:r>
              <a:rPr lang="el-GR" sz="1800" spc="15" dirty="0">
                <a:effectLst/>
                <a:latin typeface="Times New Roman" panose="02020603050405020304" pitchFamily="18" charset="0"/>
                <a:ea typeface="Times New Roman" panose="02020603050405020304" pitchFamily="18" charset="0"/>
              </a:rPr>
              <a:t> </a:t>
            </a:r>
            <a:r>
              <a:rPr lang="el-GR" sz="1800" spc="-15" dirty="0">
                <a:effectLst/>
                <a:latin typeface="Times New Roman" panose="02020603050405020304" pitchFamily="18" charset="0"/>
                <a:ea typeface="Times New Roman" panose="02020603050405020304" pitchFamily="18" charset="0"/>
              </a:rPr>
              <a:t>μ</a:t>
            </a:r>
            <a:r>
              <a:rPr lang="el-GR" sz="1800" spc="5" dirty="0">
                <a:effectLst/>
                <a:latin typeface="Times New Roman" panose="02020603050405020304" pitchFamily="18" charset="0"/>
                <a:ea typeface="Times New Roman" panose="02020603050405020304" pitchFamily="18" charset="0"/>
              </a:rPr>
              <a:t>ε</a:t>
            </a:r>
            <a:r>
              <a:rPr lang="el-GR" sz="1800" dirty="0">
                <a:effectLst/>
                <a:latin typeface="Times New Roman" panose="02020603050405020304" pitchFamily="18" charset="0"/>
                <a:ea typeface="Times New Roman" panose="02020603050405020304" pitchFamily="18" charset="0"/>
              </a:rPr>
              <a:t>ρ</a:t>
            </a:r>
            <a:r>
              <a:rPr lang="el-GR" sz="1800" spc="5" dirty="0">
                <a:effectLst/>
                <a:latin typeface="Times New Roman" panose="02020603050405020304" pitchFamily="18" charset="0"/>
                <a:ea typeface="Times New Roman" panose="02020603050405020304" pitchFamily="18" charset="0"/>
              </a:rPr>
              <a:t>ι</a:t>
            </a:r>
            <a:r>
              <a:rPr lang="el-GR" sz="1800" spc="-5" dirty="0">
                <a:effectLst/>
                <a:latin typeface="Times New Roman" panose="02020603050405020304" pitchFamily="18" charset="0"/>
                <a:ea typeface="Times New Roman" panose="02020603050405020304" pitchFamily="18" charset="0"/>
              </a:rPr>
              <a:t>κ</a:t>
            </a:r>
            <a:r>
              <a:rPr lang="el-GR" sz="1800" dirty="0">
                <a:effectLst/>
                <a:latin typeface="Times New Roman" panose="02020603050405020304" pitchFamily="18" charset="0"/>
                <a:ea typeface="Times New Roman" panose="02020603050405020304" pitchFamily="18" charset="0"/>
              </a:rPr>
              <a:t>ή </a:t>
            </a:r>
            <a:r>
              <a:rPr lang="el-GR" sz="1800" spc="-5" dirty="0" err="1">
                <a:effectLst/>
                <a:latin typeface="Times New Roman" panose="02020603050405020304" pitchFamily="18" charset="0"/>
                <a:ea typeface="Times New Roman" panose="02020603050405020304" pitchFamily="18" charset="0"/>
              </a:rPr>
              <a:t>μ</a:t>
            </a:r>
            <a:r>
              <a:rPr lang="el-GR" sz="1800" spc="-15" dirty="0" err="1">
                <a:effectLst/>
                <a:latin typeface="Times New Roman" panose="02020603050405020304" pitchFamily="18" charset="0"/>
                <a:ea typeface="Times New Roman" panose="02020603050405020304" pitchFamily="18" charset="0"/>
              </a:rPr>
              <a:t>η</a:t>
            </a:r>
            <a:r>
              <a:rPr lang="el-GR" sz="1800" spc="5" dirty="0" err="1">
                <a:effectLst/>
                <a:latin typeface="Times New Roman" panose="02020603050405020304" pitchFamily="18" charset="0"/>
                <a:ea typeface="Times New Roman" panose="02020603050405020304" pitchFamily="18" charset="0"/>
              </a:rPr>
              <a:t>ν</a:t>
            </a:r>
            <a:r>
              <a:rPr lang="el-GR" sz="1800" dirty="0" err="1">
                <a:effectLst/>
                <a:latin typeface="Times New Roman" panose="02020603050405020304" pitchFamily="18" charset="0"/>
                <a:ea typeface="Times New Roman" panose="02020603050405020304" pitchFamily="18" charset="0"/>
              </a:rPr>
              <a:t>ι</a:t>
            </a:r>
            <a:r>
              <a:rPr lang="el-GR" sz="1800" spc="5" dirty="0" err="1">
                <a:effectLst/>
                <a:latin typeface="Times New Roman" panose="02020603050405020304" pitchFamily="18" charset="0"/>
                <a:ea typeface="Times New Roman" panose="02020603050405020304" pitchFamily="18" charset="0"/>
              </a:rPr>
              <a:t>σ</a:t>
            </a:r>
            <a:r>
              <a:rPr lang="el-GR" sz="1800" spc="-15" dirty="0" err="1">
                <a:effectLst/>
                <a:latin typeface="Times New Roman" panose="02020603050405020304" pitchFamily="18" charset="0"/>
                <a:ea typeface="Times New Roman" panose="02020603050405020304" pitchFamily="18" charset="0"/>
              </a:rPr>
              <a:t>κ</a:t>
            </a:r>
            <a:r>
              <a:rPr lang="el-GR" sz="1800" spc="5" dirty="0" err="1">
                <a:effectLst/>
                <a:latin typeface="Times New Roman" panose="02020603050405020304" pitchFamily="18" charset="0"/>
                <a:ea typeface="Times New Roman" panose="02020603050405020304" pitchFamily="18" charset="0"/>
              </a:rPr>
              <a:t>ε</a:t>
            </a:r>
            <a:r>
              <a:rPr lang="el-GR" sz="1800" spc="-5" dirty="0" err="1">
                <a:effectLst/>
                <a:latin typeface="Times New Roman" panose="02020603050405020304" pitchFamily="18" charset="0"/>
                <a:ea typeface="Times New Roman" panose="02020603050405020304" pitchFamily="18" charset="0"/>
              </a:rPr>
              <a:t>κ</a:t>
            </a:r>
            <a:r>
              <a:rPr lang="el-GR" sz="1800" dirty="0" err="1">
                <a:effectLst/>
                <a:latin typeface="Times New Roman" panose="02020603050405020304" pitchFamily="18" charset="0"/>
                <a:ea typeface="Times New Roman" panose="02020603050405020304" pitchFamily="18" charset="0"/>
              </a:rPr>
              <a:t>το</a:t>
            </a:r>
            <a:r>
              <a:rPr lang="el-GR" sz="1800" spc="-5" dirty="0" err="1">
                <a:effectLst/>
                <a:latin typeface="Times New Roman" panose="02020603050405020304" pitchFamily="18" charset="0"/>
                <a:ea typeface="Times New Roman" panose="02020603050405020304" pitchFamily="18" charset="0"/>
              </a:rPr>
              <a:t>μ</a:t>
            </a:r>
            <a:r>
              <a:rPr lang="el-GR" sz="1800" dirty="0" err="1">
                <a:effectLst/>
                <a:latin typeface="Times New Roman" panose="02020603050405020304" pitchFamily="18" charset="0"/>
                <a:ea typeface="Times New Roman" panose="02020603050405020304" pitchFamily="18" charset="0"/>
              </a:rPr>
              <a:t>ή</a:t>
            </a:r>
            <a:r>
              <a:rPr lang="el-GR" sz="1800" spc="15" dirty="0">
                <a:effectLst/>
                <a:latin typeface="Times New Roman" panose="02020603050405020304" pitchFamily="18" charset="0"/>
                <a:ea typeface="Times New Roman" panose="02020603050405020304" pitchFamily="18" charset="0"/>
              </a:rPr>
              <a:t> </a:t>
            </a:r>
            <a:r>
              <a:rPr lang="el-GR" sz="1800" spc="-10" dirty="0">
                <a:effectLst/>
                <a:latin typeface="Times New Roman" panose="02020603050405020304" pitchFamily="18" charset="0"/>
                <a:ea typeface="Times New Roman" panose="02020603050405020304" pitchFamily="18" charset="0"/>
              </a:rPr>
              <a:t>τ</a:t>
            </a:r>
            <a:r>
              <a:rPr lang="el-GR" sz="1800" dirty="0">
                <a:effectLst/>
                <a:latin typeface="Times New Roman" panose="02020603050405020304" pitchFamily="18" charset="0"/>
                <a:ea typeface="Times New Roman" panose="02020603050405020304" pitchFamily="18" charset="0"/>
              </a:rPr>
              <a:t>ου</a:t>
            </a:r>
            <a:r>
              <a:rPr lang="el-GR" sz="1800" spc="10"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κ</a:t>
            </a:r>
            <a:r>
              <a:rPr lang="el-GR" sz="1800" dirty="0">
                <a:effectLst/>
                <a:latin typeface="Times New Roman" panose="02020603050405020304" pitchFamily="18" charset="0"/>
                <a:ea typeface="Times New Roman" panose="02020603050405020304" pitchFamily="18" charset="0"/>
              </a:rPr>
              <a:t>αι</a:t>
            </a:r>
            <a:r>
              <a:rPr lang="el-GR" sz="1800" spc="15" dirty="0">
                <a:effectLst/>
                <a:latin typeface="Times New Roman" panose="02020603050405020304" pitchFamily="18" charset="0"/>
                <a:ea typeface="Times New Roman" panose="02020603050405020304" pitchFamily="18" charset="0"/>
              </a:rPr>
              <a:t> </a:t>
            </a:r>
            <a:r>
              <a:rPr lang="el-GR" sz="1800" spc="-10" dirty="0">
                <a:effectLst/>
                <a:latin typeface="Times New Roman" panose="02020603050405020304" pitchFamily="18" charset="0"/>
                <a:ea typeface="Times New Roman" panose="02020603050405020304" pitchFamily="18" charset="0"/>
              </a:rPr>
              <a:t>τ</a:t>
            </a:r>
            <a:r>
              <a:rPr lang="el-GR" sz="1800" dirty="0">
                <a:effectLst/>
                <a:latin typeface="Times New Roman" panose="02020603050405020304" pitchFamily="18" charset="0"/>
                <a:ea typeface="Times New Roman" panose="02020603050405020304" pitchFamily="18" charset="0"/>
              </a:rPr>
              <a:t>ην</a:t>
            </a:r>
            <a:r>
              <a:rPr lang="el-GR" sz="1800" spc="5"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ο</a:t>
            </a:r>
            <a:r>
              <a:rPr lang="el-GR" sz="1800" spc="-10" dirty="0">
                <a:effectLst/>
                <a:latin typeface="Times New Roman" panose="02020603050405020304" pitchFamily="18" charset="0"/>
                <a:ea typeface="Times New Roman" panose="02020603050405020304" pitchFamily="18" charset="0"/>
              </a:rPr>
              <a:t>λ</a:t>
            </a:r>
            <a:r>
              <a:rPr lang="el-GR" sz="1800" dirty="0">
                <a:effectLst/>
                <a:latin typeface="Times New Roman" panose="02020603050405020304" pitchFamily="18" charset="0"/>
                <a:ea typeface="Times New Roman" panose="02020603050405020304" pitchFamily="18" charset="0"/>
              </a:rPr>
              <a:t>ική</a:t>
            </a:r>
            <a:r>
              <a:rPr lang="el-GR" sz="1800" spc="35"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α</a:t>
            </a:r>
            <a:r>
              <a:rPr lang="el-GR" sz="1800" spc="-5" dirty="0">
                <a:effectLst/>
                <a:latin typeface="Times New Roman" panose="02020603050405020304" pitchFamily="18" charset="0"/>
                <a:ea typeface="Times New Roman" panose="02020603050405020304" pitchFamily="18" charset="0"/>
              </a:rPr>
              <a:t>φ</a:t>
            </a:r>
            <a:r>
              <a:rPr lang="el-GR" sz="1800" dirty="0">
                <a:effectLst/>
                <a:latin typeface="Times New Roman" panose="02020603050405020304" pitchFamily="18" charset="0"/>
                <a:ea typeface="Times New Roman" panose="02020603050405020304" pitchFamily="18" charset="0"/>
              </a:rPr>
              <a:t>αί</a:t>
            </a:r>
            <a:r>
              <a:rPr lang="el-GR" sz="1800" spc="-10" dirty="0">
                <a:effectLst/>
                <a:latin typeface="Times New Roman" panose="02020603050405020304" pitchFamily="18" charset="0"/>
                <a:ea typeface="Times New Roman" panose="02020603050405020304" pitchFamily="18" charset="0"/>
              </a:rPr>
              <a:t>ρ</a:t>
            </a:r>
            <a:r>
              <a:rPr lang="el-GR" sz="1800" spc="5" dirty="0">
                <a:effectLst/>
                <a:latin typeface="Times New Roman" panose="02020603050405020304" pitchFamily="18" charset="0"/>
                <a:ea typeface="Times New Roman" panose="02020603050405020304" pitchFamily="18" charset="0"/>
              </a:rPr>
              <a:t>ε</a:t>
            </a:r>
            <a:r>
              <a:rPr lang="el-GR" sz="1800" spc="10" dirty="0">
                <a:effectLst/>
                <a:latin typeface="Times New Roman" panose="02020603050405020304" pitchFamily="18" charset="0"/>
                <a:ea typeface="Times New Roman" panose="02020603050405020304" pitchFamily="18" charset="0"/>
              </a:rPr>
              <a:t>σ</a:t>
            </a:r>
            <a:r>
              <a:rPr lang="el-GR" sz="1800" dirty="0">
                <a:effectLst/>
                <a:latin typeface="Times New Roman" panose="02020603050405020304" pitchFamily="18" charset="0"/>
                <a:ea typeface="Times New Roman" panose="02020603050405020304" pitchFamily="18" charset="0"/>
              </a:rPr>
              <a:t>ή</a:t>
            </a:r>
            <a:r>
              <a:rPr lang="el-GR" sz="1800" spc="5"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τ</a:t>
            </a:r>
            <a:r>
              <a:rPr lang="el-GR" sz="1800" spc="-10" dirty="0">
                <a:effectLst/>
                <a:latin typeface="Times New Roman" panose="02020603050405020304" pitchFamily="18" charset="0"/>
                <a:ea typeface="Times New Roman" panose="02020603050405020304" pitchFamily="18" charset="0"/>
              </a:rPr>
              <a:t>ο</a:t>
            </a:r>
            <a:r>
              <a:rPr lang="el-GR" sz="1800" spc="5" dirty="0">
                <a:effectLst/>
                <a:latin typeface="Times New Roman" panose="02020603050405020304" pitchFamily="18" charset="0"/>
                <a:ea typeface="Times New Roman" panose="02020603050405020304" pitchFamily="18" charset="0"/>
              </a:rPr>
              <a:t>υ</a:t>
            </a:r>
            <a:r>
              <a:rPr lang="el-GR" sz="1800" dirty="0">
                <a:effectLst/>
                <a:latin typeface="Times New Roman" panose="02020603050405020304" pitchFamily="18" charset="0"/>
                <a:ea typeface="Times New Roman" panose="02020603050405020304" pitchFamily="18" charset="0"/>
              </a:rPr>
              <a:t>.</a:t>
            </a:r>
            <a:r>
              <a:rPr lang="el-GR" sz="1800" spc="15"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Η τ</a:t>
            </a:r>
            <a:r>
              <a:rPr lang="el-GR" sz="1800" spc="-10" dirty="0">
                <a:effectLst/>
                <a:latin typeface="Times New Roman" panose="02020603050405020304" pitchFamily="18" charset="0"/>
                <a:ea typeface="Times New Roman" panose="02020603050405020304" pitchFamily="18" charset="0"/>
              </a:rPr>
              <a:t>ε</a:t>
            </a:r>
            <a:r>
              <a:rPr lang="el-GR" sz="1800" spc="5" dirty="0">
                <a:effectLst/>
                <a:latin typeface="Times New Roman" panose="02020603050405020304" pitchFamily="18" charset="0"/>
                <a:ea typeface="Times New Roman" panose="02020603050405020304" pitchFamily="18" charset="0"/>
              </a:rPr>
              <a:t>λ</a:t>
            </a:r>
            <a:r>
              <a:rPr lang="el-GR" sz="1800" dirty="0">
                <a:effectLst/>
                <a:latin typeface="Times New Roman" panose="02020603050405020304" pitchFamily="18" charset="0"/>
                <a:ea typeface="Times New Roman" panose="02020603050405020304" pitchFamily="18" charset="0"/>
              </a:rPr>
              <a:t>ι</a:t>
            </a:r>
            <a:r>
              <a:rPr lang="el-GR" sz="1800" spc="-15" dirty="0">
                <a:effectLst/>
                <a:latin typeface="Times New Roman" panose="02020603050405020304" pitchFamily="18" charset="0"/>
                <a:ea typeface="Times New Roman" panose="02020603050405020304" pitchFamily="18" charset="0"/>
              </a:rPr>
              <a:t>κ</a:t>
            </a:r>
            <a:r>
              <a:rPr lang="el-GR" sz="1800" dirty="0">
                <a:effectLst/>
                <a:latin typeface="Times New Roman" panose="02020603050405020304" pitchFamily="18" charset="0"/>
                <a:ea typeface="Times New Roman" panose="02020603050405020304" pitchFamily="18" charset="0"/>
              </a:rPr>
              <a:t>ή </a:t>
            </a:r>
            <a:r>
              <a:rPr lang="el-GR" sz="1800" spc="5" dirty="0">
                <a:effectLst/>
                <a:latin typeface="Times New Roman" panose="02020603050405020304" pitchFamily="18" charset="0"/>
                <a:ea typeface="Times New Roman" panose="02020603050405020304" pitchFamily="18" charset="0"/>
              </a:rPr>
              <a:t>ε</a:t>
            </a:r>
            <a:r>
              <a:rPr lang="el-GR" sz="1800" spc="-5" dirty="0">
                <a:effectLst/>
                <a:latin typeface="Times New Roman" panose="02020603050405020304" pitchFamily="18" charset="0"/>
                <a:ea typeface="Times New Roman" panose="02020603050405020304" pitchFamily="18" charset="0"/>
              </a:rPr>
              <a:t>π</a:t>
            </a:r>
            <a:r>
              <a:rPr lang="el-GR" sz="1800" dirty="0">
                <a:effectLst/>
                <a:latin typeface="Times New Roman" panose="02020603050405020304" pitchFamily="18" charset="0"/>
                <a:ea typeface="Times New Roman" panose="02020603050405020304" pitchFamily="18" charset="0"/>
              </a:rPr>
              <a:t>ι</a:t>
            </a:r>
            <a:r>
              <a:rPr lang="el-GR" sz="1800" spc="5" dirty="0">
                <a:effectLst/>
                <a:latin typeface="Times New Roman" panose="02020603050405020304" pitchFamily="18" charset="0"/>
                <a:ea typeface="Times New Roman" panose="02020603050405020304" pitchFamily="18" charset="0"/>
              </a:rPr>
              <a:t>λ</a:t>
            </a:r>
            <a:r>
              <a:rPr lang="el-GR" sz="1800" spc="-10" dirty="0">
                <a:effectLst/>
                <a:latin typeface="Times New Roman" panose="02020603050405020304" pitchFamily="18" charset="0"/>
                <a:ea typeface="Times New Roman" panose="02020603050405020304" pitchFamily="18" charset="0"/>
              </a:rPr>
              <a:t>ο</a:t>
            </a:r>
            <a:r>
              <a:rPr lang="el-GR" sz="1800" spc="5" dirty="0">
                <a:effectLst/>
                <a:latin typeface="Times New Roman" panose="02020603050405020304" pitchFamily="18" charset="0"/>
                <a:ea typeface="Times New Roman" panose="02020603050405020304" pitchFamily="18" charset="0"/>
              </a:rPr>
              <a:t>γ</a:t>
            </a:r>
            <a:r>
              <a:rPr lang="el-GR" sz="1800" dirty="0">
                <a:effectLst/>
                <a:latin typeface="Times New Roman" panose="02020603050405020304" pitchFamily="18" charset="0"/>
                <a:ea typeface="Times New Roman" panose="02020603050405020304" pitchFamily="18" charset="0"/>
              </a:rPr>
              <a:t>ή</a:t>
            </a:r>
            <a:r>
              <a:rPr lang="el-GR" sz="1800" spc="15"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της θερα</a:t>
            </a:r>
            <a:r>
              <a:rPr lang="el-GR" sz="1800" spc="-20" dirty="0">
                <a:effectLst/>
                <a:latin typeface="Times New Roman" panose="02020603050405020304" pitchFamily="18" charset="0"/>
                <a:ea typeface="Times New Roman" panose="02020603050405020304" pitchFamily="18" charset="0"/>
              </a:rPr>
              <a:t>π</a:t>
            </a:r>
            <a:r>
              <a:rPr lang="el-GR" sz="1800" spc="5" dirty="0">
                <a:effectLst/>
                <a:latin typeface="Times New Roman" panose="02020603050405020304" pitchFamily="18" charset="0"/>
                <a:ea typeface="Times New Roman" panose="02020603050405020304" pitchFamily="18" charset="0"/>
              </a:rPr>
              <a:t>ε</a:t>
            </a:r>
            <a:r>
              <a:rPr lang="el-GR" sz="1800" dirty="0">
                <a:effectLst/>
                <a:latin typeface="Times New Roman" panose="02020603050405020304" pitchFamily="18" charset="0"/>
                <a:ea typeface="Times New Roman" panose="02020603050405020304" pitchFamily="18" charset="0"/>
              </a:rPr>
              <a:t>ίας</a:t>
            </a:r>
            <a:r>
              <a:rPr lang="el-GR" sz="1800" spc="15"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θα </a:t>
            </a:r>
            <a:r>
              <a:rPr lang="el-GR" sz="1800" spc="-10" dirty="0">
                <a:effectLst/>
                <a:latin typeface="Times New Roman" panose="02020603050405020304" pitchFamily="18" charset="0"/>
                <a:ea typeface="Times New Roman" panose="02020603050405020304" pitchFamily="18" charset="0"/>
              </a:rPr>
              <a:t>γ</a:t>
            </a:r>
            <a:r>
              <a:rPr lang="el-GR" sz="1800" dirty="0">
                <a:effectLst/>
                <a:latin typeface="Times New Roman" panose="02020603050405020304" pitchFamily="18" charset="0"/>
                <a:ea typeface="Times New Roman" panose="02020603050405020304" pitchFamily="18" charset="0"/>
              </a:rPr>
              <a:t>ί</a:t>
            </a:r>
            <a:r>
              <a:rPr lang="el-GR" sz="1800" spc="5" dirty="0">
                <a:effectLst/>
                <a:latin typeface="Times New Roman" panose="02020603050405020304" pitchFamily="18" charset="0"/>
                <a:ea typeface="Times New Roman" panose="02020603050405020304" pitchFamily="18" charset="0"/>
              </a:rPr>
              <a:t>ν</a:t>
            </a:r>
            <a:r>
              <a:rPr lang="el-GR" sz="1800" spc="-10" dirty="0">
                <a:effectLst/>
                <a:latin typeface="Times New Roman" panose="02020603050405020304" pitchFamily="18" charset="0"/>
                <a:ea typeface="Times New Roman" panose="02020603050405020304" pitchFamily="18" charset="0"/>
              </a:rPr>
              <a:t>ε</a:t>
            </a:r>
            <a:r>
              <a:rPr lang="el-GR" sz="1800" dirty="0">
                <a:effectLst/>
                <a:latin typeface="Times New Roman" panose="02020603050405020304" pitchFamily="18" charset="0"/>
                <a:ea typeface="Times New Roman" panose="02020603050405020304" pitchFamily="18" charset="0"/>
              </a:rPr>
              <a:t>ι</a:t>
            </a:r>
            <a:r>
              <a:rPr lang="el-GR" sz="1800" spc="20"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α</a:t>
            </a:r>
            <a:r>
              <a:rPr lang="el-GR" sz="1800" spc="-10" dirty="0">
                <a:effectLst/>
                <a:latin typeface="Times New Roman" panose="02020603050405020304" pitchFamily="18" charset="0"/>
                <a:ea typeface="Times New Roman" panose="02020603050405020304" pitchFamily="18" charset="0"/>
              </a:rPr>
              <a:t>π</a:t>
            </a:r>
            <a:r>
              <a:rPr lang="el-GR" sz="1800" dirty="0">
                <a:effectLst/>
                <a:latin typeface="Times New Roman" panose="02020603050405020304" pitchFamily="18" charset="0"/>
                <a:ea typeface="Times New Roman" panose="02020603050405020304" pitchFamily="18" charset="0"/>
              </a:rPr>
              <a:t>ό</a:t>
            </a:r>
            <a:r>
              <a:rPr lang="el-GR" sz="1800" spc="5"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τον</a:t>
            </a:r>
            <a:r>
              <a:rPr lang="el-GR" sz="1800" spc="10" dirty="0">
                <a:effectLst/>
                <a:latin typeface="Times New Roman" panose="02020603050405020304" pitchFamily="18" charset="0"/>
                <a:ea typeface="Times New Roman" panose="02020603050405020304" pitchFamily="18" charset="0"/>
              </a:rPr>
              <a:t> </a:t>
            </a:r>
            <a:r>
              <a:rPr lang="el-GR" sz="1800" spc="-10" dirty="0">
                <a:effectLst/>
                <a:latin typeface="Times New Roman" panose="02020603050405020304" pitchFamily="18" charset="0"/>
                <a:ea typeface="Times New Roman" panose="02020603050405020304" pitchFamily="18" charset="0"/>
              </a:rPr>
              <a:t>γ</a:t>
            </a:r>
            <a:r>
              <a:rPr lang="el-GR" sz="1800" dirty="0">
                <a:effectLst/>
                <a:latin typeface="Times New Roman" panose="02020603050405020304" pitchFamily="18" charset="0"/>
                <a:ea typeface="Times New Roman" panose="02020603050405020304" pitchFamily="18" charset="0"/>
              </a:rPr>
              <a:t>ιατρό</a:t>
            </a:r>
            <a:r>
              <a:rPr lang="el-GR" sz="1800" spc="30"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ορθο</a:t>
            </a:r>
            <a:r>
              <a:rPr lang="el-GR" sz="1800" spc="-5" dirty="0">
                <a:effectLst/>
                <a:latin typeface="Times New Roman" panose="02020603050405020304" pitchFamily="18" charset="0"/>
                <a:ea typeface="Times New Roman" panose="02020603050405020304" pitchFamily="18" charset="0"/>
              </a:rPr>
              <a:t>π</a:t>
            </a:r>
            <a:r>
              <a:rPr lang="el-GR" sz="1800" spc="-10" dirty="0">
                <a:effectLst/>
                <a:latin typeface="Times New Roman" panose="02020603050405020304" pitchFamily="18" charset="0"/>
                <a:ea typeface="Times New Roman" panose="02020603050405020304" pitchFamily="18" charset="0"/>
              </a:rPr>
              <a:t>ε</a:t>
            </a:r>
            <a:r>
              <a:rPr lang="el-GR" sz="1800" spc="-5" dirty="0">
                <a:effectLst/>
                <a:latin typeface="Times New Roman" panose="02020603050405020304" pitchFamily="18" charset="0"/>
                <a:ea typeface="Times New Roman" panose="02020603050405020304" pitchFamily="18" charset="0"/>
              </a:rPr>
              <a:t>δ</a:t>
            </a:r>
            <a:r>
              <a:rPr lang="el-GR" sz="1800" dirty="0">
                <a:effectLst/>
                <a:latin typeface="Times New Roman" panose="02020603050405020304" pitchFamily="18" charset="0"/>
                <a:ea typeface="Times New Roman" panose="02020603050405020304" pitchFamily="18" charset="0"/>
              </a:rPr>
              <a:t>ικό,</a:t>
            </a:r>
            <a:r>
              <a:rPr lang="el-GR" sz="1800" spc="15"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ο</a:t>
            </a:r>
            <a:r>
              <a:rPr lang="el-GR" sz="1800" spc="15"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ο</a:t>
            </a:r>
            <a:r>
              <a:rPr lang="el-GR" sz="1800" spc="-5" dirty="0">
                <a:effectLst/>
                <a:latin typeface="Times New Roman" panose="02020603050405020304" pitchFamily="18" charset="0"/>
                <a:ea typeface="Times New Roman" panose="02020603050405020304" pitchFamily="18" charset="0"/>
              </a:rPr>
              <a:t>π</a:t>
            </a:r>
            <a:r>
              <a:rPr lang="el-GR" sz="1800" spc="-10" dirty="0">
                <a:effectLst/>
                <a:latin typeface="Times New Roman" panose="02020603050405020304" pitchFamily="18" charset="0"/>
                <a:ea typeface="Times New Roman" panose="02020603050405020304" pitchFamily="18" charset="0"/>
              </a:rPr>
              <a:t>ο</a:t>
            </a:r>
            <a:r>
              <a:rPr lang="el-GR" sz="1800" dirty="0">
                <a:effectLst/>
                <a:latin typeface="Times New Roman" panose="02020603050405020304" pitchFamily="18" charset="0"/>
                <a:ea typeface="Times New Roman" panose="02020603050405020304" pitchFamily="18" charset="0"/>
              </a:rPr>
              <a:t>ίος</a:t>
            </a:r>
            <a:r>
              <a:rPr lang="el-GR" sz="1800" spc="15"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θ</a:t>
            </a:r>
            <a:r>
              <a:rPr lang="el-GR" sz="1800" dirty="0">
                <a:effectLst/>
                <a:latin typeface="Times New Roman" panose="02020603050405020304" pitchFamily="18" charset="0"/>
                <a:ea typeface="Times New Roman" panose="02020603050405020304" pitchFamily="18" charset="0"/>
              </a:rPr>
              <a:t>α</a:t>
            </a:r>
            <a:r>
              <a:rPr lang="el-GR" sz="1800" spc="5" dirty="0">
                <a:effectLst/>
                <a:latin typeface="Times New Roman" panose="02020603050405020304" pitchFamily="18" charset="0"/>
                <a:ea typeface="Times New Roman" panose="02020603050405020304" pitchFamily="18" charset="0"/>
              </a:rPr>
              <a:t> λ</a:t>
            </a:r>
            <a:r>
              <a:rPr lang="el-GR" sz="1800" dirty="0">
                <a:effectLst/>
                <a:latin typeface="Times New Roman" panose="02020603050405020304" pitchFamily="18" charset="0"/>
                <a:ea typeface="Times New Roman" panose="02020603050405020304" pitchFamily="18" charset="0"/>
              </a:rPr>
              <a:t>ά</a:t>
            </a:r>
            <a:r>
              <a:rPr lang="el-GR" sz="1800" spc="-10" dirty="0">
                <a:effectLst/>
                <a:latin typeface="Times New Roman" panose="02020603050405020304" pitchFamily="18" charset="0"/>
                <a:ea typeface="Times New Roman" panose="02020603050405020304" pitchFamily="18" charset="0"/>
              </a:rPr>
              <a:t>β</a:t>
            </a:r>
            <a:r>
              <a:rPr lang="el-GR" sz="1800" spc="5" dirty="0">
                <a:effectLst/>
                <a:latin typeface="Times New Roman" panose="02020603050405020304" pitchFamily="18" charset="0"/>
                <a:ea typeface="Times New Roman" panose="02020603050405020304" pitchFamily="18" charset="0"/>
              </a:rPr>
              <a:t>ε</a:t>
            </a:r>
            <a:r>
              <a:rPr lang="el-GR" sz="1800" dirty="0">
                <a:effectLst/>
                <a:latin typeface="Times New Roman" panose="02020603050405020304" pitchFamily="18" charset="0"/>
                <a:ea typeface="Times New Roman" panose="02020603050405020304" pitchFamily="18" charset="0"/>
              </a:rPr>
              <a:t>ι</a:t>
            </a:r>
            <a:r>
              <a:rPr lang="el-GR" sz="1800" spc="10"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υ</a:t>
            </a:r>
            <a:r>
              <a:rPr lang="el-GR" sz="1800" spc="-20" dirty="0">
                <a:effectLst/>
                <a:latin typeface="Times New Roman" panose="02020603050405020304" pitchFamily="18" charset="0"/>
                <a:ea typeface="Times New Roman" panose="02020603050405020304" pitchFamily="18" charset="0"/>
              </a:rPr>
              <a:t>π</a:t>
            </a:r>
            <a:r>
              <a:rPr lang="el-GR" sz="1800" dirty="0">
                <a:effectLst/>
                <a:latin typeface="Times New Roman" panose="02020603050405020304" pitchFamily="18" charset="0"/>
                <a:ea typeface="Times New Roman" panose="02020603050405020304" pitchFamily="18" charset="0"/>
              </a:rPr>
              <a:t>ό</a:t>
            </a:r>
            <a:r>
              <a:rPr lang="el-GR" sz="1800" spc="5" dirty="0">
                <a:effectLst/>
                <a:latin typeface="Times New Roman" panose="02020603050405020304" pitchFamily="18" charset="0"/>
                <a:ea typeface="Times New Roman" panose="02020603050405020304" pitchFamily="18" charset="0"/>
              </a:rPr>
              <a:t>ψ</a:t>
            </a:r>
            <a:r>
              <a:rPr lang="el-GR" sz="1800" dirty="0">
                <a:effectLst/>
                <a:latin typeface="Times New Roman" panose="02020603050405020304" pitchFamily="18" charset="0"/>
                <a:ea typeface="Times New Roman" panose="02020603050405020304" pitchFamily="18" charset="0"/>
              </a:rPr>
              <a:t>η</a:t>
            </a:r>
            <a:r>
              <a:rPr lang="el-GR" sz="1800" spc="15" dirty="0">
                <a:effectLst/>
                <a:latin typeface="Times New Roman" panose="02020603050405020304" pitchFamily="18" charset="0"/>
                <a:ea typeface="Times New Roman" panose="02020603050405020304" pitchFamily="18" charset="0"/>
              </a:rPr>
              <a:t> </a:t>
            </a:r>
            <a:r>
              <a:rPr lang="el-GR" sz="1800" spc="-10" dirty="0">
                <a:effectLst/>
                <a:latin typeface="Times New Roman" panose="02020603050405020304" pitchFamily="18" charset="0"/>
                <a:ea typeface="Times New Roman" panose="02020603050405020304" pitchFamily="18" charset="0"/>
              </a:rPr>
              <a:t>τ</a:t>
            </a:r>
            <a:r>
              <a:rPr lang="el-GR" sz="1800" dirty="0">
                <a:effectLst/>
                <a:latin typeface="Times New Roman" panose="02020603050405020304" pitchFamily="18" charset="0"/>
                <a:ea typeface="Times New Roman" panose="02020603050405020304" pitchFamily="18" charset="0"/>
              </a:rPr>
              <a:t>ου</a:t>
            </a:r>
            <a:r>
              <a:rPr lang="el-GR" sz="1800" spc="10"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την</a:t>
            </a:r>
            <a:r>
              <a:rPr lang="el-GR" sz="1800" spc="10"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κ</a:t>
            </a:r>
            <a:r>
              <a:rPr lang="el-GR" sz="1800" dirty="0">
                <a:effectLst/>
                <a:latin typeface="Times New Roman" panose="02020603050405020304" pitchFamily="18" charset="0"/>
                <a:ea typeface="Times New Roman" panose="02020603050405020304" pitchFamily="18" charset="0"/>
              </a:rPr>
              <a:t>ατ</a:t>
            </a:r>
            <a:r>
              <a:rPr lang="el-GR" sz="1800" spc="-5" dirty="0">
                <a:effectLst/>
                <a:latin typeface="Times New Roman" panose="02020603050405020304" pitchFamily="18" charset="0"/>
                <a:ea typeface="Times New Roman" panose="02020603050405020304" pitchFamily="18" charset="0"/>
              </a:rPr>
              <a:t>ά</a:t>
            </a:r>
            <a:r>
              <a:rPr lang="el-GR" sz="1800" spc="5" dirty="0">
                <a:effectLst/>
                <a:latin typeface="Times New Roman" panose="02020603050405020304" pitchFamily="18" charset="0"/>
                <a:ea typeface="Times New Roman" panose="02020603050405020304" pitchFamily="18" charset="0"/>
              </a:rPr>
              <a:t>σ</a:t>
            </a:r>
            <a:r>
              <a:rPr lang="el-GR" sz="1800" dirty="0">
                <a:effectLst/>
                <a:latin typeface="Times New Roman" panose="02020603050405020304" pitchFamily="18" charset="0"/>
                <a:ea typeface="Times New Roman" panose="02020603050405020304" pitchFamily="18" charset="0"/>
              </a:rPr>
              <a:t>τ</a:t>
            </a:r>
            <a:r>
              <a:rPr lang="el-GR" sz="1800" spc="-15" dirty="0">
                <a:effectLst/>
                <a:latin typeface="Times New Roman" panose="02020603050405020304" pitchFamily="18" charset="0"/>
                <a:ea typeface="Times New Roman" panose="02020603050405020304" pitchFamily="18" charset="0"/>
              </a:rPr>
              <a:t>α</a:t>
            </a:r>
            <a:r>
              <a:rPr lang="el-GR" sz="1800" spc="5" dirty="0">
                <a:effectLst/>
                <a:latin typeface="Times New Roman" panose="02020603050405020304" pitchFamily="18" charset="0"/>
                <a:ea typeface="Times New Roman" panose="02020603050405020304" pitchFamily="18" charset="0"/>
              </a:rPr>
              <a:t>σ</a:t>
            </a:r>
            <a:r>
              <a:rPr lang="el-GR" sz="1800" dirty="0">
                <a:effectLst/>
                <a:latin typeface="Times New Roman" panose="02020603050405020304" pitchFamily="18" charset="0"/>
                <a:ea typeface="Times New Roman" panose="02020603050405020304" pitchFamily="18" charset="0"/>
              </a:rPr>
              <a:t>η</a:t>
            </a:r>
            <a:r>
              <a:rPr lang="el-GR" sz="1800" spc="5"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τ</a:t>
            </a:r>
            <a:r>
              <a:rPr lang="el-GR" sz="1800" spc="-15" dirty="0">
                <a:effectLst/>
                <a:latin typeface="Times New Roman" panose="02020603050405020304" pitchFamily="18" charset="0"/>
                <a:ea typeface="Times New Roman" panose="02020603050405020304" pitchFamily="18" charset="0"/>
              </a:rPr>
              <a:t>η</a:t>
            </a:r>
            <a:r>
              <a:rPr lang="el-GR" sz="1800" dirty="0">
                <a:effectLst/>
                <a:latin typeface="Times New Roman" panose="02020603050405020304" pitchFamily="18" charset="0"/>
                <a:ea typeface="Times New Roman" panose="02020603050405020304" pitchFamily="18" charset="0"/>
              </a:rPr>
              <a:t>ς ρήξης</a:t>
            </a:r>
            <a:r>
              <a:rPr lang="el-GR" sz="1800" spc="-5"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του</a:t>
            </a:r>
            <a:r>
              <a:rPr lang="el-GR" sz="1800" spc="5"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μ</a:t>
            </a:r>
            <a:r>
              <a:rPr lang="el-GR" sz="1800" spc="-15" dirty="0">
                <a:effectLst/>
                <a:latin typeface="Times New Roman" panose="02020603050405020304" pitchFamily="18" charset="0"/>
                <a:ea typeface="Times New Roman" panose="02020603050405020304" pitchFamily="18" charset="0"/>
              </a:rPr>
              <a:t>η</a:t>
            </a:r>
            <a:r>
              <a:rPr lang="el-GR" sz="1800" spc="5" dirty="0">
                <a:effectLst/>
                <a:latin typeface="Times New Roman" panose="02020603050405020304" pitchFamily="18" charset="0"/>
                <a:ea typeface="Times New Roman" panose="02020603050405020304" pitchFamily="18" charset="0"/>
              </a:rPr>
              <a:t>ν</a:t>
            </a:r>
            <a:r>
              <a:rPr lang="el-GR" sz="1800" spc="-10" dirty="0">
                <a:effectLst/>
                <a:latin typeface="Times New Roman" panose="02020603050405020304" pitchFamily="18" charset="0"/>
                <a:ea typeface="Times New Roman" panose="02020603050405020304" pitchFamily="18" charset="0"/>
              </a:rPr>
              <a:t>ί</a:t>
            </a:r>
            <a:r>
              <a:rPr lang="el-GR" sz="1800" spc="5" dirty="0">
                <a:effectLst/>
                <a:latin typeface="Times New Roman" panose="02020603050405020304" pitchFamily="18" charset="0"/>
                <a:ea typeface="Times New Roman" panose="02020603050405020304" pitchFamily="18" charset="0"/>
              </a:rPr>
              <a:t>σ</a:t>
            </a:r>
            <a:r>
              <a:rPr lang="el-GR" sz="1800" spc="-5" dirty="0">
                <a:effectLst/>
                <a:latin typeface="Times New Roman" panose="02020603050405020304" pitchFamily="18" charset="0"/>
                <a:ea typeface="Times New Roman" panose="02020603050405020304" pitchFamily="18" charset="0"/>
              </a:rPr>
              <a:t>κ</a:t>
            </a:r>
            <a:r>
              <a:rPr lang="el-GR" sz="1800" dirty="0">
                <a:effectLst/>
                <a:latin typeface="Times New Roman" panose="02020603050405020304" pitchFamily="18" charset="0"/>
                <a:ea typeface="Times New Roman" panose="02020603050405020304" pitchFamily="18" charset="0"/>
              </a:rPr>
              <a:t>ου</a:t>
            </a:r>
            <a:r>
              <a:rPr lang="el-GR" sz="1800" spc="5"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κ</a:t>
            </a:r>
            <a:r>
              <a:rPr lang="el-GR" sz="1800" dirty="0">
                <a:effectLst/>
                <a:latin typeface="Times New Roman" panose="02020603050405020304" pitchFamily="18" charset="0"/>
                <a:ea typeface="Times New Roman" panose="02020603050405020304" pitchFamily="18" charset="0"/>
              </a:rPr>
              <a:t>αι</a:t>
            </a:r>
            <a:r>
              <a:rPr lang="el-GR" sz="1800" spc="-5" dirty="0">
                <a:effectLst/>
                <a:latin typeface="Times New Roman" panose="02020603050405020304" pitchFamily="18" charset="0"/>
                <a:ea typeface="Times New Roman" panose="02020603050405020304" pitchFamily="18" charset="0"/>
              </a:rPr>
              <a:t> πώ</a:t>
            </a:r>
            <a:r>
              <a:rPr lang="el-GR" sz="1800" dirty="0">
                <a:effectLst/>
                <a:latin typeface="Times New Roman" panose="02020603050405020304" pitchFamily="18" charset="0"/>
                <a:ea typeface="Times New Roman" panose="02020603050405020304" pitchFamily="18" charset="0"/>
              </a:rPr>
              <a:t>ς</a:t>
            </a:r>
            <a:r>
              <a:rPr lang="el-GR" sz="1800" spc="-5"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αυτή </a:t>
            </a:r>
            <a:r>
              <a:rPr lang="el-GR" sz="1800" spc="5" dirty="0">
                <a:effectLst/>
                <a:latin typeface="Times New Roman" panose="02020603050405020304" pitchFamily="18" charset="0"/>
                <a:ea typeface="Times New Roman" panose="02020603050405020304" pitchFamily="18" charset="0"/>
              </a:rPr>
              <a:t>ε</a:t>
            </a:r>
            <a:r>
              <a:rPr lang="el-GR" sz="1800" spc="-5" dirty="0">
                <a:effectLst/>
                <a:latin typeface="Times New Roman" panose="02020603050405020304" pitchFamily="18" charset="0"/>
                <a:ea typeface="Times New Roman" panose="02020603050405020304" pitchFamily="18" charset="0"/>
              </a:rPr>
              <a:t>π</a:t>
            </a:r>
            <a:r>
              <a:rPr lang="el-GR" sz="1800" dirty="0">
                <a:effectLst/>
                <a:latin typeface="Times New Roman" panose="02020603050405020304" pitchFamily="18" charset="0"/>
                <a:ea typeface="Times New Roman" panose="02020603050405020304" pitchFamily="18" charset="0"/>
              </a:rPr>
              <a:t>η</a:t>
            </a:r>
            <a:r>
              <a:rPr lang="el-GR" sz="1800" spc="-10" dirty="0">
                <a:effectLst/>
                <a:latin typeface="Times New Roman" panose="02020603050405020304" pitchFamily="18" charset="0"/>
                <a:ea typeface="Times New Roman" panose="02020603050405020304" pitchFamily="18" charset="0"/>
              </a:rPr>
              <a:t>ρ</a:t>
            </a:r>
            <a:r>
              <a:rPr lang="el-GR" sz="1800" spc="5" dirty="0">
                <a:effectLst/>
                <a:latin typeface="Times New Roman" panose="02020603050405020304" pitchFamily="18" charset="0"/>
                <a:ea typeface="Times New Roman" panose="02020603050405020304" pitchFamily="18" charset="0"/>
              </a:rPr>
              <a:t>ε</a:t>
            </a:r>
            <a:r>
              <a:rPr lang="el-GR" sz="1800" dirty="0">
                <a:effectLst/>
                <a:latin typeface="Times New Roman" panose="02020603050405020304" pitchFamily="18" charset="0"/>
                <a:ea typeface="Times New Roman" panose="02020603050405020304" pitchFamily="18" charset="0"/>
              </a:rPr>
              <a:t>ά</a:t>
            </a:r>
            <a:r>
              <a:rPr lang="el-GR" sz="1800" spc="-5" dirty="0">
                <a:effectLst/>
                <a:latin typeface="Times New Roman" panose="02020603050405020304" pitchFamily="18" charset="0"/>
                <a:ea typeface="Times New Roman" panose="02020603050405020304" pitchFamily="18" charset="0"/>
              </a:rPr>
              <a:t>ζ</a:t>
            </a:r>
            <a:r>
              <a:rPr lang="el-GR" sz="1800" spc="-10" dirty="0">
                <a:effectLst/>
                <a:latin typeface="Times New Roman" panose="02020603050405020304" pitchFamily="18" charset="0"/>
                <a:ea typeface="Times New Roman" panose="02020603050405020304" pitchFamily="18" charset="0"/>
              </a:rPr>
              <a:t>ε</a:t>
            </a:r>
            <a:r>
              <a:rPr lang="el-GR" sz="1800" dirty="0">
                <a:effectLst/>
                <a:latin typeface="Times New Roman" panose="02020603050405020304" pitchFamily="18" charset="0"/>
                <a:ea typeface="Times New Roman" panose="02020603050405020304" pitchFamily="18" charset="0"/>
              </a:rPr>
              <a:t>ι τη </a:t>
            </a:r>
            <a:r>
              <a:rPr lang="el-GR" sz="1800" spc="-5" dirty="0">
                <a:effectLst/>
                <a:latin typeface="Times New Roman" panose="02020603050405020304" pitchFamily="18" charset="0"/>
                <a:ea typeface="Times New Roman" panose="02020603050405020304" pitchFamily="18" charset="0"/>
              </a:rPr>
              <a:t>λ</a:t>
            </a:r>
            <a:r>
              <a:rPr lang="el-GR" sz="1800" spc="5" dirty="0">
                <a:effectLst/>
                <a:latin typeface="Times New Roman" panose="02020603050405020304" pitchFamily="18" charset="0"/>
                <a:ea typeface="Times New Roman" panose="02020603050405020304" pitchFamily="18" charset="0"/>
              </a:rPr>
              <a:t>ε</a:t>
            </a:r>
            <a:r>
              <a:rPr lang="el-GR" sz="1800" dirty="0">
                <a:effectLst/>
                <a:latin typeface="Times New Roman" panose="02020603050405020304" pitchFamily="18" charset="0"/>
                <a:ea typeface="Times New Roman" panose="02020603050405020304" pitchFamily="18" charset="0"/>
              </a:rPr>
              <a:t>ι</a:t>
            </a:r>
            <a:r>
              <a:rPr lang="el-GR" sz="1800" spc="-10" dirty="0">
                <a:effectLst/>
                <a:latin typeface="Times New Roman" panose="02020603050405020304" pitchFamily="18" charset="0"/>
                <a:ea typeface="Times New Roman" panose="02020603050405020304" pitchFamily="18" charset="0"/>
              </a:rPr>
              <a:t>τ</a:t>
            </a:r>
            <a:r>
              <a:rPr lang="el-GR" sz="1800" dirty="0">
                <a:effectLst/>
                <a:latin typeface="Times New Roman" panose="02020603050405020304" pitchFamily="18" charset="0"/>
                <a:ea typeface="Times New Roman" panose="02020603050405020304" pitchFamily="18" charset="0"/>
              </a:rPr>
              <a:t>ο</a:t>
            </a:r>
            <a:r>
              <a:rPr lang="el-GR" sz="1800" spc="-5" dirty="0">
                <a:effectLst/>
                <a:latin typeface="Times New Roman" panose="02020603050405020304" pitchFamily="18" charset="0"/>
                <a:ea typeface="Times New Roman" panose="02020603050405020304" pitchFamily="18" charset="0"/>
              </a:rPr>
              <a:t>υ</a:t>
            </a:r>
            <a:r>
              <a:rPr lang="el-GR" sz="1800" dirty="0">
                <a:effectLst/>
                <a:latin typeface="Times New Roman" panose="02020603050405020304" pitchFamily="18" charset="0"/>
                <a:ea typeface="Times New Roman" panose="02020603050405020304" pitchFamily="18" charset="0"/>
              </a:rPr>
              <a:t>ρ</a:t>
            </a:r>
            <a:r>
              <a:rPr lang="el-GR" sz="1800" spc="5" dirty="0">
                <a:effectLst/>
                <a:latin typeface="Times New Roman" panose="02020603050405020304" pitchFamily="18" charset="0"/>
                <a:ea typeface="Times New Roman" panose="02020603050405020304" pitchFamily="18" charset="0"/>
              </a:rPr>
              <a:t>γ</a:t>
            </a:r>
            <a:r>
              <a:rPr lang="el-GR" sz="1800" dirty="0">
                <a:effectLst/>
                <a:latin typeface="Times New Roman" panose="02020603050405020304" pitchFamily="18" charset="0"/>
                <a:ea typeface="Times New Roman" panose="02020603050405020304" pitchFamily="18" charset="0"/>
              </a:rPr>
              <a:t>ία τ</a:t>
            </a:r>
            <a:r>
              <a:rPr lang="el-GR" sz="1800" spc="-10" dirty="0">
                <a:effectLst/>
                <a:latin typeface="Times New Roman" panose="02020603050405020304" pitchFamily="18" charset="0"/>
                <a:ea typeface="Times New Roman" panose="02020603050405020304" pitchFamily="18" charset="0"/>
              </a:rPr>
              <a:t>ο</a:t>
            </a:r>
            <a:r>
              <a:rPr lang="el-GR" sz="1800" dirty="0">
                <a:effectLst/>
                <a:latin typeface="Times New Roman" panose="02020603050405020304" pitchFamily="18" charset="0"/>
                <a:ea typeface="Times New Roman" panose="02020603050405020304" pitchFamily="18" charset="0"/>
              </a:rPr>
              <a:t>υ</a:t>
            </a:r>
            <a:r>
              <a:rPr lang="el-GR" sz="1800" spc="-5"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γ</a:t>
            </a:r>
            <a:r>
              <a:rPr lang="el-GR" sz="1800" dirty="0">
                <a:effectLst/>
                <a:latin typeface="Times New Roman" panose="02020603050405020304" pitchFamily="18" charset="0"/>
                <a:ea typeface="Times New Roman" panose="02020603050405020304" pitchFamily="18" charset="0"/>
              </a:rPr>
              <a:t>ό</a:t>
            </a:r>
            <a:r>
              <a:rPr lang="el-GR" sz="1800" spc="5" dirty="0">
                <a:effectLst/>
                <a:latin typeface="Times New Roman" panose="02020603050405020304" pitchFamily="18" charset="0"/>
                <a:ea typeface="Times New Roman" panose="02020603050405020304" pitchFamily="18" charset="0"/>
              </a:rPr>
              <a:t>ν</a:t>
            </a:r>
            <a:r>
              <a:rPr lang="el-GR" sz="1800" dirty="0">
                <a:effectLst/>
                <a:latin typeface="Times New Roman" panose="02020603050405020304" pitchFamily="18" charset="0"/>
                <a:ea typeface="Times New Roman" panose="02020603050405020304" pitchFamily="18" charset="0"/>
              </a:rPr>
              <a:t>α</a:t>
            </a:r>
            <a:r>
              <a:rPr lang="el-GR" sz="1800" spc="-15" dirty="0">
                <a:effectLst/>
                <a:latin typeface="Times New Roman" panose="02020603050405020304" pitchFamily="18" charset="0"/>
                <a:ea typeface="Times New Roman" panose="02020603050405020304" pitchFamily="18" charset="0"/>
              </a:rPr>
              <a:t>τ</a:t>
            </a:r>
            <a:r>
              <a:rPr lang="el-GR" sz="1800" dirty="0">
                <a:effectLst/>
                <a:latin typeface="Times New Roman" panose="02020603050405020304" pitchFamily="18" charset="0"/>
                <a:ea typeface="Times New Roman" panose="02020603050405020304" pitchFamily="18" charset="0"/>
              </a:rPr>
              <a:t>ο</a:t>
            </a:r>
            <a:r>
              <a:rPr lang="el-GR" sz="1800" spc="-5" dirty="0">
                <a:effectLst/>
                <a:latin typeface="Times New Roman" panose="02020603050405020304" pitchFamily="18" charset="0"/>
                <a:ea typeface="Times New Roman" panose="02020603050405020304" pitchFamily="18" charset="0"/>
              </a:rPr>
              <a:t>ς</a:t>
            </a:r>
            <a:endParaRPr lang="el-GR" dirty="0"/>
          </a:p>
        </p:txBody>
      </p:sp>
    </p:spTree>
    <p:extLst>
      <p:ext uri="{BB962C8B-B14F-4D97-AF65-F5344CB8AC3E}">
        <p14:creationId xmlns:p14="http://schemas.microsoft.com/office/powerpoint/2010/main" val="5946001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Εικόνα 4">
            <a:extLst>
              <a:ext uri="{FF2B5EF4-FFF2-40B4-BE49-F238E27FC236}">
                <a16:creationId xmlns:a16="http://schemas.microsoft.com/office/drawing/2014/main" id="{40AA6B18-F08C-471D-A43F-C425FCD7198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84856" y="759854"/>
            <a:ext cx="9775065" cy="5473521"/>
          </a:xfrm>
          <a:prstGeom prst="rect">
            <a:avLst/>
          </a:prstGeom>
        </p:spPr>
      </p:pic>
    </p:spTree>
    <p:extLst>
      <p:ext uri="{BB962C8B-B14F-4D97-AF65-F5344CB8AC3E}">
        <p14:creationId xmlns:p14="http://schemas.microsoft.com/office/powerpoint/2010/main" val="4862210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9C7E9A5F-258E-4A8B-B0E6-E5307F4DCD34}"/>
              </a:ext>
            </a:extLst>
          </p:cNvPr>
          <p:cNvSpPr txBox="1"/>
          <p:nvPr/>
        </p:nvSpPr>
        <p:spPr>
          <a:xfrm>
            <a:off x="8989453" y="3241114"/>
            <a:ext cx="1313645" cy="369332"/>
          </a:xfrm>
          <a:prstGeom prst="rect">
            <a:avLst/>
          </a:prstGeom>
          <a:noFill/>
        </p:spPr>
        <p:txBody>
          <a:bodyPr wrap="square">
            <a:spAutoFit/>
          </a:bodyPr>
          <a:lstStyle/>
          <a:p>
            <a:r>
              <a:rPr lang="el-GR" dirty="0"/>
              <a:t>Σώμα </a:t>
            </a:r>
          </a:p>
        </p:txBody>
      </p:sp>
      <p:pic>
        <p:nvPicPr>
          <p:cNvPr id="46" name="Εικόνα 45">
            <a:extLst>
              <a:ext uri="{FF2B5EF4-FFF2-40B4-BE49-F238E27FC236}">
                <a16:creationId xmlns:a16="http://schemas.microsoft.com/office/drawing/2014/main" id="{38595A57-4A23-4A8B-B6E8-9C344DAC7CE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6571" y="193182"/>
            <a:ext cx="11229874" cy="6413679"/>
          </a:xfrm>
          <a:prstGeom prst="rect">
            <a:avLst/>
          </a:prstGeom>
        </p:spPr>
      </p:pic>
    </p:spTree>
    <p:extLst>
      <p:ext uri="{BB962C8B-B14F-4D97-AF65-F5344CB8AC3E}">
        <p14:creationId xmlns:p14="http://schemas.microsoft.com/office/powerpoint/2010/main" val="18411150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EE54817-5961-4244-B4D5-866BD5180878}"/>
              </a:ext>
            </a:extLst>
          </p:cNvPr>
          <p:cNvSpPr>
            <a:spLocks noGrp="1"/>
          </p:cNvSpPr>
          <p:nvPr>
            <p:ph type="title"/>
          </p:nvPr>
        </p:nvSpPr>
        <p:spPr/>
        <p:txBody>
          <a:bodyPr/>
          <a:lstStyle/>
          <a:p>
            <a:pPr algn="ct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Ο έξω μηνίσκος</a:t>
            </a:r>
            <a:endParaRPr lang="el-GR" dirty="0"/>
          </a:p>
        </p:txBody>
      </p:sp>
      <p:sp>
        <p:nvSpPr>
          <p:cNvPr id="3" name="Θέση περιεχομένου 2">
            <a:extLst>
              <a:ext uri="{FF2B5EF4-FFF2-40B4-BE49-F238E27FC236}">
                <a16:creationId xmlns:a16="http://schemas.microsoft.com/office/drawing/2014/main" id="{ADBE0574-67CE-4189-91EA-BF772CBFE1E6}"/>
              </a:ext>
            </a:extLst>
          </p:cNvPr>
          <p:cNvSpPr>
            <a:spLocks noGrp="1"/>
          </p:cNvSpPr>
          <p:nvPr>
            <p:ph idx="1"/>
          </p:nvPr>
        </p:nvSpPr>
        <p:spPr/>
        <p:txBody>
          <a:bodyPr/>
          <a:lstStyle/>
          <a:p>
            <a:r>
              <a:rPr lang="el-GR" dirty="0"/>
              <a:t>Ο έξω μηνίσκος είναι μικρός και το σχήμα του είναι κυρτό. Τα άκρα «κέρατα» του έξω μηνίσκου είναι κοντά το ένα στο άλλο, όπου ο μηνίσκος τείνει να γίνει ένας τέλειος κύκλος.</a:t>
            </a:r>
          </a:p>
          <a:p>
            <a:r>
              <a:rPr lang="el-GR" dirty="0"/>
              <a:t> Ο έξω μηνίσκος συνδέεται επίσης με τον οπίσθιο χιαστό σύνδεσμο και με τον τένοντα του ιγνυακού μυός από τον οποίο χωρίζεται με τον έξω πλάγιο σύνδεσμο.</a:t>
            </a:r>
          </a:p>
          <a:p>
            <a:pPr marL="0" indent="0">
              <a:buNone/>
            </a:pPr>
            <a:endParaRPr lang="el-GR" dirty="0"/>
          </a:p>
        </p:txBody>
      </p:sp>
    </p:spTree>
    <p:extLst>
      <p:ext uri="{BB962C8B-B14F-4D97-AF65-F5344CB8AC3E}">
        <p14:creationId xmlns:p14="http://schemas.microsoft.com/office/powerpoint/2010/main" val="19767094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7DF62D3-935B-4F75-8E9A-3EA24869192F}"/>
              </a:ext>
            </a:extLst>
          </p:cNvPr>
          <p:cNvSpPr>
            <a:spLocks noGrp="1"/>
          </p:cNvSpPr>
          <p:nvPr>
            <p:ph type="title"/>
          </p:nvPr>
        </p:nvSpPr>
        <p:spPr/>
        <p:txBody>
          <a:bodyPr/>
          <a:lstStyle/>
          <a:p>
            <a:pPr algn="ctr"/>
            <a:r>
              <a:rPr lang="el-GR" dirty="0"/>
              <a:t>Σχεδιασμός των μηνίσκων </a:t>
            </a:r>
          </a:p>
        </p:txBody>
      </p:sp>
      <p:sp>
        <p:nvSpPr>
          <p:cNvPr id="3" name="Θέση περιεχομένου 2">
            <a:extLst>
              <a:ext uri="{FF2B5EF4-FFF2-40B4-BE49-F238E27FC236}">
                <a16:creationId xmlns:a16="http://schemas.microsoft.com/office/drawing/2014/main" id="{0AF93499-E117-43CA-86F6-D6D0CAED927D}"/>
              </a:ext>
            </a:extLst>
          </p:cNvPr>
          <p:cNvSpPr>
            <a:spLocks noGrp="1"/>
          </p:cNvSpPr>
          <p:nvPr>
            <p:ph idx="1"/>
          </p:nvPr>
        </p:nvSpPr>
        <p:spPr/>
        <p:txBody>
          <a:bodyPr>
            <a:normAutofit fontScale="92500" lnSpcReduction="20000"/>
          </a:bodyPr>
          <a:lstStyle/>
          <a:p>
            <a:pPr marL="63500" marR="50165" indent="457200" algn="just">
              <a:lnSpc>
                <a:spcPct val="100000"/>
              </a:lnSpc>
              <a:spcBef>
                <a:spcPts val="375"/>
              </a:spcBef>
              <a:spcAft>
                <a:spcPts val="0"/>
              </a:spcAft>
            </a:pPr>
            <a:r>
              <a:rPr lang="el-GR" sz="1800" dirty="0">
                <a:effectLst/>
                <a:latin typeface="Times New Roman" panose="02020603050405020304" pitchFamily="18" charset="0"/>
                <a:ea typeface="Times New Roman" panose="02020603050405020304" pitchFamily="18" charset="0"/>
              </a:rPr>
              <a:t>Ο </a:t>
            </a:r>
            <a:r>
              <a:rPr lang="el-GR" sz="1800" spc="-5" dirty="0">
                <a:effectLst/>
                <a:latin typeface="Times New Roman" panose="02020603050405020304" pitchFamily="18" charset="0"/>
                <a:ea typeface="Times New Roman" panose="02020603050405020304" pitchFamily="18" charset="0"/>
              </a:rPr>
              <a:t>μ</a:t>
            </a:r>
            <a:r>
              <a:rPr lang="el-GR" sz="1800" dirty="0">
                <a:effectLst/>
                <a:latin typeface="Times New Roman" panose="02020603050405020304" pitchFamily="18" charset="0"/>
                <a:ea typeface="Times New Roman" panose="02020603050405020304" pitchFamily="18" charset="0"/>
              </a:rPr>
              <a:t>ηνο</a:t>
            </a:r>
            <a:r>
              <a:rPr lang="el-GR" sz="1800" spc="5" dirty="0">
                <a:effectLst/>
                <a:latin typeface="Times New Roman" panose="02020603050405020304" pitchFamily="18" charset="0"/>
                <a:ea typeface="Times New Roman" panose="02020603050405020304" pitchFamily="18" charset="0"/>
              </a:rPr>
              <a:t>ε</a:t>
            </a:r>
            <a:r>
              <a:rPr lang="el-GR" sz="1800" dirty="0">
                <a:effectLst/>
                <a:latin typeface="Times New Roman" panose="02020603050405020304" pitchFamily="18" charset="0"/>
                <a:ea typeface="Times New Roman" panose="02020603050405020304" pitchFamily="18" charset="0"/>
              </a:rPr>
              <a:t>ιδής </a:t>
            </a:r>
            <a:r>
              <a:rPr lang="el-GR" sz="1800" spc="-5" dirty="0">
                <a:effectLst/>
                <a:latin typeface="Times New Roman" panose="02020603050405020304" pitchFamily="18" charset="0"/>
                <a:ea typeface="Times New Roman" panose="02020603050405020304" pitchFamily="18" charset="0"/>
              </a:rPr>
              <a:t>σ</a:t>
            </a:r>
            <a:r>
              <a:rPr lang="el-GR" sz="1800" dirty="0">
                <a:effectLst/>
                <a:latin typeface="Times New Roman" panose="02020603050405020304" pitchFamily="18" charset="0"/>
                <a:ea typeface="Times New Roman" panose="02020603050405020304" pitchFamily="18" charset="0"/>
              </a:rPr>
              <a:t>χ</a:t>
            </a:r>
            <a:r>
              <a:rPr lang="el-GR" sz="1800" spc="5" dirty="0">
                <a:effectLst/>
                <a:latin typeface="Times New Roman" panose="02020603050405020304" pitchFamily="18" charset="0"/>
                <a:ea typeface="Times New Roman" panose="02020603050405020304" pitchFamily="18" charset="0"/>
              </a:rPr>
              <a:t>ε</a:t>
            </a:r>
            <a:r>
              <a:rPr lang="el-GR" sz="1800" spc="-5" dirty="0">
                <a:effectLst/>
                <a:latin typeface="Times New Roman" panose="02020603050405020304" pitchFamily="18" charset="0"/>
                <a:ea typeface="Times New Roman" panose="02020603050405020304" pitchFamily="18" charset="0"/>
              </a:rPr>
              <a:t>δ</a:t>
            </a:r>
            <a:r>
              <a:rPr lang="el-GR" sz="1800" dirty="0">
                <a:effectLst/>
                <a:latin typeface="Times New Roman" panose="02020603050405020304" pitchFamily="18" charset="0"/>
                <a:ea typeface="Times New Roman" panose="02020603050405020304" pitchFamily="18" charset="0"/>
              </a:rPr>
              <a:t>ι</a:t>
            </a:r>
            <a:r>
              <a:rPr lang="el-GR" sz="1800" spc="-10" dirty="0">
                <a:effectLst/>
                <a:latin typeface="Times New Roman" panose="02020603050405020304" pitchFamily="18" charset="0"/>
                <a:ea typeface="Times New Roman" panose="02020603050405020304" pitchFamily="18" charset="0"/>
              </a:rPr>
              <a:t>α</a:t>
            </a:r>
            <a:r>
              <a:rPr lang="el-GR" sz="1800" spc="5" dirty="0">
                <a:effectLst/>
                <a:latin typeface="Times New Roman" panose="02020603050405020304" pitchFamily="18" charset="0"/>
                <a:ea typeface="Times New Roman" panose="02020603050405020304" pitchFamily="18" charset="0"/>
              </a:rPr>
              <a:t>σ</a:t>
            </a:r>
            <a:r>
              <a:rPr lang="el-GR" sz="1800" spc="-5" dirty="0">
                <a:effectLst/>
                <a:latin typeface="Times New Roman" panose="02020603050405020304" pitchFamily="18" charset="0"/>
                <a:ea typeface="Times New Roman" panose="02020603050405020304" pitchFamily="18" charset="0"/>
              </a:rPr>
              <a:t>μ</a:t>
            </a:r>
            <a:r>
              <a:rPr lang="el-GR" sz="1800" dirty="0">
                <a:effectLst/>
                <a:latin typeface="Times New Roman" panose="02020603050405020304" pitchFamily="18" charset="0"/>
                <a:ea typeface="Times New Roman" panose="02020603050405020304" pitchFamily="18" charset="0"/>
              </a:rPr>
              <a:t>ός </a:t>
            </a:r>
            <a:r>
              <a:rPr lang="el-GR" sz="1800" spc="-10" dirty="0">
                <a:effectLst/>
                <a:latin typeface="Times New Roman" panose="02020603050405020304" pitchFamily="18" charset="0"/>
                <a:ea typeface="Times New Roman" panose="02020603050405020304" pitchFamily="18" charset="0"/>
              </a:rPr>
              <a:t>τ</a:t>
            </a:r>
            <a:r>
              <a:rPr lang="el-GR" sz="1800" spc="5" dirty="0">
                <a:effectLst/>
                <a:latin typeface="Times New Roman" panose="02020603050405020304" pitchFamily="18" charset="0"/>
                <a:ea typeface="Times New Roman" panose="02020603050405020304" pitchFamily="18" charset="0"/>
              </a:rPr>
              <a:t>ω</a:t>
            </a:r>
            <a:r>
              <a:rPr lang="el-GR" sz="1800" dirty="0">
                <a:effectLst/>
                <a:latin typeface="Times New Roman" panose="02020603050405020304" pitchFamily="18" charset="0"/>
                <a:ea typeface="Times New Roman" panose="02020603050405020304" pitchFamily="18" charset="0"/>
              </a:rPr>
              <a:t>ν</a:t>
            </a:r>
            <a:r>
              <a:rPr lang="el-GR" sz="1800" spc="10"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μ</a:t>
            </a:r>
            <a:r>
              <a:rPr lang="el-GR" sz="1800" spc="-15" dirty="0">
                <a:effectLst/>
                <a:latin typeface="Times New Roman" panose="02020603050405020304" pitchFamily="18" charset="0"/>
                <a:ea typeface="Times New Roman" panose="02020603050405020304" pitchFamily="18" charset="0"/>
              </a:rPr>
              <a:t>η</a:t>
            </a:r>
            <a:r>
              <a:rPr lang="el-GR" sz="1800" spc="5" dirty="0">
                <a:effectLst/>
                <a:latin typeface="Times New Roman" panose="02020603050405020304" pitchFamily="18" charset="0"/>
                <a:ea typeface="Times New Roman" panose="02020603050405020304" pitchFamily="18" charset="0"/>
              </a:rPr>
              <a:t>ν</a:t>
            </a:r>
            <a:r>
              <a:rPr lang="el-GR" sz="1800" spc="-10" dirty="0">
                <a:effectLst/>
                <a:latin typeface="Times New Roman" panose="02020603050405020304" pitchFamily="18" charset="0"/>
                <a:ea typeface="Times New Roman" panose="02020603050405020304" pitchFamily="18" charset="0"/>
              </a:rPr>
              <a:t>ί</a:t>
            </a:r>
            <a:r>
              <a:rPr lang="el-GR" sz="1800" spc="5" dirty="0">
                <a:effectLst/>
                <a:latin typeface="Times New Roman" panose="02020603050405020304" pitchFamily="18" charset="0"/>
                <a:ea typeface="Times New Roman" panose="02020603050405020304" pitchFamily="18" charset="0"/>
              </a:rPr>
              <a:t>σ</a:t>
            </a:r>
            <a:r>
              <a:rPr lang="el-GR" sz="1800" spc="-5" dirty="0">
                <a:effectLst/>
                <a:latin typeface="Times New Roman" panose="02020603050405020304" pitchFamily="18" charset="0"/>
                <a:ea typeface="Times New Roman" panose="02020603050405020304" pitchFamily="18" charset="0"/>
              </a:rPr>
              <a:t>κω</a:t>
            </a:r>
            <a:r>
              <a:rPr lang="el-GR" sz="1800" dirty="0">
                <a:effectLst/>
                <a:latin typeface="Times New Roman" panose="02020603050405020304" pitchFamily="18" charset="0"/>
                <a:ea typeface="Times New Roman" panose="02020603050405020304" pitchFamily="18" charset="0"/>
              </a:rPr>
              <a:t>ν</a:t>
            </a:r>
            <a:r>
              <a:rPr lang="el-GR" sz="1800" spc="10" dirty="0">
                <a:effectLst/>
                <a:latin typeface="Times New Roman" panose="02020603050405020304" pitchFamily="18" charset="0"/>
                <a:ea typeface="Times New Roman" panose="02020603050405020304" pitchFamily="18" charset="0"/>
              </a:rPr>
              <a:t> </a:t>
            </a:r>
            <a:r>
              <a:rPr lang="el-GR" sz="1800" spc="-10" dirty="0">
                <a:effectLst/>
                <a:latin typeface="Times New Roman" panose="02020603050405020304" pitchFamily="18" charset="0"/>
                <a:ea typeface="Times New Roman" panose="02020603050405020304" pitchFamily="18" charset="0"/>
              </a:rPr>
              <a:t>(</a:t>
            </a:r>
            <a:r>
              <a:rPr lang="el-GR" sz="1800" spc="5" dirty="0">
                <a:effectLst/>
                <a:latin typeface="Times New Roman" panose="02020603050405020304" pitchFamily="18" charset="0"/>
                <a:ea typeface="Times New Roman" panose="02020603050405020304" pitchFamily="18" charset="0"/>
              </a:rPr>
              <a:t>ε</a:t>
            </a:r>
            <a:r>
              <a:rPr lang="el-GR" sz="1800" spc="-10" dirty="0">
                <a:effectLst/>
                <a:latin typeface="Times New Roman" panose="02020603050405020304" pitchFamily="18" charset="0"/>
                <a:ea typeface="Times New Roman" panose="02020603050405020304" pitchFamily="18" charset="0"/>
              </a:rPr>
              <a:t>ί</a:t>
            </a:r>
            <a:r>
              <a:rPr lang="el-GR" sz="1800" spc="5" dirty="0">
                <a:effectLst/>
                <a:latin typeface="Times New Roman" panose="02020603050405020304" pitchFamily="18" charset="0"/>
                <a:ea typeface="Times New Roman" panose="02020603050405020304" pitchFamily="18" charset="0"/>
              </a:rPr>
              <a:t>ν</a:t>
            </a:r>
            <a:r>
              <a:rPr lang="el-GR" sz="1800" dirty="0">
                <a:effectLst/>
                <a:latin typeface="Times New Roman" panose="02020603050405020304" pitchFamily="18" charset="0"/>
                <a:ea typeface="Times New Roman" panose="02020603050405020304" pitchFamily="18" charset="0"/>
              </a:rPr>
              <a:t>αι</a:t>
            </a:r>
            <a:r>
              <a:rPr lang="el-GR" sz="1800" spc="5"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π</a:t>
            </a:r>
            <a:r>
              <a:rPr lang="el-GR" sz="1800" dirty="0">
                <a:effectLst/>
                <a:latin typeface="Times New Roman" panose="02020603050405020304" pitchFamily="18" charset="0"/>
                <a:ea typeface="Times New Roman" panose="02020603050405020304" pitchFamily="18" charset="0"/>
              </a:rPr>
              <a:t>αχ</a:t>
            </a:r>
            <a:r>
              <a:rPr lang="el-GR" sz="1800" spc="-5" dirty="0">
                <a:effectLst/>
                <a:latin typeface="Times New Roman" panose="02020603050405020304" pitchFamily="18" charset="0"/>
                <a:ea typeface="Times New Roman" panose="02020603050405020304" pitchFamily="18" charset="0"/>
              </a:rPr>
              <a:t>ύ</a:t>
            </a:r>
            <a:r>
              <a:rPr lang="el-GR" sz="1800" dirty="0">
                <a:effectLst/>
                <a:latin typeface="Times New Roman" panose="02020603050405020304" pitchFamily="18" charset="0"/>
                <a:ea typeface="Times New Roman" panose="02020603050405020304" pitchFamily="18" charset="0"/>
              </a:rPr>
              <a:t>τ</a:t>
            </a:r>
            <a:r>
              <a:rPr lang="el-GR" sz="1800" spc="-10" dirty="0">
                <a:effectLst/>
                <a:latin typeface="Times New Roman" panose="02020603050405020304" pitchFamily="18" charset="0"/>
                <a:ea typeface="Times New Roman" panose="02020603050405020304" pitchFamily="18" charset="0"/>
              </a:rPr>
              <a:t>ε</a:t>
            </a:r>
            <a:r>
              <a:rPr lang="el-GR" sz="1800" dirty="0">
                <a:effectLst/>
                <a:latin typeface="Times New Roman" panose="02020603050405020304" pitchFamily="18" charset="0"/>
                <a:ea typeface="Times New Roman" panose="02020603050405020304" pitchFamily="18" charset="0"/>
              </a:rPr>
              <a:t>ροι</a:t>
            </a:r>
            <a:r>
              <a:rPr lang="el-GR" sz="1800" spc="10"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σ</a:t>
            </a:r>
            <a:r>
              <a:rPr lang="el-GR" sz="1800" dirty="0">
                <a:effectLst/>
                <a:latin typeface="Times New Roman" panose="02020603050405020304" pitchFamily="18" charset="0"/>
                <a:ea typeface="Times New Roman" panose="02020603050405020304" pitchFamily="18" charset="0"/>
              </a:rPr>
              <a:t>την</a:t>
            </a:r>
            <a:r>
              <a:rPr lang="el-GR" sz="1800" spc="10"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π</a:t>
            </a:r>
            <a:r>
              <a:rPr lang="el-GR" sz="1800" spc="-10" dirty="0">
                <a:effectLst/>
                <a:latin typeface="Times New Roman" panose="02020603050405020304" pitchFamily="18" charset="0"/>
                <a:ea typeface="Times New Roman" panose="02020603050405020304" pitchFamily="18" charset="0"/>
              </a:rPr>
              <a:t>ε</a:t>
            </a:r>
            <a:r>
              <a:rPr lang="el-GR" sz="1800" dirty="0">
                <a:effectLst/>
                <a:latin typeface="Times New Roman" panose="02020603050405020304" pitchFamily="18" charset="0"/>
                <a:ea typeface="Times New Roman" panose="02020603050405020304" pitchFamily="18" charset="0"/>
              </a:rPr>
              <a:t>ρ</a:t>
            </a:r>
            <a:r>
              <a:rPr lang="el-GR" sz="1800" spc="5" dirty="0">
                <a:effectLst/>
                <a:latin typeface="Times New Roman" panose="02020603050405020304" pitchFamily="18" charset="0"/>
                <a:ea typeface="Times New Roman" panose="02020603050405020304" pitchFamily="18" charset="0"/>
              </a:rPr>
              <a:t>ι</a:t>
            </a:r>
            <a:r>
              <a:rPr lang="el-GR" sz="1800" spc="-15" dirty="0">
                <a:effectLst/>
                <a:latin typeface="Times New Roman" panose="02020603050405020304" pitchFamily="18" charset="0"/>
                <a:ea typeface="Times New Roman" panose="02020603050405020304" pitchFamily="18" charset="0"/>
              </a:rPr>
              <a:t>φ</a:t>
            </a:r>
            <a:r>
              <a:rPr lang="el-GR" sz="1800" spc="5" dirty="0">
                <a:effectLst/>
                <a:latin typeface="Times New Roman" panose="02020603050405020304" pitchFamily="18" charset="0"/>
                <a:ea typeface="Times New Roman" panose="02020603050405020304" pitchFamily="18" charset="0"/>
              </a:rPr>
              <a:t>έ</a:t>
            </a:r>
            <a:r>
              <a:rPr lang="el-GR" sz="1800" dirty="0">
                <a:effectLst/>
                <a:latin typeface="Times New Roman" panose="02020603050405020304" pitchFamily="18" charset="0"/>
                <a:ea typeface="Times New Roman" panose="02020603050405020304" pitchFamily="18" charset="0"/>
              </a:rPr>
              <a:t>ρ</a:t>
            </a:r>
            <a:r>
              <a:rPr lang="el-GR" sz="1800" spc="-5" dirty="0">
                <a:effectLst/>
                <a:latin typeface="Times New Roman" panose="02020603050405020304" pitchFamily="18" charset="0"/>
                <a:ea typeface="Times New Roman" panose="02020603050405020304" pitchFamily="18" charset="0"/>
              </a:rPr>
              <a:t>ε</a:t>
            </a:r>
            <a:r>
              <a:rPr lang="el-GR" sz="1800" dirty="0">
                <a:effectLst/>
                <a:latin typeface="Times New Roman" panose="02020603050405020304" pitchFamily="18" charset="0"/>
                <a:ea typeface="Times New Roman" panose="02020603050405020304" pitchFamily="18" charset="0"/>
              </a:rPr>
              <a:t>ια</a:t>
            </a:r>
            <a:r>
              <a:rPr lang="el-GR" sz="1800" spc="5"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κ</a:t>
            </a:r>
            <a:r>
              <a:rPr lang="el-GR" sz="1800" dirty="0">
                <a:effectLst/>
                <a:latin typeface="Times New Roman" panose="02020603050405020304" pitchFamily="18" charset="0"/>
                <a:ea typeface="Times New Roman" panose="02020603050405020304" pitchFamily="18" charset="0"/>
              </a:rPr>
              <a:t>αι</a:t>
            </a:r>
            <a:r>
              <a:rPr lang="el-GR" sz="1800" spc="5" dirty="0">
                <a:effectLst/>
                <a:latin typeface="Times New Roman" panose="02020603050405020304" pitchFamily="18" charset="0"/>
                <a:ea typeface="Times New Roman" panose="02020603050405020304" pitchFamily="18" charset="0"/>
              </a:rPr>
              <a:t> </a:t>
            </a:r>
            <a:r>
              <a:rPr lang="el-GR" sz="1800" spc="-10" dirty="0">
                <a:effectLst/>
                <a:latin typeface="Times New Roman" panose="02020603050405020304" pitchFamily="18" charset="0"/>
                <a:ea typeface="Times New Roman" panose="02020603050405020304" pitchFamily="18" charset="0"/>
              </a:rPr>
              <a:t>λε</a:t>
            </a:r>
            <a:r>
              <a:rPr lang="el-GR" sz="1800" spc="-5" dirty="0">
                <a:effectLst/>
                <a:latin typeface="Times New Roman" panose="02020603050405020304" pitchFamily="18" charset="0"/>
                <a:ea typeface="Times New Roman" panose="02020603050405020304" pitchFamily="18" charset="0"/>
              </a:rPr>
              <a:t>π</a:t>
            </a:r>
            <a:r>
              <a:rPr lang="el-GR" sz="1800" dirty="0">
                <a:effectLst/>
                <a:latin typeface="Times New Roman" panose="02020603050405020304" pitchFamily="18" charset="0"/>
                <a:ea typeface="Times New Roman" panose="02020603050405020304" pitchFamily="18" charset="0"/>
              </a:rPr>
              <a:t>ταί</a:t>
            </a:r>
            <a:r>
              <a:rPr lang="el-GR" sz="1800" spc="5" dirty="0">
                <a:effectLst/>
                <a:latin typeface="Times New Roman" panose="02020603050405020304" pitchFamily="18" charset="0"/>
                <a:ea typeface="Times New Roman" panose="02020603050405020304" pitchFamily="18" charset="0"/>
              </a:rPr>
              <a:t>ν</a:t>
            </a:r>
            <a:r>
              <a:rPr lang="el-GR" sz="1800" spc="-10" dirty="0">
                <a:effectLst/>
                <a:latin typeface="Times New Roman" panose="02020603050405020304" pitchFamily="18" charset="0"/>
                <a:ea typeface="Times New Roman" panose="02020603050405020304" pitchFamily="18" charset="0"/>
              </a:rPr>
              <a:t>ο</a:t>
            </a:r>
            <a:r>
              <a:rPr lang="el-GR" sz="1800" spc="5" dirty="0">
                <a:effectLst/>
                <a:latin typeface="Times New Roman" panose="02020603050405020304" pitchFamily="18" charset="0"/>
                <a:ea typeface="Times New Roman" panose="02020603050405020304" pitchFamily="18" charset="0"/>
              </a:rPr>
              <a:t>υ</a:t>
            </a:r>
            <a:r>
              <a:rPr lang="el-GR" sz="1800" dirty="0">
                <a:effectLst/>
                <a:latin typeface="Times New Roman" panose="02020603050405020304" pitchFamily="18" charset="0"/>
                <a:ea typeface="Times New Roman" panose="02020603050405020304" pitchFamily="18" charset="0"/>
              </a:rPr>
              <a:t>ν </a:t>
            </a:r>
            <a:r>
              <a:rPr lang="el-GR" sz="1800" spc="5" dirty="0">
                <a:effectLst/>
                <a:latin typeface="Times New Roman" panose="02020603050405020304" pitchFamily="18" charset="0"/>
                <a:ea typeface="Times New Roman" panose="02020603050405020304" pitchFamily="18" charset="0"/>
              </a:rPr>
              <a:t>σ</a:t>
            </a:r>
            <a:r>
              <a:rPr lang="el-GR" sz="1800" dirty="0">
                <a:effectLst/>
                <a:latin typeface="Times New Roman" panose="02020603050405020304" pitchFamily="18" charset="0"/>
                <a:ea typeface="Times New Roman" panose="02020603050405020304" pitchFamily="18" charset="0"/>
              </a:rPr>
              <a:t>το</a:t>
            </a:r>
            <a:r>
              <a:rPr lang="el-GR" sz="1800" spc="5"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κ</a:t>
            </a:r>
            <a:r>
              <a:rPr lang="el-GR" sz="1800" spc="-10" dirty="0">
                <a:effectLst/>
                <a:latin typeface="Times New Roman" panose="02020603050405020304" pitchFamily="18" charset="0"/>
                <a:ea typeface="Times New Roman" panose="02020603050405020304" pitchFamily="18" charset="0"/>
              </a:rPr>
              <a:t>έ</a:t>
            </a:r>
            <a:r>
              <a:rPr lang="el-GR" sz="1800" spc="45" dirty="0">
                <a:effectLst/>
                <a:latin typeface="Times New Roman" panose="02020603050405020304" pitchFamily="18" charset="0"/>
                <a:ea typeface="Times New Roman" panose="02020603050405020304" pitchFamily="18" charset="0"/>
              </a:rPr>
              <a:t>ν</a:t>
            </a:r>
            <a:r>
              <a:rPr lang="el-GR" sz="1800" dirty="0">
                <a:effectLst/>
                <a:latin typeface="Times New Roman" panose="02020603050405020304" pitchFamily="18" charset="0"/>
                <a:ea typeface="Times New Roman" panose="02020603050405020304" pitchFamily="18" charset="0"/>
              </a:rPr>
              <a:t>τρ</a:t>
            </a:r>
            <a:r>
              <a:rPr lang="el-GR" sz="1800" spc="-10" dirty="0">
                <a:effectLst/>
                <a:latin typeface="Times New Roman" panose="02020603050405020304" pitchFamily="18" charset="0"/>
                <a:ea typeface="Times New Roman" panose="02020603050405020304" pitchFamily="18" charset="0"/>
              </a:rPr>
              <a:t>ο</a:t>
            </a:r>
            <a:r>
              <a:rPr lang="el-GR" sz="1800"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π</a:t>
            </a:r>
            <a:r>
              <a:rPr lang="el-GR" sz="1800" dirty="0">
                <a:effectLst/>
                <a:latin typeface="Times New Roman" panose="02020603050405020304" pitchFamily="18" charset="0"/>
                <a:ea typeface="Times New Roman" panose="02020603050405020304" pitchFamily="18" charset="0"/>
              </a:rPr>
              <a:t>αρέ</a:t>
            </a:r>
            <a:r>
              <a:rPr lang="el-GR" sz="1800" spc="5" dirty="0">
                <a:effectLst/>
                <a:latin typeface="Times New Roman" panose="02020603050405020304" pitchFamily="18" charset="0"/>
                <a:ea typeface="Times New Roman" panose="02020603050405020304" pitchFamily="18" charset="0"/>
              </a:rPr>
              <a:t>χ</a:t>
            </a:r>
            <a:r>
              <a:rPr lang="el-GR" sz="1800" spc="-10" dirty="0">
                <a:effectLst/>
                <a:latin typeface="Times New Roman" panose="02020603050405020304" pitchFamily="18" charset="0"/>
                <a:ea typeface="Times New Roman" panose="02020603050405020304" pitchFamily="18" charset="0"/>
              </a:rPr>
              <a:t>ε</a:t>
            </a:r>
            <a:r>
              <a:rPr lang="el-GR" sz="1800" dirty="0">
                <a:effectLst/>
                <a:latin typeface="Times New Roman" panose="02020603050405020304" pitchFamily="18" charset="0"/>
                <a:ea typeface="Times New Roman" panose="02020603050405020304" pitchFamily="18" charset="0"/>
              </a:rPr>
              <a:t>ι </a:t>
            </a:r>
            <a:r>
              <a:rPr lang="el-GR" sz="1800" spc="5" dirty="0">
                <a:effectLst/>
                <a:latin typeface="Times New Roman" panose="02020603050405020304" pitchFamily="18" charset="0"/>
                <a:ea typeface="Times New Roman" panose="02020603050405020304" pitchFamily="18" charset="0"/>
              </a:rPr>
              <a:t>σ</a:t>
            </a:r>
            <a:r>
              <a:rPr lang="el-GR" sz="1800" dirty="0">
                <a:effectLst/>
                <a:latin typeface="Times New Roman" panose="02020603050405020304" pitchFamily="18" charset="0"/>
                <a:ea typeface="Times New Roman" panose="02020603050405020304" pitchFamily="18" charset="0"/>
              </a:rPr>
              <a:t>τα</a:t>
            </a:r>
            <a:r>
              <a:rPr lang="el-GR" sz="1800" spc="-15" dirty="0">
                <a:effectLst/>
                <a:latin typeface="Times New Roman" panose="02020603050405020304" pitchFamily="18" charset="0"/>
                <a:ea typeface="Times New Roman" panose="02020603050405020304" pitchFamily="18" charset="0"/>
              </a:rPr>
              <a:t>θ</a:t>
            </a:r>
            <a:r>
              <a:rPr lang="el-GR" sz="1800" spc="5" dirty="0">
                <a:effectLst/>
                <a:latin typeface="Times New Roman" panose="02020603050405020304" pitchFamily="18" charset="0"/>
                <a:ea typeface="Times New Roman" panose="02020603050405020304" pitchFamily="18" charset="0"/>
              </a:rPr>
              <a:t>ε</a:t>
            </a:r>
            <a:r>
              <a:rPr lang="el-GR" sz="1800" dirty="0">
                <a:effectLst/>
                <a:latin typeface="Times New Roman" panose="02020603050405020304" pitchFamily="18" charset="0"/>
                <a:ea typeface="Times New Roman" panose="02020603050405020304" pitchFamily="18" charset="0"/>
              </a:rPr>
              <a:t>ρο</a:t>
            </a:r>
            <a:r>
              <a:rPr lang="el-GR" sz="1800" spc="-5" dirty="0">
                <a:effectLst/>
                <a:latin typeface="Times New Roman" panose="02020603050405020304" pitchFamily="18" charset="0"/>
                <a:ea typeface="Times New Roman" panose="02020603050405020304" pitchFamily="18" charset="0"/>
              </a:rPr>
              <a:t>π</a:t>
            </a:r>
            <a:r>
              <a:rPr lang="el-GR" sz="1800" dirty="0">
                <a:effectLst/>
                <a:latin typeface="Times New Roman" panose="02020603050405020304" pitchFamily="18" charset="0"/>
                <a:ea typeface="Times New Roman" panose="02020603050405020304" pitchFamily="18" charset="0"/>
              </a:rPr>
              <a:t>οί</a:t>
            </a:r>
            <a:r>
              <a:rPr lang="el-GR" sz="1800" spc="-10" dirty="0">
                <a:effectLst/>
                <a:latin typeface="Times New Roman" panose="02020603050405020304" pitchFamily="18" charset="0"/>
                <a:ea typeface="Times New Roman" panose="02020603050405020304" pitchFamily="18" charset="0"/>
              </a:rPr>
              <a:t>η</a:t>
            </a:r>
            <a:r>
              <a:rPr lang="el-GR" sz="1800" spc="5" dirty="0">
                <a:effectLst/>
                <a:latin typeface="Times New Roman" panose="02020603050405020304" pitchFamily="18" charset="0"/>
                <a:ea typeface="Times New Roman" panose="02020603050405020304" pitchFamily="18" charset="0"/>
              </a:rPr>
              <a:t>σ</a:t>
            </a:r>
            <a:r>
              <a:rPr lang="el-GR" sz="1800" dirty="0">
                <a:effectLst/>
                <a:latin typeface="Times New Roman" panose="02020603050405020304" pitchFamily="18" charset="0"/>
                <a:ea typeface="Times New Roman" panose="02020603050405020304" pitchFamily="18" charset="0"/>
              </a:rPr>
              <a:t>η</a:t>
            </a:r>
            <a:r>
              <a:rPr lang="el-GR" sz="1800" spc="75"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τ</a:t>
            </a:r>
            <a:r>
              <a:rPr lang="el-GR" sz="1800" spc="-15" dirty="0">
                <a:effectLst/>
                <a:latin typeface="Times New Roman" panose="02020603050405020304" pitchFamily="18" charset="0"/>
                <a:ea typeface="Times New Roman" panose="02020603050405020304" pitchFamily="18" charset="0"/>
              </a:rPr>
              <a:t>η</a:t>
            </a:r>
            <a:r>
              <a:rPr lang="el-GR" sz="1800" dirty="0">
                <a:effectLst/>
                <a:latin typeface="Times New Roman" panose="02020603050405020304" pitchFamily="18" charset="0"/>
                <a:ea typeface="Times New Roman" panose="02020603050405020304" pitchFamily="18" charset="0"/>
              </a:rPr>
              <a:t>ς</a:t>
            </a:r>
            <a:r>
              <a:rPr lang="el-GR" sz="1800" spc="75"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άρθρ</a:t>
            </a:r>
            <a:r>
              <a:rPr lang="el-GR" sz="1800" spc="5" dirty="0">
                <a:effectLst/>
                <a:latin typeface="Times New Roman" panose="02020603050405020304" pitchFamily="18" charset="0"/>
                <a:ea typeface="Times New Roman" panose="02020603050405020304" pitchFamily="18" charset="0"/>
              </a:rPr>
              <a:t>ωσ</a:t>
            </a:r>
            <a:r>
              <a:rPr lang="el-GR" sz="1800" dirty="0">
                <a:effectLst/>
                <a:latin typeface="Times New Roman" panose="02020603050405020304" pitchFamily="18" charset="0"/>
                <a:ea typeface="Times New Roman" panose="02020603050405020304" pitchFamily="18" charset="0"/>
              </a:rPr>
              <a:t>ης</a:t>
            </a:r>
            <a:r>
              <a:rPr lang="el-GR" sz="1800" spc="70"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του</a:t>
            </a:r>
            <a:r>
              <a:rPr lang="el-GR" sz="1800" spc="70"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γ</a:t>
            </a:r>
            <a:r>
              <a:rPr lang="el-GR" sz="1800" dirty="0">
                <a:effectLst/>
                <a:latin typeface="Times New Roman" panose="02020603050405020304" pitchFamily="18" charset="0"/>
                <a:ea typeface="Times New Roman" panose="02020603050405020304" pitchFamily="18" charset="0"/>
              </a:rPr>
              <a:t>ό</a:t>
            </a:r>
            <a:r>
              <a:rPr lang="el-GR" sz="1800" spc="5" dirty="0">
                <a:effectLst/>
                <a:latin typeface="Times New Roman" panose="02020603050405020304" pitchFamily="18" charset="0"/>
                <a:ea typeface="Times New Roman" panose="02020603050405020304" pitchFamily="18" charset="0"/>
              </a:rPr>
              <a:t>ν</a:t>
            </a:r>
            <a:r>
              <a:rPr lang="el-GR" sz="1800" dirty="0">
                <a:effectLst/>
                <a:latin typeface="Times New Roman" panose="02020603050405020304" pitchFamily="18" charset="0"/>
                <a:ea typeface="Times New Roman" panose="02020603050405020304" pitchFamily="18" charset="0"/>
              </a:rPr>
              <a:t>α</a:t>
            </a:r>
            <a:r>
              <a:rPr lang="el-GR" sz="1800" spc="-15" dirty="0">
                <a:effectLst/>
                <a:latin typeface="Times New Roman" panose="02020603050405020304" pitchFamily="18" charset="0"/>
                <a:ea typeface="Times New Roman" panose="02020603050405020304" pitchFamily="18" charset="0"/>
              </a:rPr>
              <a:t>τ</a:t>
            </a:r>
            <a:r>
              <a:rPr lang="el-GR" sz="1800" dirty="0">
                <a:effectLst/>
                <a:latin typeface="Times New Roman" panose="02020603050405020304" pitchFamily="18" charset="0"/>
                <a:ea typeface="Times New Roman" panose="02020603050405020304" pitchFamily="18" charset="0"/>
              </a:rPr>
              <a:t>ο</a:t>
            </a:r>
            <a:r>
              <a:rPr lang="el-GR" sz="1800" spc="-5" dirty="0">
                <a:effectLst/>
                <a:latin typeface="Times New Roman" panose="02020603050405020304" pitchFamily="18" charset="0"/>
                <a:ea typeface="Times New Roman" panose="02020603050405020304" pitchFamily="18" charset="0"/>
              </a:rPr>
              <a:t>ς</a:t>
            </a:r>
            <a:r>
              <a:rPr lang="el-GR" sz="1800" dirty="0">
                <a:effectLst/>
                <a:latin typeface="Times New Roman" panose="02020603050405020304" pitchFamily="18" charset="0"/>
                <a:ea typeface="Times New Roman" panose="02020603050405020304" pitchFamily="18" charset="0"/>
              </a:rPr>
              <a:t>,</a:t>
            </a:r>
            <a:r>
              <a:rPr lang="el-GR" sz="1800" spc="80"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ε</a:t>
            </a:r>
            <a:r>
              <a:rPr lang="el-GR" sz="1800" spc="-5" dirty="0">
                <a:effectLst/>
                <a:latin typeface="Times New Roman" panose="02020603050405020304" pitchFamily="18" charset="0"/>
                <a:ea typeface="Times New Roman" panose="02020603050405020304" pitchFamily="18" charset="0"/>
              </a:rPr>
              <a:t>ν</a:t>
            </a:r>
            <a:r>
              <a:rPr lang="el-GR" sz="1800" dirty="0">
                <a:effectLst/>
                <a:latin typeface="Times New Roman" panose="02020603050405020304" pitchFamily="18" charset="0"/>
                <a:ea typeface="Times New Roman" panose="02020603050405020304" pitchFamily="18" charset="0"/>
              </a:rPr>
              <a:t>ώ</a:t>
            </a:r>
            <a:r>
              <a:rPr lang="el-GR" sz="1800" spc="85"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σ</a:t>
            </a:r>
            <a:r>
              <a:rPr lang="el-GR" sz="1800" spc="5" dirty="0">
                <a:effectLst/>
                <a:latin typeface="Times New Roman" panose="02020603050405020304" pitchFamily="18" charset="0"/>
                <a:ea typeface="Times New Roman" panose="02020603050405020304" pitchFamily="18" charset="0"/>
              </a:rPr>
              <a:t>υγ</a:t>
            </a:r>
            <a:r>
              <a:rPr lang="el-GR" sz="1800" spc="-10" dirty="0">
                <a:effectLst/>
                <a:latin typeface="Times New Roman" panose="02020603050405020304" pitchFamily="18" charset="0"/>
                <a:ea typeface="Times New Roman" panose="02020603050405020304" pitchFamily="18" charset="0"/>
              </a:rPr>
              <a:t>χ</a:t>
            </a:r>
            <a:r>
              <a:rPr lang="el-GR" sz="1800" dirty="0">
                <a:effectLst/>
                <a:latin typeface="Times New Roman" panose="02020603050405020304" pitchFamily="18" charset="0"/>
                <a:ea typeface="Times New Roman" panose="02020603050405020304" pitchFamily="18" charset="0"/>
              </a:rPr>
              <a:t>ρό</a:t>
            </a:r>
            <a:r>
              <a:rPr lang="el-GR" sz="1800" spc="-5" dirty="0">
                <a:effectLst/>
                <a:latin typeface="Times New Roman" panose="02020603050405020304" pitchFamily="18" charset="0"/>
                <a:ea typeface="Times New Roman" panose="02020603050405020304" pitchFamily="18" charset="0"/>
              </a:rPr>
              <a:t>ν</a:t>
            </a:r>
            <a:r>
              <a:rPr lang="el-GR" sz="1800" spc="5" dirty="0">
                <a:effectLst/>
                <a:latin typeface="Times New Roman" panose="02020603050405020304" pitchFamily="18" charset="0"/>
                <a:ea typeface="Times New Roman" panose="02020603050405020304" pitchFamily="18" charset="0"/>
              </a:rPr>
              <a:t>ω</a:t>
            </a:r>
            <a:r>
              <a:rPr lang="el-GR" sz="1800" dirty="0">
                <a:effectLst/>
                <a:latin typeface="Times New Roman" panose="02020603050405020304" pitchFamily="18" charset="0"/>
                <a:ea typeface="Times New Roman" panose="02020603050405020304" pitchFamily="18" charset="0"/>
              </a:rPr>
              <a:t>ς</a:t>
            </a:r>
            <a:r>
              <a:rPr lang="el-GR" sz="1800" spc="75"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βοηθά</a:t>
            </a:r>
            <a:r>
              <a:rPr lang="el-GR" sz="1800" spc="75"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σ</a:t>
            </a:r>
            <a:r>
              <a:rPr lang="el-GR" sz="1800" dirty="0">
                <a:effectLst/>
                <a:latin typeface="Times New Roman" panose="02020603050405020304" pitchFamily="18" charset="0"/>
                <a:ea typeface="Times New Roman" panose="02020603050405020304" pitchFamily="18" charset="0"/>
              </a:rPr>
              <a:t>τ</a:t>
            </a:r>
            <a:r>
              <a:rPr lang="el-GR" sz="1800" spc="-15" dirty="0">
                <a:effectLst/>
                <a:latin typeface="Times New Roman" panose="02020603050405020304" pitchFamily="18" charset="0"/>
                <a:ea typeface="Times New Roman" panose="02020603050405020304" pitchFamily="18" charset="0"/>
              </a:rPr>
              <a:t>η</a:t>
            </a:r>
            <a:r>
              <a:rPr lang="el-GR" sz="1800" dirty="0">
                <a:effectLst/>
                <a:latin typeface="Times New Roman" panose="02020603050405020304" pitchFamily="18" charset="0"/>
                <a:ea typeface="Times New Roman" panose="02020603050405020304" pitchFamily="18" charset="0"/>
              </a:rPr>
              <a:t>ν</a:t>
            </a:r>
            <a:r>
              <a:rPr lang="el-GR" sz="1800" spc="85"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ανα</a:t>
            </a:r>
            <a:r>
              <a:rPr lang="el-GR" sz="1800" spc="-5" dirty="0">
                <a:effectLst/>
                <a:latin typeface="Times New Roman" panose="02020603050405020304" pitchFamily="18" charset="0"/>
                <a:ea typeface="Times New Roman" panose="02020603050405020304" pitchFamily="18" charset="0"/>
              </a:rPr>
              <a:t>δ</a:t>
            </a:r>
            <a:r>
              <a:rPr lang="el-GR" sz="1800" dirty="0">
                <a:effectLst/>
                <a:latin typeface="Times New Roman" panose="02020603050405020304" pitchFamily="18" charset="0"/>
                <a:ea typeface="Times New Roman" panose="02020603050405020304" pitchFamily="18" charset="0"/>
              </a:rPr>
              <a:t>ια</a:t>
            </a:r>
            <a:r>
              <a:rPr lang="el-GR" sz="1800" spc="5" dirty="0">
                <a:effectLst/>
                <a:latin typeface="Times New Roman" panose="02020603050405020304" pitchFamily="18" charset="0"/>
                <a:ea typeface="Times New Roman" panose="02020603050405020304" pitchFamily="18" charset="0"/>
              </a:rPr>
              <a:t>ν</a:t>
            </a:r>
            <a:r>
              <a:rPr lang="el-GR" sz="1800" dirty="0">
                <a:effectLst/>
                <a:latin typeface="Times New Roman" panose="02020603050405020304" pitchFamily="18" charset="0"/>
                <a:ea typeface="Times New Roman" panose="02020603050405020304" pitchFamily="18" charset="0"/>
              </a:rPr>
              <a:t>ο</a:t>
            </a:r>
            <a:r>
              <a:rPr lang="el-GR" sz="1800" spc="-5" dirty="0">
                <a:effectLst/>
                <a:latin typeface="Times New Roman" panose="02020603050405020304" pitchFamily="18" charset="0"/>
                <a:ea typeface="Times New Roman" panose="02020603050405020304" pitchFamily="18" charset="0"/>
              </a:rPr>
              <a:t>μ</a:t>
            </a:r>
            <a:r>
              <a:rPr lang="el-GR" sz="1800" dirty="0">
                <a:effectLst/>
                <a:latin typeface="Times New Roman" panose="02020603050405020304" pitchFamily="18" charset="0"/>
                <a:ea typeface="Times New Roman" panose="02020603050405020304" pitchFamily="18" charset="0"/>
              </a:rPr>
              <a:t>ή</a:t>
            </a:r>
            <a:r>
              <a:rPr lang="el-GR" sz="1800" spc="75"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κ</a:t>
            </a:r>
            <a:r>
              <a:rPr lang="el-GR" sz="1800" dirty="0">
                <a:effectLst/>
                <a:latin typeface="Times New Roman" panose="02020603050405020304" pitchFamily="18" charset="0"/>
                <a:ea typeface="Times New Roman" panose="02020603050405020304" pitchFamily="18" charset="0"/>
              </a:rPr>
              <a:t>αι</a:t>
            </a:r>
            <a:r>
              <a:rPr lang="el-GR" sz="1800" spc="80"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α</a:t>
            </a:r>
            <a:r>
              <a:rPr lang="el-GR" sz="1800" spc="-10" dirty="0">
                <a:effectLst/>
                <a:latin typeface="Times New Roman" panose="02020603050405020304" pitchFamily="18" charset="0"/>
                <a:ea typeface="Times New Roman" panose="02020603050405020304" pitchFamily="18" charset="0"/>
              </a:rPr>
              <a:t>π</a:t>
            </a:r>
            <a:r>
              <a:rPr lang="el-GR" sz="1800" dirty="0">
                <a:effectLst/>
                <a:latin typeface="Times New Roman" panose="02020603050405020304" pitchFamily="18" charset="0"/>
                <a:ea typeface="Times New Roman" panose="02020603050405020304" pitchFamily="18" charset="0"/>
              </a:rPr>
              <a:t>ό</a:t>
            </a:r>
            <a:r>
              <a:rPr lang="el-GR" sz="1800" spc="-5" dirty="0">
                <a:effectLst/>
                <a:latin typeface="Times New Roman" panose="02020603050405020304" pitchFamily="18" charset="0"/>
                <a:ea typeface="Times New Roman" panose="02020603050405020304" pitchFamily="18" charset="0"/>
              </a:rPr>
              <a:t>σ</a:t>
            </a:r>
            <a:r>
              <a:rPr lang="el-GR" sz="1800" dirty="0">
                <a:effectLst/>
                <a:latin typeface="Times New Roman" panose="02020603050405020304" pitchFamily="18" charset="0"/>
                <a:ea typeface="Times New Roman" panose="02020603050405020304" pitchFamily="18" charset="0"/>
              </a:rPr>
              <a:t>β</a:t>
            </a:r>
            <a:r>
              <a:rPr lang="el-GR" sz="1800" spc="-5" dirty="0">
                <a:effectLst/>
                <a:latin typeface="Times New Roman" panose="02020603050405020304" pitchFamily="18" charset="0"/>
                <a:ea typeface="Times New Roman" panose="02020603050405020304" pitchFamily="18" charset="0"/>
              </a:rPr>
              <a:t>εσ</a:t>
            </a:r>
            <a:r>
              <a:rPr lang="el-GR" sz="1800" dirty="0">
                <a:effectLst/>
                <a:latin typeface="Times New Roman" panose="02020603050405020304" pitchFamily="18" charset="0"/>
                <a:ea typeface="Times New Roman" panose="02020603050405020304" pitchFamily="18" charset="0"/>
              </a:rPr>
              <a:t>η τ</a:t>
            </a:r>
            <a:r>
              <a:rPr lang="el-GR" sz="1800" spc="5" dirty="0">
                <a:effectLst/>
                <a:latin typeface="Times New Roman" panose="02020603050405020304" pitchFamily="18" charset="0"/>
                <a:ea typeface="Times New Roman" panose="02020603050405020304" pitchFamily="18" charset="0"/>
              </a:rPr>
              <a:t>ω</a:t>
            </a:r>
            <a:r>
              <a:rPr lang="el-GR" sz="1800" dirty="0">
                <a:effectLst/>
                <a:latin typeface="Times New Roman" panose="02020603050405020304" pitchFamily="18" charset="0"/>
                <a:ea typeface="Times New Roman" panose="02020603050405020304" pitchFamily="18" charset="0"/>
              </a:rPr>
              <a:t>ν</a:t>
            </a:r>
            <a:r>
              <a:rPr lang="el-GR" sz="1800" spc="15"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φορ</a:t>
            </a:r>
            <a:r>
              <a:rPr lang="el-GR" sz="1800" spc="-10" dirty="0">
                <a:effectLst/>
                <a:latin typeface="Times New Roman" panose="02020603050405020304" pitchFamily="18" charset="0"/>
                <a:ea typeface="Times New Roman" panose="02020603050405020304" pitchFamily="18" charset="0"/>
              </a:rPr>
              <a:t>τ</a:t>
            </a:r>
            <a:r>
              <a:rPr lang="el-GR" sz="1800" dirty="0">
                <a:effectLst/>
                <a:latin typeface="Times New Roman" panose="02020603050405020304" pitchFamily="18" charset="0"/>
                <a:ea typeface="Times New Roman" panose="02020603050405020304" pitchFamily="18" charset="0"/>
              </a:rPr>
              <a:t>ί</a:t>
            </a:r>
            <a:r>
              <a:rPr lang="el-GR" sz="1800" spc="-5" dirty="0">
                <a:effectLst/>
                <a:latin typeface="Times New Roman" panose="02020603050405020304" pitchFamily="18" charset="0"/>
                <a:ea typeface="Times New Roman" panose="02020603050405020304" pitchFamily="18" charset="0"/>
              </a:rPr>
              <a:t>ω</a:t>
            </a:r>
            <a:r>
              <a:rPr lang="el-GR" sz="1800" dirty="0">
                <a:effectLst/>
                <a:latin typeface="Times New Roman" panose="02020603050405020304" pitchFamily="18" charset="0"/>
                <a:ea typeface="Times New Roman" panose="02020603050405020304" pitchFamily="18" charset="0"/>
              </a:rPr>
              <a:t>ν</a:t>
            </a:r>
            <a:r>
              <a:rPr lang="el-GR" sz="1800" spc="25"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π</a:t>
            </a:r>
            <a:r>
              <a:rPr lang="el-GR" sz="1800" dirty="0">
                <a:effectLst/>
                <a:latin typeface="Times New Roman" panose="02020603050405020304" pitchFamily="18" charset="0"/>
                <a:ea typeface="Times New Roman" panose="02020603050405020304" pitchFamily="18" charset="0"/>
              </a:rPr>
              <a:t>ου</a:t>
            </a:r>
            <a:r>
              <a:rPr lang="el-GR" sz="1800" spc="15"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αυτή</a:t>
            </a:r>
            <a:r>
              <a:rPr lang="el-GR" sz="1800" spc="10"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υ</a:t>
            </a:r>
            <a:r>
              <a:rPr lang="el-GR" sz="1800" spc="-15" dirty="0">
                <a:effectLst/>
                <a:latin typeface="Times New Roman" panose="02020603050405020304" pitchFamily="18" charset="0"/>
                <a:ea typeface="Times New Roman" panose="02020603050405020304" pitchFamily="18" charset="0"/>
              </a:rPr>
              <a:t>φ</a:t>
            </a:r>
            <a:r>
              <a:rPr lang="el-GR" sz="1800" dirty="0">
                <a:effectLst/>
                <a:latin typeface="Times New Roman" panose="02020603050405020304" pitchFamily="18" charset="0"/>
                <a:ea typeface="Times New Roman" panose="02020603050405020304" pitchFamily="18" charset="0"/>
              </a:rPr>
              <a:t>ί</a:t>
            </a:r>
            <a:r>
              <a:rPr lang="el-GR" sz="1800" spc="5" dirty="0">
                <a:effectLst/>
                <a:latin typeface="Times New Roman" panose="02020603050405020304" pitchFamily="18" charset="0"/>
                <a:ea typeface="Times New Roman" panose="02020603050405020304" pitchFamily="18" charset="0"/>
              </a:rPr>
              <a:t>σ</a:t>
            </a:r>
            <a:r>
              <a:rPr lang="el-GR" sz="1800" dirty="0">
                <a:effectLst/>
                <a:latin typeface="Times New Roman" panose="02020603050405020304" pitchFamily="18" charset="0"/>
                <a:ea typeface="Times New Roman" panose="02020603050405020304" pitchFamily="18" charset="0"/>
              </a:rPr>
              <a:t>τατ</a:t>
            </a:r>
            <a:r>
              <a:rPr lang="el-GR" sz="1800" spc="-15" dirty="0">
                <a:effectLst/>
                <a:latin typeface="Times New Roman" panose="02020603050405020304" pitchFamily="18" charset="0"/>
                <a:ea typeface="Times New Roman" panose="02020603050405020304" pitchFamily="18" charset="0"/>
              </a:rPr>
              <a:t>α</a:t>
            </a:r>
            <a:r>
              <a:rPr lang="el-GR" sz="1800" spc="20" dirty="0">
                <a:effectLst/>
                <a:latin typeface="Times New Roman" panose="02020603050405020304" pitchFamily="18" charset="0"/>
                <a:ea typeface="Times New Roman" panose="02020603050405020304" pitchFamily="18" charset="0"/>
              </a:rPr>
              <a:t>ι</a:t>
            </a:r>
            <a:r>
              <a:rPr lang="el-GR" sz="1800" dirty="0">
                <a:effectLst/>
                <a:latin typeface="Times New Roman" panose="02020603050405020304" pitchFamily="18" charset="0"/>
                <a:ea typeface="Times New Roman" panose="02020603050405020304" pitchFamily="18" charset="0"/>
              </a:rPr>
              <a:t>,</a:t>
            </a:r>
            <a:r>
              <a:rPr lang="el-GR" sz="1800" spc="20"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κ</a:t>
            </a:r>
            <a:r>
              <a:rPr lang="el-GR" sz="1800" dirty="0">
                <a:effectLst/>
                <a:latin typeface="Times New Roman" panose="02020603050405020304" pitchFamily="18" charset="0"/>
                <a:ea typeface="Times New Roman" panose="02020603050405020304" pitchFamily="18" charset="0"/>
              </a:rPr>
              <a:t>ατά</a:t>
            </a:r>
            <a:r>
              <a:rPr lang="el-GR" sz="1800" spc="15"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τη</a:t>
            </a:r>
            <a:r>
              <a:rPr lang="el-GR" sz="1800" spc="20"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δ</a:t>
            </a:r>
            <a:r>
              <a:rPr lang="el-GR" sz="1800" dirty="0">
                <a:effectLst/>
                <a:latin typeface="Times New Roman" panose="02020603050405020304" pitchFamily="18" charset="0"/>
                <a:ea typeface="Times New Roman" panose="02020603050405020304" pitchFamily="18" charset="0"/>
              </a:rPr>
              <a:t>ι</a:t>
            </a:r>
            <a:r>
              <a:rPr lang="el-GR" sz="1800" spc="-10" dirty="0">
                <a:effectLst/>
                <a:latin typeface="Times New Roman" panose="02020603050405020304" pitchFamily="18" charset="0"/>
                <a:ea typeface="Times New Roman" panose="02020603050405020304" pitchFamily="18" charset="0"/>
              </a:rPr>
              <a:t>ά</a:t>
            </a:r>
            <a:r>
              <a:rPr lang="el-GR" sz="1800" dirty="0">
                <a:effectLst/>
                <a:latin typeface="Times New Roman" panose="02020603050405020304" pitchFamily="18" charset="0"/>
                <a:ea typeface="Times New Roman" panose="02020603050405020304" pitchFamily="18" charset="0"/>
              </a:rPr>
              <a:t>ρ</a:t>
            </a:r>
            <a:r>
              <a:rPr lang="el-GR" sz="1800" spc="-5" dirty="0">
                <a:effectLst/>
                <a:latin typeface="Times New Roman" panose="02020603050405020304" pitchFamily="18" charset="0"/>
                <a:ea typeface="Times New Roman" panose="02020603050405020304" pitchFamily="18" charset="0"/>
              </a:rPr>
              <a:t>κ</a:t>
            </a:r>
            <a:r>
              <a:rPr lang="el-GR" sz="1800" spc="5" dirty="0">
                <a:effectLst/>
                <a:latin typeface="Times New Roman" panose="02020603050405020304" pitchFamily="18" charset="0"/>
                <a:ea typeface="Times New Roman" panose="02020603050405020304" pitchFamily="18" charset="0"/>
              </a:rPr>
              <a:t>ε</a:t>
            </a:r>
            <a:r>
              <a:rPr lang="el-GR" sz="1800" dirty="0">
                <a:effectLst/>
                <a:latin typeface="Times New Roman" panose="02020603050405020304" pitchFamily="18" charset="0"/>
                <a:ea typeface="Times New Roman" panose="02020603050405020304" pitchFamily="18" charset="0"/>
              </a:rPr>
              <a:t>ια</a:t>
            </a:r>
            <a:r>
              <a:rPr lang="el-GR" sz="1800" spc="10"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της</a:t>
            </a:r>
            <a:r>
              <a:rPr lang="el-GR" sz="1800" spc="15"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κ</a:t>
            </a:r>
            <a:r>
              <a:rPr lang="el-GR" sz="1800" dirty="0">
                <a:effectLst/>
                <a:latin typeface="Times New Roman" panose="02020603050405020304" pitchFamily="18" charset="0"/>
                <a:ea typeface="Times New Roman" panose="02020603050405020304" pitchFamily="18" charset="0"/>
              </a:rPr>
              <a:t>ί</a:t>
            </a:r>
            <a:r>
              <a:rPr lang="el-GR" sz="1800" spc="5" dirty="0">
                <a:effectLst/>
                <a:latin typeface="Times New Roman" panose="02020603050405020304" pitchFamily="18" charset="0"/>
                <a:ea typeface="Times New Roman" panose="02020603050405020304" pitchFamily="18" charset="0"/>
              </a:rPr>
              <a:t>ν</a:t>
            </a:r>
            <a:r>
              <a:rPr lang="el-GR" sz="1800" dirty="0">
                <a:effectLst/>
                <a:latin typeface="Times New Roman" panose="02020603050405020304" pitchFamily="18" charset="0"/>
                <a:ea typeface="Times New Roman" panose="02020603050405020304" pitchFamily="18" charset="0"/>
              </a:rPr>
              <a:t>η</a:t>
            </a:r>
            <a:r>
              <a:rPr lang="el-GR" sz="1800" spc="-10" dirty="0">
                <a:effectLst/>
                <a:latin typeface="Times New Roman" panose="02020603050405020304" pitchFamily="18" charset="0"/>
                <a:ea typeface="Times New Roman" panose="02020603050405020304" pitchFamily="18" charset="0"/>
              </a:rPr>
              <a:t>σ</a:t>
            </a:r>
            <a:r>
              <a:rPr lang="el-GR" sz="1800" dirty="0">
                <a:effectLst/>
                <a:latin typeface="Times New Roman" panose="02020603050405020304" pitchFamily="18" charset="0"/>
                <a:ea typeface="Times New Roman" panose="02020603050405020304" pitchFamily="18" charset="0"/>
              </a:rPr>
              <a:t>η</a:t>
            </a:r>
            <a:r>
              <a:rPr lang="el-GR" sz="1800" spc="-5" dirty="0">
                <a:effectLst/>
                <a:latin typeface="Times New Roman" panose="02020603050405020304" pitchFamily="18" charset="0"/>
                <a:ea typeface="Times New Roman" panose="02020603050405020304" pitchFamily="18" charset="0"/>
              </a:rPr>
              <a:t>ς</a:t>
            </a:r>
            <a:r>
              <a:rPr lang="el-GR" sz="1800" dirty="0">
                <a:effectLst/>
                <a:latin typeface="Times New Roman" panose="02020603050405020304" pitchFamily="18" charset="0"/>
                <a:ea typeface="Times New Roman" panose="02020603050405020304" pitchFamily="18" charset="0"/>
              </a:rPr>
              <a:t>,</a:t>
            </a:r>
            <a:r>
              <a:rPr lang="el-GR" sz="1800" spc="20"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της</a:t>
            </a:r>
            <a:r>
              <a:rPr lang="el-GR" sz="1800" spc="15"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π</a:t>
            </a:r>
            <a:r>
              <a:rPr lang="el-GR" sz="1800" dirty="0">
                <a:effectLst/>
                <a:latin typeface="Times New Roman" panose="02020603050405020304" pitchFamily="18" charset="0"/>
                <a:ea typeface="Times New Roman" panose="02020603050405020304" pitchFamily="18" charset="0"/>
              </a:rPr>
              <a:t>ρο</a:t>
            </a:r>
            <a:r>
              <a:rPr lang="el-GR" sz="1800" spc="-5" dirty="0">
                <a:effectLst/>
                <a:latin typeface="Times New Roman" panose="02020603050405020304" pitchFamily="18" charset="0"/>
                <a:ea typeface="Times New Roman" panose="02020603050405020304" pitchFamily="18" charset="0"/>
              </a:rPr>
              <a:t>σ</a:t>
            </a:r>
            <a:r>
              <a:rPr lang="el-GR" sz="1800" spc="5" dirty="0">
                <a:effectLst/>
                <a:latin typeface="Times New Roman" panose="02020603050405020304" pitchFamily="18" charset="0"/>
                <a:ea typeface="Times New Roman" panose="02020603050405020304" pitchFamily="18" charset="0"/>
              </a:rPr>
              <a:t>γ</a:t>
            </a:r>
            <a:r>
              <a:rPr lang="el-GR" sz="1800" spc="-10" dirty="0">
                <a:effectLst/>
                <a:latin typeface="Times New Roman" panose="02020603050405020304" pitchFamily="18" charset="0"/>
                <a:ea typeface="Times New Roman" panose="02020603050405020304" pitchFamily="18" charset="0"/>
              </a:rPr>
              <a:t>ε</a:t>
            </a:r>
            <a:r>
              <a:rPr lang="el-GR" sz="1800" dirty="0">
                <a:effectLst/>
                <a:latin typeface="Times New Roman" panose="02020603050405020304" pitchFamily="18" charset="0"/>
                <a:ea typeface="Times New Roman" panose="02020603050405020304" pitchFamily="18" charset="0"/>
              </a:rPr>
              <a:t>ί</a:t>
            </a:r>
            <a:r>
              <a:rPr lang="el-GR" sz="1800" spc="-5" dirty="0">
                <a:effectLst/>
                <a:latin typeface="Times New Roman" panose="02020603050405020304" pitchFamily="18" charset="0"/>
                <a:ea typeface="Times New Roman" panose="02020603050405020304" pitchFamily="18" charset="0"/>
              </a:rPr>
              <a:t>ω</a:t>
            </a:r>
            <a:r>
              <a:rPr lang="el-GR" sz="1800" spc="5" dirty="0">
                <a:effectLst/>
                <a:latin typeface="Times New Roman" panose="02020603050405020304" pitchFamily="18" charset="0"/>
                <a:ea typeface="Times New Roman" panose="02020603050405020304" pitchFamily="18" charset="0"/>
              </a:rPr>
              <a:t>σ</a:t>
            </a:r>
            <a:r>
              <a:rPr lang="el-GR" sz="1800" dirty="0">
                <a:effectLst/>
                <a:latin typeface="Times New Roman" panose="02020603050405020304" pitchFamily="18" charset="0"/>
                <a:ea typeface="Times New Roman" panose="02020603050405020304" pitchFamily="18" charset="0"/>
              </a:rPr>
              <a:t>ης</a:t>
            </a:r>
            <a:r>
              <a:rPr lang="el-GR" sz="1800" spc="15"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κ</a:t>
            </a:r>
            <a:r>
              <a:rPr lang="el-GR" sz="1800" dirty="0">
                <a:effectLst/>
                <a:latin typeface="Times New Roman" panose="02020603050405020304" pitchFamily="18" charset="0"/>
                <a:ea typeface="Times New Roman" panose="02020603050405020304" pitchFamily="18" charset="0"/>
              </a:rPr>
              <a:t>αι</a:t>
            </a:r>
            <a:r>
              <a:rPr lang="el-GR" sz="1800" spc="20"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της </a:t>
            </a:r>
            <a:r>
              <a:rPr lang="el-GR" sz="1800" spc="5" dirty="0">
                <a:effectLst/>
                <a:latin typeface="Times New Roman" panose="02020603050405020304" pitchFamily="18" charset="0"/>
                <a:ea typeface="Times New Roman" panose="02020603050405020304" pitchFamily="18" charset="0"/>
              </a:rPr>
              <a:t>σ</a:t>
            </a:r>
            <a:r>
              <a:rPr lang="el-GR" sz="1800" dirty="0">
                <a:effectLst/>
                <a:latin typeface="Times New Roman" panose="02020603050405020304" pitchFamily="18" charset="0"/>
                <a:ea typeface="Times New Roman" panose="02020603050405020304" pitchFamily="18" charset="0"/>
              </a:rPr>
              <a:t>τήρι</a:t>
            </a:r>
            <a:r>
              <a:rPr lang="el-GR" sz="1800" spc="-10" dirty="0">
                <a:effectLst/>
                <a:latin typeface="Times New Roman" panose="02020603050405020304" pitchFamily="18" charset="0"/>
                <a:ea typeface="Times New Roman" panose="02020603050405020304" pitchFamily="18" charset="0"/>
              </a:rPr>
              <a:t>ξ</a:t>
            </a:r>
            <a:r>
              <a:rPr lang="el-GR" sz="1800" dirty="0">
                <a:effectLst/>
                <a:latin typeface="Times New Roman" panose="02020603050405020304" pitchFamily="18" charset="0"/>
                <a:ea typeface="Times New Roman" panose="02020603050405020304" pitchFamily="18" charset="0"/>
              </a:rPr>
              <a:t>ης</a:t>
            </a:r>
            <a:r>
              <a:rPr lang="el-GR" sz="1800" spc="15"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σ</a:t>
            </a:r>
            <a:r>
              <a:rPr lang="el-GR" sz="1800" spc="-10" dirty="0">
                <a:effectLst/>
                <a:latin typeface="Times New Roman" panose="02020603050405020304" pitchFamily="18" charset="0"/>
                <a:ea typeface="Times New Roman" panose="02020603050405020304" pitchFamily="18" charset="0"/>
              </a:rPr>
              <a:t>τ</a:t>
            </a:r>
            <a:r>
              <a:rPr lang="el-GR" sz="1800" spc="-15" dirty="0">
                <a:effectLst/>
                <a:latin typeface="Times New Roman" panose="02020603050405020304" pitchFamily="18" charset="0"/>
                <a:ea typeface="Times New Roman" panose="02020603050405020304" pitchFamily="18" charset="0"/>
              </a:rPr>
              <a:t>η</a:t>
            </a:r>
            <a:r>
              <a:rPr lang="el-GR" sz="1800" dirty="0">
                <a:effectLst/>
                <a:latin typeface="Times New Roman" panose="02020603050405020304" pitchFamily="18" charset="0"/>
                <a:ea typeface="Times New Roman" panose="02020603050405020304" pitchFamily="18" charset="0"/>
              </a:rPr>
              <a:t>ν άρθρ</a:t>
            </a:r>
            <a:r>
              <a:rPr lang="el-GR" sz="1800" spc="-10" dirty="0">
                <a:effectLst/>
                <a:latin typeface="Times New Roman" panose="02020603050405020304" pitchFamily="18" charset="0"/>
                <a:ea typeface="Times New Roman" panose="02020603050405020304" pitchFamily="18" charset="0"/>
              </a:rPr>
              <a:t>ω</a:t>
            </a:r>
            <a:r>
              <a:rPr lang="el-GR" sz="1800" spc="5" dirty="0">
                <a:effectLst/>
                <a:latin typeface="Times New Roman" panose="02020603050405020304" pitchFamily="18" charset="0"/>
                <a:ea typeface="Times New Roman" panose="02020603050405020304" pitchFamily="18" charset="0"/>
              </a:rPr>
              <a:t>σ</a:t>
            </a:r>
            <a:r>
              <a:rPr lang="el-GR" sz="1800" dirty="0">
                <a:effectLst/>
                <a:latin typeface="Times New Roman" panose="02020603050405020304" pitchFamily="18" charset="0"/>
                <a:ea typeface="Times New Roman" panose="02020603050405020304" pitchFamily="18" charset="0"/>
              </a:rPr>
              <a:t>η.</a:t>
            </a:r>
            <a:r>
              <a:rPr lang="el-GR" sz="1800" spc="10" dirty="0">
                <a:effectLst/>
                <a:latin typeface="Times New Roman" panose="02020603050405020304" pitchFamily="18" charset="0"/>
                <a:ea typeface="Times New Roman" panose="02020603050405020304" pitchFamily="18" charset="0"/>
              </a:rPr>
              <a:t> </a:t>
            </a:r>
            <a:r>
              <a:rPr lang="el-GR" sz="1800" spc="-15" dirty="0">
                <a:effectLst/>
                <a:latin typeface="Times New Roman" panose="02020603050405020304" pitchFamily="18" charset="0"/>
                <a:ea typeface="Times New Roman" panose="02020603050405020304" pitchFamily="18" charset="0"/>
              </a:rPr>
              <a:t>Α</a:t>
            </a:r>
            <a:r>
              <a:rPr lang="el-GR" sz="1800" spc="5" dirty="0">
                <a:effectLst/>
                <a:latin typeface="Times New Roman" panose="02020603050405020304" pitchFamily="18" charset="0"/>
                <a:ea typeface="Times New Roman" panose="02020603050405020304" pitchFamily="18" charset="0"/>
              </a:rPr>
              <a:t>υ</a:t>
            </a:r>
            <a:r>
              <a:rPr lang="el-GR" sz="1800" dirty="0">
                <a:effectLst/>
                <a:latin typeface="Times New Roman" panose="02020603050405020304" pitchFamily="18" charset="0"/>
                <a:ea typeface="Times New Roman" panose="02020603050405020304" pitchFamily="18" charset="0"/>
              </a:rPr>
              <a:t>τό </a:t>
            </a:r>
            <a:r>
              <a:rPr lang="el-GR" sz="1800" spc="5" dirty="0">
                <a:effectLst/>
                <a:latin typeface="Times New Roman" panose="02020603050405020304" pitchFamily="18" charset="0"/>
                <a:ea typeface="Times New Roman" panose="02020603050405020304" pitchFamily="18" charset="0"/>
              </a:rPr>
              <a:t>συ</a:t>
            </a:r>
            <a:r>
              <a:rPr lang="el-GR" sz="1800" spc="-15" dirty="0">
                <a:effectLst/>
                <a:latin typeface="Times New Roman" panose="02020603050405020304" pitchFamily="18" charset="0"/>
                <a:ea typeface="Times New Roman" panose="02020603050405020304" pitchFamily="18" charset="0"/>
              </a:rPr>
              <a:t>μ</a:t>
            </a:r>
            <a:r>
              <a:rPr lang="el-GR" sz="1800" dirty="0">
                <a:effectLst/>
                <a:latin typeface="Times New Roman" panose="02020603050405020304" pitchFamily="18" charset="0"/>
                <a:ea typeface="Times New Roman" panose="02020603050405020304" pitchFamily="18" charset="0"/>
              </a:rPr>
              <a:t>βαί</a:t>
            </a:r>
            <a:r>
              <a:rPr lang="el-GR" sz="1800" spc="-5" dirty="0">
                <a:effectLst/>
                <a:latin typeface="Times New Roman" panose="02020603050405020304" pitchFamily="18" charset="0"/>
                <a:ea typeface="Times New Roman" panose="02020603050405020304" pitchFamily="18" charset="0"/>
              </a:rPr>
              <a:t>ν</a:t>
            </a:r>
            <a:r>
              <a:rPr lang="el-GR" sz="1800" spc="5" dirty="0">
                <a:effectLst/>
                <a:latin typeface="Times New Roman" panose="02020603050405020304" pitchFamily="18" charset="0"/>
                <a:ea typeface="Times New Roman" panose="02020603050405020304" pitchFamily="18" charset="0"/>
              </a:rPr>
              <a:t>ε</a:t>
            </a:r>
            <a:r>
              <a:rPr lang="el-GR" sz="1800" dirty="0">
                <a:effectLst/>
                <a:latin typeface="Times New Roman" panose="02020603050405020304" pitchFamily="18" charset="0"/>
                <a:ea typeface="Times New Roman" panose="02020603050405020304" pitchFamily="18" charset="0"/>
              </a:rPr>
              <a:t>ι</a:t>
            </a:r>
            <a:r>
              <a:rPr lang="el-GR" sz="1800" spc="-10"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γ</a:t>
            </a:r>
            <a:r>
              <a:rPr lang="el-GR" sz="1800" dirty="0">
                <a:effectLst/>
                <a:latin typeface="Times New Roman" panose="02020603050405020304" pitchFamily="18" charset="0"/>
                <a:ea typeface="Times New Roman" panose="02020603050405020304" pitchFamily="18" charset="0"/>
              </a:rPr>
              <a:t>ιατί</a:t>
            </a:r>
            <a:r>
              <a:rPr lang="el-GR" sz="1800" spc="5"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αυξ</a:t>
            </a:r>
            <a:r>
              <a:rPr lang="el-GR" sz="1800" spc="-10" dirty="0">
                <a:effectLst/>
                <a:latin typeface="Times New Roman" panose="02020603050405020304" pitchFamily="18" charset="0"/>
                <a:ea typeface="Times New Roman" panose="02020603050405020304" pitchFamily="18" charset="0"/>
              </a:rPr>
              <a:t>ά</a:t>
            </a:r>
            <a:r>
              <a:rPr lang="el-GR" sz="1800" spc="5" dirty="0">
                <a:effectLst/>
                <a:latin typeface="Times New Roman" panose="02020603050405020304" pitchFamily="18" charset="0"/>
                <a:ea typeface="Times New Roman" panose="02020603050405020304" pitchFamily="18" charset="0"/>
              </a:rPr>
              <a:t>νε</a:t>
            </a:r>
            <a:r>
              <a:rPr lang="el-GR" sz="1800" dirty="0">
                <a:effectLst/>
                <a:latin typeface="Times New Roman" panose="02020603050405020304" pitchFamily="18" charset="0"/>
                <a:ea typeface="Times New Roman" panose="02020603050405020304" pitchFamily="18" charset="0"/>
              </a:rPr>
              <a:t>τ</a:t>
            </a:r>
            <a:r>
              <a:rPr lang="el-GR" sz="1800" spc="-15" dirty="0">
                <a:effectLst/>
                <a:latin typeface="Times New Roman" panose="02020603050405020304" pitchFamily="18" charset="0"/>
                <a:ea typeface="Times New Roman" panose="02020603050405020304" pitchFamily="18" charset="0"/>
              </a:rPr>
              <a:t>α</a:t>
            </a:r>
            <a:r>
              <a:rPr lang="el-GR" sz="1800" dirty="0">
                <a:effectLst/>
                <a:latin typeface="Times New Roman" panose="02020603050405020304" pitchFamily="18" charset="0"/>
                <a:ea typeface="Times New Roman" panose="02020603050405020304" pitchFamily="18" charset="0"/>
              </a:rPr>
              <a:t>ι</a:t>
            </a:r>
            <a:r>
              <a:rPr lang="el-GR" sz="1800" spc="15"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η επιφ</a:t>
            </a:r>
            <a:r>
              <a:rPr lang="el-GR" sz="1800" spc="-15" dirty="0">
                <a:effectLst/>
                <a:latin typeface="Times New Roman" panose="02020603050405020304" pitchFamily="18" charset="0"/>
                <a:ea typeface="Times New Roman" panose="02020603050405020304" pitchFamily="18" charset="0"/>
              </a:rPr>
              <a:t>ά</a:t>
            </a:r>
            <a:r>
              <a:rPr lang="el-GR" sz="1800" spc="5" dirty="0">
                <a:effectLst/>
                <a:latin typeface="Times New Roman" panose="02020603050405020304" pitchFamily="18" charset="0"/>
                <a:ea typeface="Times New Roman" panose="02020603050405020304" pitchFamily="18" charset="0"/>
              </a:rPr>
              <a:t>νε</a:t>
            </a:r>
            <a:r>
              <a:rPr lang="el-GR" sz="1800" spc="-10" dirty="0">
                <a:effectLst/>
                <a:latin typeface="Times New Roman" panose="02020603050405020304" pitchFamily="18" charset="0"/>
                <a:ea typeface="Times New Roman" panose="02020603050405020304" pitchFamily="18" charset="0"/>
              </a:rPr>
              <a:t>ι</a:t>
            </a:r>
            <a:r>
              <a:rPr lang="el-GR" sz="1800" dirty="0">
                <a:effectLst/>
                <a:latin typeface="Times New Roman" panose="02020603050405020304" pitchFamily="18" charset="0"/>
                <a:ea typeface="Times New Roman" panose="02020603050405020304" pitchFamily="18" charset="0"/>
              </a:rPr>
              <a:t>α</a:t>
            </a:r>
            <a:r>
              <a:rPr lang="el-GR" sz="1800" spc="10" dirty="0">
                <a:effectLst/>
                <a:latin typeface="Times New Roman" panose="02020603050405020304" pitchFamily="18" charset="0"/>
                <a:ea typeface="Times New Roman" panose="02020603050405020304" pitchFamily="18" charset="0"/>
              </a:rPr>
              <a:t> </a:t>
            </a:r>
            <a:r>
              <a:rPr lang="el-GR" sz="1800" spc="20" dirty="0">
                <a:effectLst/>
                <a:latin typeface="Times New Roman" panose="02020603050405020304" pitchFamily="18" charset="0"/>
                <a:ea typeface="Times New Roman" panose="02020603050405020304" pitchFamily="18" charset="0"/>
              </a:rPr>
              <a:t>ε</a:t>
            </a:r>
            <a:r>
              <a:rPr lang="el-GR" sz="1800" spc="-5" dirty="0">
                <a:effectLst/>
                <a:latin typeface="Times New Roman" panose="02020603050405020304" pitchFamily="18" charset="0"/>
                <a:ea typeface="Times New Roman" panose="02020603050405020304" pitchFamily="18" charset="0"/>
              </a:rPr>
              <a:t>π</a:t>
            </a:r>
            <a:r>
              <a:rPr lang="el-GR" sz="1800" dirty="0">
                <a:effectLst/>
                <a:latin typeface="Times New Roman" panose="02020603050405020304" pitchFamily="18" charset="0"/>
                <a:ea typeface="Times New Roman" panose="02020603050405020304" pitchFamily="18" charset="0"/>
              </a:rPr>
              <a:t>α</a:t>
            </a:r>
            <a:r>
              <a:rPr lang="el-GR" sz="1800" spc="-5" dirty="0">
                <a:effectLst/>
                <a:latin typeface="Times New Roman" panose="02020603050405020304" pitchFamily="18" charset="0"/>
                <a:ea typeface="Times New Roman" panose="02020603050405020304" pitchFamily="18" charset="0"/>
              </a:rPr>
              <a:t>φ</a:t>
            </a:r>
            <a:r>
              <a:rPr lang="el-GR" sz="1800" dirty="0">
                <a:effectLst/>
                <a:latin typeface="Times New Roman" panose="02020603050405020304" pitchFamily="18" charset="0"/>
                <a:ea typeface="Times New Roman" panose="02020603050405020304" pitchFamily="18" charset="0"/>
              </a:rPr>
              <a:t>ής</a:t>
            </a:r>
            <a:r>
              <a:rPr lang="el-GR" sz="1800" spc="5"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μ</a:t>
            </a:r>
            <a:r>
              <a:rPr lang="el-GR" sz="1800" spc="5" dirty="0">
                <a:effectLst/>
                <a:latin typeface="Times New Roman" panose="02020603050405020304" pitchFamily="18" charset="0"/>
                <a:ea typeface="Times New Roman" panose="02020603050405020304" pitchFamily="18" charset="0"/>
              </a:rPr>
              <a:t>ε</a:t>
            </a:r>
            <a:r>
              <a:rPr lang="el-GR" sz="1800" dirty="0">
                <a:effectLst/>
                <a:latin typeface="Times New Roman" panose="02020603050405020304" pitchFamily="18" charset="0"/>
                <a:ea typeface="Times New Roman" panose="02020603050405020304" pitchFamily="18" charset="0"/>
              </a:rPr>
              <a:t>τα</a:t>
            </a:r>
            <a:r>
              <a:rPr lang="el-GR" sz="1800" spc="-15" dirty="0">
                <a:effectLst/>
                <a:latin typeface="Times New Roman" panose="02020603050405020304" pitchFamily="18" charset="0"/>
                <a:ea typeface="Times New Roman" panose="02020603050405020304" pitchFamily="18" charset="0"/>
              </a:rPr>
              <a:t>ξ</a:t>
            </a:r>
            <a:r>
              <a:rPr lang="el-GR" sz="1800" dirty="0">
                <a:effectLst/>
                <a:latin typeface="Times New Roman" panose="02020603050405020304" pitchFamily="18" charset="0"/>
                <a:ea typeface="Times New Roman" panose="02020603050405020304" pitchFamily="18" charset="0"/>
              </a:rPr>
              <a:t>ύ</a:t>
            </a:r>
            <a:r>
              <a:rPr lang="el-GR" sz="1800" spc="15"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τ</a:t>
            </a:r>
            <a:r>
              <a:rPr lang="el-GR" sz="1800" spc="-10" dirty="0">
                <a:effectLst/>
                <a:latin typeface="Times New Roman" panose="02020603050405020304" pitchFamily="18" charset="0"/>
                <a:ea typeface="Times New Roman" panose="02020603050405020304" pitchFamily="18" charset="0"/>
              </a:rPr>
              <a:t>ο</a:t>
            </a:r>
            <a:r>
              <a:rPr lang="el-GR" sz="1800" dirty="0">
                <a:effectLst/>
                <a:latin typeface="Times New Roman" panose="02020603050405020304" pitchFamily="18" charset="0"/>
                <a:ea typeface="Times New Roman" panose="02020603050405020304" pitchFamily="18" charset="0"/>
              </a:rPr>
              <a:t>υ</a:t>
            </a:r>
            <a:r>
              <a:rPr lang="el-GR" sz="1800" spc="15"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μ</a:t>
            </a:r>
            <a:r>
              <a:rPr lang="el-GR" sz="1800" dirty="0">
                <a:effectLst/>
                <a:latin typeface="Times New Roman" panose="02020603050405020304" pitchFamily="18" charset="0"/>
                <a:ea typeface="Times New Roman" panose="02020603050405020304" pitchFamily="18" charset="0"/>
              </a:rPr>
              <a:t>η</a:t>
            </a:r>
            <a:r>
              <a:rPr lang="el-GR" sz="1800" spc="-10" dirty="0">
                <a:effectLst/>
                <a:latin typeface="Times New Roman" panose="02020603050405020304" pitchFamily="18" charset="0"/>
                <a:ea typeface="Times New Roman" panose="02020603050405020304" pitchFamily="18" charset="0"/>
              </a:rPr>
              <a:t>ρο</a:t>
            </a:r>
            <a:r>
              <a:rPr lang="el-GR" sz="1800" dirty="0">
                <a:effectLst/>
                <a:latin typeface="Times New Roman" panose="02020603050405020304" pitchFamily="18" charset="0"/>
                <a:ea typeface="Times New Roman" panose="02020603050405020304" pitchFamily="18" charset="0"/>
              </a:rPr>
              <a:t>ύ</a:t>
            </a:r>
            <a:r>
              <a:rPr lang="el-GR" sz="1800" spc="15"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κ</a:t>
            </a:r>
            <a:r>
              <a:rPr lang="el-GR" sz="1800" dirty="0">
                <a:effectLst/>
                <a:latin typeface="Times New Roman" panose="02020603050405020304" pitchFamily="18" charset="0"/>
                <a:ea typeface="Times New Roman" panose="02020603050405020304" pitchFamily="18" charset="0"/>
              </a:rPr>
              <a:t>αι</a:t>
            </a:r>
            <a:r>
              <a:rPr lang="el-GR" sz="1800" spc="10"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της</a:t>
            </a:r>
            <a:r>
              <a:rPr lang="el-GR" sz="1800" spc="5" dirty="0">
                <a:effectLst/>
                <a:latin typeface="Times New Roman" panose="02020603050405020304" pitchFamily="18" charset="0"/>
                <a:ea typeface="Times New Roman" panose="02020603050405020304" pitchFamily="18" charset="0"/>
              </a:rPr>
              <a:t> </a:t>
            </a:r>
            <a:r>
              <a:rPr lang="el-GR" sz="1800" spc="-15" dirty="0">
                <a:effectLst/>
                <a:latin typeface="Times New Roman" panose="02020603050405020304" pitchFamily="18" charset="0"/>
                <a:ea typeface="Times New Roman" panose="02020603050405020304" pitchFamily="18" charset="0"/>
              </a:rPr>
              <a:t>κ</a:t>
            </a:r>
            <a:r>
              <a:rPr lang="el-GR" sz="1800" spc="5" dirty="0">
                <a:effectLst/>
                <a:latin typeface="Times New Roman" panose="02020603050405020304" pitchFamily="18" charset="0"/>
                <a:ea typeface="Times New Roman" panose="02020603050405020304" pitchFamily="18" charset="0"/>
              </a:rPr>
              <a:t>ν</a:t>
            </a:r>
            <a:r>
              <a:rPr lang="el-GR" sz="1800" dirty="0">
                <a:effectLst/>
                <a:latin typeface="Times New Roman" panose="02020603050405020304" pitchFamily="18" charset="0"/>
                <a:ea typeface="Times New Roman" panose="02020603050405020304" pitchFamily="18" charset="0"/>
              </a:rPr>
              <a:t>ή</a:t>
            </a:r>
            <a:r>
              <a:rPr lang="el-GR" sz="1800" spc="-5" dirty="0">
                <a:effectLst/>
                <a:latin typeface="Times New Roman" panose="02020603050405020304" pitchFamily="18" charset="0"/>
                <a:ea typeface="Times New Roman" panose="02020603050405020304" pitchFamily="18" charset="0"/>
              </a:rPr>
              <a:t>μ</a:t>
            </a:r>
            <a:r>
              <a:rPr lang="el-GR" sz="1800" dirty="0">
                <a:effectLst/>
                <a:latin typeface="Times New Roman" panose="02020603050405020304" pitchFamily="18" charset="0"/>
                <a:ea typeface="Times New Roman" panose="02020603050405020304" pitchFamily="18" charset="0"/>
              </a:rPr>
              <a:t>η</a:t>
            </a:r>
            <a:r>
              <a:rPr lang="el-GR" sz="1800" spc="-5" dirty="0">
                <a:effectLst/>
                <a:latin typeface="Times New Roman" panose="02020603050405020304" pitchFamily="18" charset="0"/>
                <a:ea typeface="Times New Roman" panose="02020603050405020304" pitchFamily="18" charset="0"/>
              </a:rPr>
              <a:t>ς</a:t>
            </a:r>
            <a:r>
              <a:rPr lang="el-GR" sz="1800" dirty="0">
                <a:effectLst/>
                <a:latin typeface="Times New Roman" panose="02020603050405020304" pitchFamily="18" charset="0"/>
                <a:ea typeface="Times New Roman" panose="02020603050405020304" pitchFamily="18" charset="0"/>
              </a:rPr>
              <a:t>,</a:t>
            </a:r>
            <a:r>
              <a:rPr lang="el-GR" sz="1800" spc="10"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μ</a:t>
            </a:r>
            <a:r>
              <a:rPr lang="el-GR" sz="1800" spc="-10" dirty="0">
                <a:effectLst/>
                <a:latin typeface="Times New Roman" panose="02020603050405020304" pitchFamily="18" charset="0"/>
                <a:ea typeface="Times New Roman" panose="02020603050405020304" pitchFamily="18" charset="0"/>
              </a:rPr>
              <a:t>ε</a:t>
            </a:r>
            <a:r>
              <a:rPr lang="el-GR" sz="1800" dirty="0">
                <a:effectLst/>
                <a:latin typeface="Times New Roman" panose="02020603050405020304" pitchFamily="18" charset="0"/>
                <a:ea typeface="Times New Roman" panose="02020603050405020304" pitchFamily="18" charset="0"/>
              </a:rPr>
              <a:t>ι</a:t>
            </a:r>
            <a:r>
              <a:rPr lang="el-GR" sz="1800" spc="-5" dirty="0">
                <a:effectLst/>
                <a:latin typeface="Times New Roman" panose="02020603050405020304" pitchFamily="18" charset="0"/>
                <a:ea typeface="Times New Roman" panose="02020603050405020304" pitchFamily="18" charset="0"/>
              </a:rPr>
              <a:t>ώ</a:t>
            </a:r>
            <a:r>
              <a:rPr lang="el-GR" sz="1800" spc="5" dirty="0">
                <a:effectLst/>
                <a:latin typeface="Times New Roman" panose="02020603050405020304" pitchFamily="18" charset="0"/>
                <a:ea typeface="Times New Roman" panose="02020603050405020304" pitchFamily="18" charset="0"/>
              </a:rPr>
              <a:t>ν</a:t>
            </a:r>
            <a:r>
              <a:rPr lang="el-GR" sz="1800" dirty="0">
                <a:effectLst/>
                <a:latin typeface="Times New Roman" panose="02020603050405020304" pitchFamily="18" charset="0"/>
                <a:ea typeface="Times New Roman" panose="02020603050405020304" pitchFamily="18" charset="0"/>
              </a:rPr>
              <a:t>ο</a:t>
            </a:r>
            <a:r>
              <a:rPr lang="el-GR" sz="1800" spc="-5" dirty="0">
                <a:effectLst/>
                <a:latin typeface="Times New Roman" panose="02020603050405020304" pitchFamily="18" charset="0"/>
                <a:ea typeface="Times New Roman" panose="02020603050405020304" pitchFamily="18" charset="0"/>
              </a:rPr>
              <a:t>ν</a:t>
            </a:r>
            <a:r>
              <a:rPr lang="el-GR" sz="1800" spc="-10" dirty="0">
                <a:effectLst/>
                <a:latin typeface="Times New Roman" panose="02020603050405020304" pitchFamily="18" charset="0"/>
                <a:ea typeface="Times New Roman" panose="02020603050405020304" pitchFamily="18" charset="0"/>
              </a:rPr>
              <a:t>τ</a:t>
            </a:r>
            <a:r>
              <a:rPr lang="el-GR" sz="1800" dirty="0">
                <a:effectLst/>
                <a:latin typeface="Times New Roman" panose="02020603050405020304" pitchFamily="18" charset="0"/>
                <a:ea typeface="Times New Roman" panose="02020603050405020304" pitchFamily="18" charset="0"/>
              </a:rPr>
              <a:t>ας το </a:t>
            </a:r>
            <a:r>
              <a:rPr lang="el-GR" sz="1800" spc="-5" dirty="0">
                <a:effectLst/>
                <a:latin typeface="Times New Roman" panose="02020603050405020304" pitchFamily="18" charset="0"/>
                <a:ea typeface="Times New Roman" panose="02020603050405020304" pitchFamily="18" charset="0"/>
              </a:rPr>
              <a:t>μ</a:t>
            </a:r>
            <a:r>
              <a:rPr lang="el-GR" sz="1800" spc="5" dirty="0">
                <a:effectLst/>
                <a:latin typeface="Times New Roman" panose="02020603050405020304" pitchFamily="18" charset="0"/>
                <a:ea typeface="Times New Roman" panose="02020603050405020304" pitchFamily="18" charset="0"/>
              </a:rPr>
              <a:t>έ</a:t>
            </a:r>
            <a:r>
              <a:rPr lang="el-GR" sz="1800" dirty="0">
                <a:effectLst/>
                <a:latin typeface="Times New Roman" panose="02020603050405020304" pitchFamily="18" charset="0"/>
                <a:ea typeface="Times New Roman" panose="02020603050405020304" pitchFamily="18" charset="0"/>
              </a:rPr>
              <a:t>τρο</a:t>
            </a:r>
            <a:r>
              <a:rPr lang="el-GR" sz="1800" spc="-10"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τ</a:t>
            </a:r>
            <a:r>
              <a:rPr lang="el-GR" sz="1800" spc="-5" dirty="0">
                <a:effectLst/>
                <a:latin typeface="Times New Roman" panose="02020603050405020304" pitchFamily="18" charset="0"/>
                <a:ea typeface="Times New Roman" panose="02020603050405020304" pitchFamily="18" charset="0"/>
              </a:rPr>
              <a:t>ω</a:t>
            </a:r>
            <a:r>
              <a:rPr lang="el-GR" sz="1800" dirty="0">
                <a:effectLst/>
                <a:latin typeface="Times New Roman" panose="02020603050405020304" pitchFamily="18" charset="0"/>
                <a:ea typeface="Times New Roman" panose="02020603050405020304" pitchFamily="18" charset="0"/>
              </a:rPr>
              <a:t>ν </a:t>
            </a:r>
            <a:r>
              <a:rPr lang="el-GR" sz="1800" spc="5"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π</a:t>
            </a:r>
            <a:r>
              <a:rPr lang="el-GR" sz="1800" spc="-10" dirty="0">
                <a:effectLst/>
                <a:latin typeface="Times New Roman" panose="02020603050405020304" pitchFamily="18" charset="0"/>
                <a:ea typeface="Times New Roman" panose="02020603050405020304" pitchFamily="18" charset="0"/>
              </a:rPr>
              <a:t>ι</a:t>
            </a:r>
            <a:r>
              <a:rPr lang="el-GR" sz="1800" spc="5" dirty="0">
                <a:effectLst/>
                <a:latin typeface="Times New Roman" panose="02020603050405020304" pitchFamily="18" charset="0"/>
                <a:ea typeface="Times New Roman" panose="02020603050405020304" pitchFamily="18" charset="0"/>
              </a:rPr>
              <a:t>εσ</a:t>
            </a:r>
            <a:r>
              <a:rPr lang="el-GR" sz="1800" spc="-10" dirty="0">
                <a:effectLst/>
                <a:latin typeface="Times New Roman" panose="02020603050405020304" pitchFamily="18" charset="0"/>
                <a:ea typeface="Times New Roman" panose="02020603050405020304" pitchFamily="18" charset="0"/>
              </a:rPr>
              <a:t>τ</a:t>
            </a:r>
            <a:r>
              <a:rPr lang="el-GR" sz="1800" dirty="0">
                <a:effectLst/>
                <a:latin typeface="Times New Roman" panose="02020603050405020304" pitchFamily="18" charset="0"/>
                <a:ea typeface="Times New Roman" panose="02020603050405020304" pitchFamily="18" charset="0"/>
              </a:rPr>
              <a:t>ικ</a:t>
            </a:r>
            <a:r>
              <a:rPr lang="el-GR" sz="1800" spc="-10" dirty="0">
                <a:effectLst/>
                <a:latin typeface="Times New Roman" panose="02020603050405020304" pitchFamily="18" charset="0"/>
                <a:ea typeface="Times New Roman" panose="02020603050405020304" pitchFamily="18" charset="0"/>
              </a:rPr>
              <a:t>ώ</a:t>
            </a:r>
            <a:r>
              <a:rPr lang="el-GR" sz="1800" dirty="0">
                <a:effectLst/>
                <a:latin typeface="Times New Roman" panose="02020603050405020304" pitchFamily="18" charset="0"/>
                <a:ea typeface="Times New Roman" panose="02020603050405020304" pitchFamily="18" charset="0"/>
              </a:rPr>
              <a:t>ν</a:t>
            </a:r>
            <a:r>
              <a:rPr lang="el-GR" sz="1800" spc="5"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δυ</a:t>
            </a:r>
            <a:r>
              <a:rPr lang="el-GR" sz="1800" spc="5" dirty="0">
                <a:effectLst/>
                <a:latin typeface="Times New Roman" panose="02020603050405020304" pitchFamily="18" charset="0"/>
                <a:ea typeface="Times New Roman" panose="02020603050405020304" pitchFamily="18" charset="0"/>
              </a:rPr>
              <a:t>ν</a:t>
            </a:r>
            <a:r>
              <a:rPr lang="el-GR" sz="1800" dirty="0">
                <a:effectLst/>
                <a:latin typeface="Times New Roman" panose="02020603050405020304" pitchFamily="18" charset="0"/>
                <a:ea typeface="Times New Roman" panose="02020603050405020304" pitchFamily="18" charset="0"/>
              </a:rPr>
              <a:t>ά</a:t>
            </a:r>
            <a:r>
              <a:rPr lang="el-GR" sz="1800" spc="-5" dirty="0">
                <a:effectLst/>
                <a:latin typeface="Times New Roman" panose="02020603050405020304" pitchFamily="18" charset="0"/>
                <a:ea typeface="Times New Roman" panose="02020603050405020304" pitchFamily="18" charset="0"/>
              </a:rPr>
              <a:t>μ</a:t>
            </a:r>
            <a:r>
              <a:rPr lang="el-GR" sz="1800" spc="-10" dirty="0">
                <a:effectLst/>
                <a:latin typeface="Times New Roman" panose="02020603050405020304" pitchFamily="18" charset="0"/>
                <a:ea typeface="Times New Roman" panose="02020603050405020304" pitchFamily="18" charset="0"/>
              </a:rPr>
              <a:t>ε</a:t>
            </a:r>
            <a:r>
              <a:rPr lang="el-GR" sz="1800" spc="5" dirty="0">
                <a:effectLst/>
                <a:latin typeface="Times New Roman" panose="02020603050405020304" pitchFamily="18" charset="0"/>
                <a:ea typeface="Times New Roman" panose="02020603050405020304" pitchFamily="18" charset="0"/>
              </a:rPr>
              <a:t>ω</a:t>
            </a:r>
            <a:r>
              <a:rPr lang="el-GR" sz="1800" dirty="0">
                <a:effectLst/>
                <a:latin typeface="Times New Roman" panose="02020603050405020304" pitchFamily="18" charset="0"/>
                <a:ea typeface="Times New Roman" panose="02020603050405020304" pitchFamily="18" charset="0"/>
              </a:rPr>
              <a:t>ν</a:t>
            </a:r>
            <a:r>
              <a:rPr lang="el-GR" sz="1800" spc="5"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π</a:t>
            </a:r>
            <a:r>
              <a:rPr lang="el-GR" sz="1800" spc="-10" dirty="0">
                <a:effectLst/>
                <a:latin typeface="Times New Roman" panose="02020603050405020304" pitchFamily="18" charset="0"/>
                <a:ea typeface="Times New Roman" panose="02020603050405020304" pitchFamily="18" charset="0"/>
              </a:rPr>
              <a:t>ο</a:t>
            </a:r>
            <a:r>
              <a:rPr lang="el-GR" sz="1800" dirty="0">
                <a:effectLst/>
                <a:latin typeface="Times New Roman" panose="02020603050405020304" pitchFamily="18" charset="0"/>
                <a:ea typeface="Times New Roman" panose="02020603050405020304" pitchFamily="18" charset="0"/>
              </a:rPr>
              <a:t>υ</a:t>
            </a:r>
            <a:r>
              <a:rPr lang="el-GR" sz="1800" spc="5" dirty="0">
                <a:effectLst/>
                <a:latin typeface="Times New Roman" panose="02020603050405020304" pitchFamily="18" charset="0"/>
                <a:ea typeface="Times New Roman" panose="02020603050405020304" pitchFamily="18" charset="0"/>
              </a:rPr>
              <a:t> ε</a:t>
            </a:r>
            <a:r>
              <a:rPr lang="el-GR" sz="1800" dirty="0">
                <a:effectLst/>
                <a:latin typeface="Times New Roman" panose="02020603050405020304" pitchFamily="18" charset="0"/>
                <a:ea typeface="Times New Roman" panose="02020603050405020304" pitchFamily="18" charset="0"/>
              </a:rPr>
              <a:t>φ</a:t>
            </a:r>
            <a:r>
              <a:rPr lang="el-GR" sz="1800" spc="-15" dirty="0">
                <a:effectLst/>
                <a:latin typeface="Times New Roman" panose="02020603050405020304" pitchFamily="18" charset="0"/>
                <a:ea typeface="Times New Roman" panose="02020603050405020304" pitchFamily="18" charset="0"/>
              </a:rPr>
              <a:t>α</a:t>
            </a:r>
            <a:r>
              <a:rPr lang="el-GR" sz="1800" dirty="0">
                <a:effectLst/>
                <a:latin typeface="Times New Roman" panose="02020603050405020304" pitchFamily="18" charset="0"/>
                <a:ea typeface="Times New Roman" panose="02020603050405020304" pitchFamily="18" charset="0"/>
              </a:rPr>
              <a:t>ρμό</a:t>
            </a:r>
            <a:r>
              <a:rPr lang="el-GR" sz="1800" spc="-5" dirty="0">
                <a:effectLst/>
                <a:latin typeface="Times New Roman" panose="02020603050405020304" pitchFamily="18" charset="0"/>
                <a:ea typeface="Times New Roman" panose="02020603050405020304" pitchFamily="18" charset="0"/>
              </a:rPr>
              <a:t>ζ</a:t>
            </a:r>
            <a:r>
              <a:rPr lang="el-GR" sz="1800" dirty="0">
                <a:effectLst/>
                <a:latin typeface="Times New Roman" panose="02020603050405020304" pitchFamily="18" charset="0"/>
                <a:ea typeface="Times New Roman" panose="02020603050405020304" pitchFamily="18" charset="0"/>
              </a:rPr>
              <a:t>ο</a:t>
            </a:r>
            <a:r>
              <a:rPr lang="el-GR" sz="1800" spc="5" dirty="0">
                <a:effectLst/>
                <a:latin typeface="Times New Roman" panose="02020603050405020304" pitchFamily="18" charset="0"/>
                <a:ea typeface="Times New Roman" panose="02020603050405020304" pitchFamily="18" charset="0"/>
              </a:rPr>
              <a:t>ν</a:t>
            </a:r>
            <a:r>
              <a:rPr lang="el-GR" sz="1800" dirty="0">
                <a:effectLst/>
                <a:latin typeface="Times New Roman" panose="02020603050405020304" pitchFamily="18" charset="0"/>
                <a:ea typeface="Times New Roman" panose="02020603050405020304" pitchFamily="18" charset="0"/>
              </a:rPr>
              <a:t>τ</a:t>
            </a:r>
            <a:r>
              <a:rPr lang="el-GR" sz="1800" spc="-15" dirty="0">
                <a:effectLst/>
                <a:latin typeface="Times New Roman" panose="02020603050405020304" pitchFamily="18" charset="0"/>
                <a:ea typeface="Times New Roman" panose="02020603050405020304" pitchFamily="18" charset="0"/>
              </a:rPr>
              <a:t>α</a:t>
            </a:r>
            <a:r>
              <a:rPr lang="el-GR" sz="1800" dirty="0">
                <a:effectLst/>
                <a:latin typeface="Times New Roman" panose="02020603050405020304" pitchFamily="18" charset="0"/>
                <a:ea typeface="Times New Roman" panose="02020603050405020304" pitchFamily="18" charset="0"/>
              </a:rPr>
              <a:t>ι</a:t>
            </a:r>
            <a:r>
              <a:rPr lang="el-GR" sz="1800" spc="-10"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σ</a:t>
            </a:r>
            <a:r>
              <a:rPr lang="el-GR" sz="1800" dirty="0">
                <a:effectLst/>
                <a:latin typeface="Times New Roman" panose="02020603050405020304" pitchFamily="18" charset="0"/>
                <a:ea typeface="Times New Roman" panose="02020603050405020304" pitchFamily="18" charset="0"/>
              </a:rPr>
              <a:t>τον</a:t>
            </a:r>
            <a:r>
              <a:rPr lang="el-GR" sz="1800" spc="-5"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αρθρικό</a:t>
            </a:r>
            <a:r>
              <a:rPr lang="el-GR" sz="1800" spc="-15"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χ</a:t>
            </a:r>
            <a:r>
              <a:rPr lang="el-GR" sz="1800" spc="-10" dirty="0">
                <a:effectLst/>
                <a:latin typeface="Times New Roman" panose="02020603050405020304" pitchFamily="18" charset="0"/>
                <a:ea typeface="Times New Roman" panose="02020603050405020304" pitchFamily="18" charset="0"/>
              </a:rPr>
              <a:t>ό</a:t>
            </a:r>
            <a:r>
              <a:rPr lang="el-GR" sz="1800" spc="5" dirty="0">
                <a:effectLst/>
                <a:latin typeface="Times New Roman" panose="02020603050405020304" pitchFamily="18" charset="0"/>
                <a:ea typeface="Times New Roman" panose="02020603050405020304" pitchFamily="18" charset="0"/>
              </a:rPr>
              <a:t>ν</a:t>
            </a:r>
            <a:r>
              <a:rPr lang="el-GR" sz="1800" spc="-5" dirty="0">
                <a:effectLst/>
                <a:latin typeface="Times New Roman" panose="02020603050405020304" pitchFamily="18" charset="0"/>
                <a:ea typeface="Times New Roman" panose="02020603050405020304" pitchFamily="18" charset="0"/>
              </a:rPr>
              <a:t>δ</a:t>
            </a:r>
            <a:r>
              <a:rPr lang="el-GR" sz="1800" dirty="0">
                <a:effectLst/>
                <a:latin typeface="Times New Roman" panose="02020603050405020304" pitchFamily="18" charset="0"/>
                <a:ea typeface="Times New Roman" panose="02020603050405020304" pitchFamily="18" charset="0"/>
              </a:rPr>
              <a:t>ρο.</a:t>
            </a:r>
            <a:endParaRPr lang="en-US" sz="1800" dirty="0">
              <a:latin typeface="Times New Roman" panose="02020603050405020304" pitchFamily="18" charset="0"/>
              <a:ea typeface="Times New Roman" panose="02020603050405020304" pitchFamily="18" charset="0"/>
            </a:endParaRPr>
          </a:p>
          <a:p>
            <a:pPr marL="63500" marR="50165" indent="0" algn="just">
              <a:lnSpc>
                <a:spcPct val="100000"/>
              </a:lnSpc>
              <a:spcBef>
                <a:spcPts val="375"/>
              </a:spcBef>
              <a:spcAft>
                <a:spcPts val="0"/>
              </a:spcAft>
              <a:buNone/>
            </a:pPr>
            <a:endParaRPr lang="el-GR" sz="1800" dirty="0">
              <a:effectLst/>
              <a:latin typeface="Times New Roman" panose="02020603050405020304" pitchFamily="18" charset="0"/>
              <a:ea typeface="Times New Roman" panose="02020603050405020304" pitchFamily="18" charset="0"/>
            </a:endParaRPr>
          </a:p>
          <a:p>
            <a:pPr marL="63500" marR="54610" indent="457200" algn="just">
              <a:lnSpc>
                <a:spcPct val="100000"/>
              </a:lnSpc>
              <a:spcBef>
                <a:spcPts val="10"/>
              </a:spcBef>
              <a:spcAft>
                <a:spcPts val="0"/>
              </a:spcAft>
            </a:pPr>
            <a:r>
              <a:rPr lang="el-GR" sz="1800" dirty="0">
                <a:effectLst/>
                <a:latin typeface="Times New Roman" panose="02020603050405020304" pitchFamily="18" charset="0"/>
                <a:ea typeface="Times New Roman" panose="02020603050405020304" pitchFamily="18" charset="0"/>
              </a:rPr>
              <a:t>Δηλα</a:t>
            </a:r>
            <a:r>
              <a:rPr lang="el-GR" sz="1800" spc="-5" dirty="0">
                <a:effectLst/>
                <a:latin typeface="Times New Roman" panose="02020603050405020304" pitchFamily="18" charset="0"/>
                <a:ea typeface="Times New Roman" panose="02020603050405020304" pitchFamily="18" charset="0"/>
              </a:rPr>
              <a:t>δ</a:t>
            </a:r>
            <a:r>
              <a:rPr lang="el-GR" sz="1800" dirty="0">
                <a:effectLst/>
                <a:latin typeface="Times New Roman" panose="02020603050405020304" pitchFamily="18" charset="0"/>
                <a:ea typeface="Times New Roman" panose="02020603050405020304" pitchFamily="18" charset="0"/>
              </a:rPr>
              <a:t>ή</a:t>
            </a:r>
            <a:r>
              <a:rPr lang="el-GR" sz="1800" spc="5"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ο</a:t>
            </a:r>
            <a:r>
              <a:rPr lang="el-GR" sz="1800" spc="10"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βα</a:t>
            </a:r>
            <a:r>
              <a:rPr lang="el-GR" sz="1800" spc="-10" dirty="0">
                <a:effectLst/>
                <a:latin typeface="Times New Roman" panose="02020603050405020304" pitchFamily="18" charset="0"/>
                <a:ea typeface="Times New Roman" panose="02020603050405020304" pitchFamily="18" charset="0"/>
              </a:rPr>
              <a:t>σ</a:t>
            </a:r>
            <a:r>
              <a:rPr lang="el-GR" sz="1800" dirty="0">
                <a:effectLst/>
                <a:latin typeface="Times New Roman" panose="02020603050405020304" pitchFamily="18" charset="0"/>
                <a:ea typeface="Times New Roman" panose="02020603050405020304" pitchFamily="18" charset="0"/>
              </a:rPr>
              <a:t>ικός ρό</a:t>
            </a:r>
            <a:r>
              <a:rPr lang="el-GR" sz="1800" spc="5" dirty="0">
                <a:effectLst/>
                <a:latin typeface="Times New Roman" panose="02020603050405020304" pitchFamily="18" charset="0"/>
                <a:ea typeface="Times New Roman" panose="02020603050405020304" pitchFamily="18" charset="0"/>
              </a:rPr>
              <a:t>λ</a:t>
            </a:r>
            <a:r>
              <a:rPr lang="el-GR" sz="1800" dirty="0">
                <a:effectLst/>
                <a:latin typeface="Times New Roman" panose="02020603050405020304" pitchFamily="18" charset="0"/>
                <a:ea typeface="Times New Roman" panose="02020603050405020304" pitchFamily="18" charset="0"/>
              </a:rPr>
              <a:t>ος </a:t>
            </a:r>
            <a:r>
              <a:rPr lang="el-GR" sz="1800" spc="-10" dirty="0">
                <a:effectLst/>
                <a:latin typeface="Times New Roman" panose="02020603050405020304" pitchFamily="18" charset="0"/>
                <a:ea typeface="Times New Roman" panose="02020603050405020304" pitchFamily="18" charset="0"/>
              </a:rPr>
              <a:t>τ</a:t>
            </a:r>
            <a:r>
              <a:rPr lang="el-GR" sz="1800" spc="5" dirty="0">
                <a:effectLst/>
                <a:latin typeface="Times New Roman" panose="02020603050405020304" pitchFamily="18" charset="0"/>
                <a:ea typeface="Times New Roman" panose="02020603050405020304" pitchFamily="18" charset="0"/>
              </a:rPr>
              <a:t>ω</a:t>
            </a:r>
            <a:r>
              <a:rPr lang="el-GR" sz="1800" dirty="0">
                <a:effectLst/>
                <a:latin typeface="Times New Roman" panose="02020603050405020304" pitchFamily="18" charset="0"/>
                <a:ea typeface="Times New Roman" panose="02020603050405020304" pitchFamily="18" charset="0"/>
              </a:rPr>
              <a:t>ν</a:t>
            </a:r>
            <a:r>
              <a:rPr lang="el-GR" sz="1800" spc="10"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μ</a:t>
            </a:r>
            <a:r>
              <a:rPr lang="el-GR" sz="1800" spc="-15" dirty="0">
                <a:effectLst/>
                <a:latin typeface="Times New Roman" panose="02020603050405020304" pitchFamily="18" charset="0"/>
                <a:ea typeface="Times New Roman" panose="02020603050405020304" pitchFamily="18" charset="0"/>
              </a:rPr>
              <a:t>η</a:t>
            </a:r>
            <a:r>
              <a:rPr lang="el-GR" sz="1800" spc="5" dirty="0">
                <a:effectLst/>
                <a:latin typeface="Times New Roman" panose="02020603050405020304" pitchFamily="18" charset="0"/>
                <a:ea typeface="Times New Roman" panose="02020603050405020304" pitchFamily="18" charset="0"/>
              </a:rPr>
              <a:t>ν</a:t>
            </a:r>
            <a:r>
              <a:rPr lang="el-GR" sz="1800" dirty="0">
                <a:effectLst/>
                <a:latin typeface="Times New Roman" panose="02020603050405020304" pitchFamily="18" charset="0"/>
                <a:ea typeface="Times New Roman" panose="02020603050405020304" pitchFamily="18" charset="0"/>
              </a:rPr>
              <a:t>ί</a:t>
            </a:r>
            <a:r>
              <a:rPr lang="el-GR" sz="1800" spc="5" dirty="0">
                <a:effectLst/>
                <a:latin typeface="Times New Roman" panose="02020603050405020304" pitchFamily="18" charset="0"/>
                <a:ea typeface="Times New Roman" panose="02020603050405020304" pitchFamily="18" charset="0"/>
              </a:rPr>
              <a:t>σ</a:t>
            </a:r>
            <a:r>
              <a:rPr lang="el-GR" sz="1800" spc="-15" dirty="0">
                <a:effectLst/>
                <a:latin typeface="Times New Roman" panose="02020603050405020304" pitchFamily="18" charset="0"/>
                <a:ea typeface="Times New Roman" panose="02020603050405020304" pitchFamily="18" charset="0"/>
              </a:rPr>
              <a:t>κ</a:t>
            </a:r>
            <a:r>
              <a:rPr lang="el-GR" sz="1800" spc="5" dirty="0">
                <a:effectLst/>
                <a:latin typeface="Times New Roman" panose="02020603050405020304" pitchFamily="18" charset="0"/>
                <a:ea typeface="Times New Roman" panose="02020603050405020304" pitchFamily="18" charset="0"/>
              </a:rPr>
              <a:t>ω</a:t>
            </a:r>
            <a:r>
              <a:rPr lang="el-GR" sz="1800" dirty="0">
                <a:effectLst/>
                <a:latin typeface="Times New Roman" panose="02020603050405020304" pitchFamily="18" charset="0"/>
                <a:ea typeface="Times New Roman" panose="02020603050405020304" pitchFamily="18" charset="0"/>
              </a:rPr>
              <a:t>ν </a:t>
            </a:r>
            <a:r>
              <a:rPr lang="el-GR" sz="1800" spc="5" dirty="0">
                <a:effectLst/>
                <a:latin typeface="Times New Roman" panose="02020603050405020304" pitchFamily="18" charset="0"/>
                <a:ea typeface="Times New Roman" panose="02020603050405020304" pitchFamily="18" charset="0"/>
              </a:rPr>
              <a:t>ε</a:t>
            </a:r>
            <a:r>
              <a:rPr lang="el-GR" sz="1800" spc="-10" dirty="0">
                <a:effectLst/>
                <a:latin typeface="Times New Roman" panose="02020603050405020304" pitchFamily="18" charset="0"/>
                <a:ea typeface="Times New Roman" panose="02020603050405020304" pitchFamily="18" charset="0"/>
              </a:rPr>
              <a:t>ί</a:t>
            </a:r>
            <a:r>
              <a:rPr lang="el-GR" sz="1800" spc="5" dirty="0">
                <a:effectLst/>
                <a:latin typeface="Times New Roman" panose="02020603050405020304" pitchFamily="18" charset="0"/>
                <a:ea typeface="Times New Roman" panose="02020603050405020304" pitchFamily="18" charset="0"/>
              </a:rPr>
              <a:t>ν</a:t>
            </a:r>
            <a:r>
              <a:rPr lang="el-GR" sz="1800" dirty="0">
                <a:effectLst/>
                <a:latin typeface="Times New Roman" panose="02020603050405020304" pitchFamily="18" charset="0"/>
                <a:ea typeface="Times New Roman" panose="02020603050405020304" pitchFamily="18" charset="0"/>
              </a:rPr>
              <a:t>αι</a:t>
            </a:r>
            <a:r>
              <a:rPr lang="el-GR" sz="1800" spc="5"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η</a:t>
            </a:r>
            <a:r>
              <a:rPr lang="el-GR" sz="1800" spc="5"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κ</a:t>
            </a:r>
            <a:r>
              <a:rPr lang="el-GR" sz="1800" dirty="0">
                <a:effectLst/>
                <a:latin typeface="Times New Roman" panose="02020603050405020304" pitchFamily="18" charset="0"/>
                <a:ea typeface="Times New Roman" panose="02020603050405020304" pitchFamily="18" charset="0"/>
              </a:rPr>
              <a:t>ατ</a:t>
            </a:r>
            <a:r>
              <a:rPr lang="el-GR" sz="1800" spc="-5" dirty="0">
                <a:effectLst/>
                <a:latin typeface="Times New Roman" panose="02020603050405020304" pitchFamily="18" charset="0"/>
                <a:ea typeface="Times New Roman" panose="02020603050405020304" pitchFamily="18" charset="0"/>
              </a:rPr>
              <a:t>αν</a:t>
            </a:r>
            <a:r>
              <a:rPr lang="el-GR" sz="1800" dirty="0">
                <a:effectLst/>
                <a:latin typeface="Times New Roman" panose="02020603050405020304" pitchFamily="18" charset="0"/>
                <a:ea typeface="Times New Roman" panose="02020603050405020304" pitchFamily="18" charset="0"/>
              </a:rPr>
              <a:t>ο</a:t>
            </a:r>
            <a:r>
              <a:rPr lang="el-GR" sz="1800" spc="-5" dirty="0">
                <a:effectLst/>
                <a:latin typeface="Times New Roman" panose="02020603050405020304" pitchFamily="18" charset="0"/>
                <a:ea typeface="Times New Roman" panose="02020603050405020304" pitchFamily="18" charset="0"/>
              </a:rPr>
              <a:t>μ</a:t>
            </a:r>
            <a:r>
              <a:rPr lang="el-GR" sz="1800" dirty="0">
                <a:effectLst/>
                <a:latin typeface="Times New Roman" panose="02020603050405020304" pitchFamily="18" charset="0"/>
                <a:ea typeface="Times New Roman" panose="02020603050405020304" pitchFamily="18" charset="0"/>
              </a:rPr>
              <a:t>ή</a:t>
            </a:r>
            <a:r>
              <a:rPr lang="el-GR" sz="1800" spc="5"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τ</a:t>
            </a:r>
            <a:r>
              <a:rPr lang="el-GR" sz="1800" spc="5" dirty="0">
                <a:effectLst/>
                <a:latin typeface="Times New Roman" panose="02020603050405020304" pitchFamily="18" charset="0"/>
                <a:ea typeface="Times New Roman" panose="02020603050405020304" pitchFamily="18" charset="0"/>
              </a:rPr>
              <a:t>ω</a:t>
            </a:r>
            <a:r>
              <a:rPr lang="el-GR" sz="1800" dirty="0">
                <a:effectLst/>
                <a:latin typeface="Times New Roman" panose="02020603050405020304" pitchFamily="18" charset="0"/>
                <a:ea typeface="Times New Roman" panose="02020603050405020304" pitchFamily="18" charset="0"/>
              </a:rPr>
              <a:t>ν</a:t>
            </a:r>
            <a:r>
              <a:rPr lang="el-GR" sz="1800" spc="10" dirty="0">
                <a:effectLst/>
                <a:latin typeface="Times New Roman" panose="02020603050405020304" pitchFamily="18" charset="0"/>
                <a:ea typeface="Times New Roman" panose="02020603050405020304" pitchFamily="18" charset="0"/>
              </a:rPr>
              <a:t> </a:t>
            </a:r>
            <a:r>
              <a:rPr lang="el-GR" sz="1800" spc="-15" dirty="0">
                <a:effectLst/>
                <a:latin typeface="Times New Roman" panose="02020603050405020304" pitchFamily="18" charset="0"/>
                <a:ea typeface="Times New Roman" panose="02020603050405020304" pitchFamily="18" charset="0"/>
              </a:rPr>
              <a:t>δ</a:t>
            </a:r>
            <a:r>
              <a:rPr lang="el-GR" sz="1800" spc="5" dirty="0">
                <a:effectLst/>
                <a:latin typeface="Times New Roman" panose="02020603050405020304" pitchFamily="18" charset="0"/>
                <a:ea typeface="Times New Roman" panose="02020603050405020304" pitchFamily="18" charset="0"/>
              </a:rPr>
              <a:t>υν</a:t>
            </a:r>
            <a:r>
              <a:rPr lang="el-GR" sz="1800" dirty="0">
                <a:effectLst/>
                <a:latin typeface="Times New Roman" panose="02020603050405020304" pitchFamily="18" charset="0"/>
                <a:ea typeface="Times New Roman" panose="02020603050405020304" pitchFamily="18" charset="0"/>
              </a:rPr>
              <a:t>ά</a:t>
            </a:r>
            <a:r>
              <a:rPr lang="el-GR" sz="1800" spc="-5" dirty="0">
                <a:effectLst/>
                <a:latin typeface="Times New Roman" panose="02020603050405020304" pitchFamily="18" charset="0"/>
                <a:ea typeface="Times New Roman" panose="02020603050405020304" pitchFamily="18" charset="0"/>
              </a:rPr>
              <a:t>μ</a:t>
            </a:r>
            <a:r>
              <a:rPr lang="el-GR" sz="1800" spc="-10" dirty="0">
                <a:effectLst/>
                <a:latin typeface="Times New Roman" panose="02020603050405020304" pitchFamily="18" charset="0"/>
                <a:ea typeface="Times New Roman" panose="02020603050405020304" pitchFamily="18" charset="0"/>
              </a:rPr>
              <a:t>ε</a:t>
            </a:r>
            <a:r>
              <a:rPr lang="el-GR" sz="1800" spc="-5" dirty="0">
                <a:effectLst/>
                <a:latin typeface="Times New Roman" panose="02020603050405020304" pitchFamily="18" charset="0"/>
                <a:ea typeface="Times New Roman" panose="02020603050405020304" pitchFamily="18" charset="0"/>
              </a:rPr>
              <a:t>ω</a:t>
            </a:r>
            <a:r>
              <a:rPr lang="el-GR" sz="1800" dirty="0">
                <a:effectLst/>
                <a:latin typeface="Times New Roman" panose="02020603050405020304" pitchFamily="18" charset="0"/>
                <a:ea typeface="Times New Roman" panose="02020603050405020304" pitchFamily="18" charset="0"/>
              </a:rPr>
              <a:t>ν</a:t>
            </a:r>
            <a:r>
              <a:rPr lang="el-GR" sz="1800" spc="10"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σ</a:t>
            </a:r>
            <a:r>
              <a:rPr lang="el-GR" sz="1800" spc="5" dirty="0">
                <a:effectLst/>
                <a:latin typeface="Times New Roman" panose="02020603050405020304" pitchFamily="18" charset="0"/>
                <a:ea typeface="Times New Roman" panose="02020603050405020304" pitchFamily="18" charset="0"/>
              </a:rPr>
              <a:t>υ</a:t>
            </a:r>
            <a:r>
              <a:rPr lang="el-GR" sz="1800" spc="-5" dirty="0">
                <a:effectLst/>
                <a:latin typeface="Times New Roman" panose="02020603050405020304" pitchFamily="18" charset="0"/>
                <a:ea typeface="Times New Roman" panose="02020603050405020304" pitchFamily="18" charset="0"/>
              </a:rPr>
              <a:t>μπ</a:t>
            </a:r>
            <a:r>
              <a:rPr lang="el-GR" sz="1800" dirty="0">
                <a:effectLst/>
                <a:latin typeface="Times New Roman" panose="02020603050405020304" pitchFamily="18" charset="0"/>
                <a:ea typeface="Times New Roman" panose="02020603050405020304" pitchFamily="18" charset="0"/>
              </a:rPr>
              <a:t>ί</a:t>
            </a:r>
            <a:r>
              <a:rPr lang="el-GR" sz="1800" spc="-5" dirty="0">
                <a:effectLst/>
                <a:latin typeface="Times New Roman" panose="02020603050405020304" pitchFamily="18" charset="0"/>
                <a:ea typeface="Times New Roman" panose="02020603050405020304" pitchFamily="18" charset="0"/>
              </a:rPr>
              <a:t>ε</a:t>
            </a:r>
            <a:r>
              <a:rPr lang="el-GR" sz="1800" spc="5" dirty="0">
                <a:effectLst/>
                <a:latin typeface="Times New Roman" panose="02020603050405020304" pitchFamily="18" charset="0"/>
                <a:ea typeface="Times New Roman" panose="02020603050405020304" pitchFamily="18" charset="0"/>
              </a:rPr>
              <a:t>σ</a:t>
            </a:r>
            <a:r>
              <a:rPr lang="el-GR" sz="1800" dirty="0">
                <a:effectLst/>
                <a:latin typeface="Times New Roman" panose="02020603050405020304" pitchFamily="18" charset="0"/>
                <a:ea typeface="Times New Roman" panose="02020603050405020304" pitchFamily="18" charset="0"/>
              </a:rPr>
              <a:t>ης </a:t>
            </a:r>
            <a:r>
              <a:rPr lang="el-GR" sz="1800" spc="-5" dirty="0">
                <a:effectLst/>
                <a:latin typeface="Times New Roman" panose="02020603050405020304" pitchFamily="18" charset="0"/>
                <a:ea typeface="Times New Roman" panose="02020603050405020304" pitchFamily="18" charset="0"/>
              </a:rPr>
              <a:t>μ</a:t>
            </a:r>
            <a:r>
              <a:rPr lang="el-GR" sz="1800" spc="5" dirty="0">
                <a:effectLst/>
                <a:latin typeface="Times New Roman" panose="02020603050405020304" pitchFamily="18" charset="0"/>
                <a:ea typeface="Times New Roman" panose="02020603050405020304" pitchFamily="18" charset="0"/>
              </a:rPr>
              <a:t>ε</a:t>
            </a:r>
            <a:r>
              <a:rPr lang="el-GR" sz="1800" dirty="0">
                <a:effectLst/>
                <a:latin typeface="Times New Roman" panose="02020603050405020304" pitchFamily="18" charset="0"/>
                <a:ea typeface="Times New Roman" panose="02020603050405020304" pitchFamily="18" charset="0"/>
              </a:rPr>
              <a:t>ταξύ </a:t>
            </a:r>
            <a:r>
              <a:rPr lang="el-GR" sz="1800" spc="20"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μ</a:t>
            </a:r>
            <a:r>
              <a:rPr lang="el-GR" sz="1800" dirty="0">
                <a:effectLst/>
                <a:latin typeface="Times New Roman" panose="02020603050405020304" pitchFamily="18" charset="0"/>
                <a:ea typeface="Times New Roman" panose="02020603050405020304" pitchFamily="18" charset="0"/>
              </a:rPr>
              <a:t>η</a:t>
            </a:r>
            <a:r>
              <a:rPr lang="el-GR" sz="1800" spc="-10" dirty="0">
                <a:effectLst/>
                <a:latin typeface="Times New Roman" panose="02020603050405020304" pitchFamily="18" charset="0"/>
                <a:ea typeface="Times New Roman" panose="02020603050405020304" pitchFamily="18" charset="0"/>
              </a:rPr>
              <a:t>ρ</a:t>
            </a:r>
            <a:r>
              <a:rPr lang="el-GR" sz="1800" dirty="0">
                <a:effectLst/>
                <a:latin typeface="Times New Roman" panose="02020603050405020304" pitchFamily="18" charset="0"/>
                <a:ea typeface="Times New Roman" panose="02020603050405020304" pitchFamily="18" charset="0"/>
              </a:rPr>
              <a:t>ιαί</a:t>
            </a:r>
            <a:r>
              <a:rPr lang="el-GR" sz="1800" spc="-10" dirty="0">
                <a:effectLst/>
                <a:latin typeface="Times New Roman" panose="02020603050405020304" pitchFamily="18" charset="0"/>
                <a:ea typeface="Times New Roman" panose="02020603050405020304" pitchFamily="18" charset="0"/>
              </a:rPr>
              <a:t>ο</a:t>
            </a:r>
            <a:r>
              <a:rPr lang="el-GR" sz="1800" dirty="0">
                <a:effectLst/>
                <a:latin typeface="Times New Roman" panose="02020603050405020304" pitchFamily="18" charset="0"/>
                <a:ea typeface="Times New Roman" panose="02020603050405020304" pitchFamily="18" charset="0"/>
              </a:rPr>
              <a:t>υ </a:t>
            </a:r>
            <a:r>
              <a:rPr lang="el-GR" sz="1800" spc="-5" dirty="0">
                <a:effectLst/>
                <a:latin typeface="Times New Roman" panose="02020603050405020304" pitchFamily="18" charset="0"/>
                <a:ea typeface="Times New Roman" panose="02020603050405020304" pitchFamily="18" charset="0"/>
              </a:rPr>
              <a:t>κ</a:t>
            </a:r>
            <a:r>
              <a:rPr lang="el-GR" sz="1800" dirty="0">
                <a:effectLst/>
                <a:latin typeface="Times New Roman" panose="02020603050405020304" pitchFamily="18" charset="0"/>
                <a:ea typeface="Times New Roman" panose="02020603050405020304" pitchFamily="18" charset="0"/>
              </a:rPr>
              <a:t>αι</a:t>
            </a:r>
            <a:r>
              <a:rPr lang="el-GR" sz="1800" spc="180"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κ</a:t>
            </a:r>
            <a:r>
              <a:rPr lang="el-GR" sz="1800" spc="5" dirty="0">
                <a:effectLst/>
                <a:latin typeface="Times New Roman" panose="02020603050405020304" pitchFamily="18" charset="0"/>
                <a:ea typeface="Times New Roman" panose="02020603050405020304" pitchFamily="18" charset="0"/>
              </a:rPr>
              <a:t>ν</a:t>
            </a:r>
            <a:r>
              <a:rPr lang="el-GR" sz="1800" dirty="0">
                <a:effectLst/>
                <a:latin typeface="Times New Roman" panose="02020603050405020304" pitchFamily="18" charset="0"/>
                <a:ea typeface="Times New Roman" panose="02020603050405020304" pitchFamily="18" charset="0"/>
              </a:rPr>
              <a:t>ή</a:t>
            </a:r>
            <a:r>
              <a:rPr lang="el-GR" sz="1800" spc="-5" dirty="0">
                <a:effectLst/>
                <a:latin typeface="Times New Roman" panose="02020603050405020304" pitchFamily="18" charset="0"/>
                <a:ea typeface="Times New Roman" panose="02020603050405020304" pitchFamily="18" charset="0"/>
              </a:rPr>
              <a:t>μ</a:t>
            </a:r>
            <a:r>
              <a:rPr lang="el-GR" sz="1800" dirty="0">
                <a:effectLst/>
                <a:latin typeface="Times New Roman" panose="02020603050405020304" pitchFamily="18" charset="0"/>
                <a:ea typeface="Times New Roman" panose="02020603050405020304" pitchFamily="18" charset="0"/>
              </a:rPr>
              <a:t>ης</a:t>
            </a:r>
            <a:r>
              <a:rPr lang="el-GR" sz="1800" spc="175"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σ</a:t>
            </a:r>
            <a:r>
              <a:rPr lang="el-GR" sz="1800" dirty="0">
                <a:effectLst/>
                <a:latin typeface="Times New Roman" panose="02020603050405020304" pitchFamily="18" charset="0"/>
                <a:ea typeface="Times New Roman" panose="02020603050405020304" pitchFamily="18" charset="0"/>
              </a:rPr>
              <a:t>ε</a:t>
            </a:r>
            <a:r>
              <a:rPr lang="el-GR" sz="1800" spc="185"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μ</a:t>
            </a:r>
            <a:r>
              <a:rPr lang="el-GR" sz="1800" spc="-10" dirty="0">
                <a:effectLst/>
                <a:latin typeface="Times New Roman" panose="02020603050405020304" pitchFamily="18" charset="0"/>
                <a:ea typeface="Times New Roman" panose="02020603050405020304" pitchFamily="18" charset="0"/>
              </a:rPr>
              <a:t>ε</a:t>
            </a:r>
            <a:r>
              <a:rPr lang="el-GR" sz="1800" spc="5" dirty="0">
                <a:effectLst/>
                <a:latin typeface="Times New Roman" panose="02020603050405020304" pitchFamily="18" charset="0"/>
                <a:ea typeface="Times New Roman" panose="02020603050405020304" pitchFamily="18" charset="0"/>
              </a:rPr>
              <a:t>γ</a:t>
            </a:r>
            <a:r>
              <a:rPr lang="el-GR" sz="1800" dirty="0">
                <a:effectLst/>
                <a:latin typeface="Times New Roman" panose="02020603050405020304" pitchFamily="18" charset="0"/>
                <a:ea typeface="Times New Roman" panose="02020603050405020304" pitchFamily="18" charset="0"/>
              </a:rPr>
              <a:t>α</a:t>
            </a:r>
            <a:r>
              <a:rPr lang="el-GR" sz="1800" spc="-10" dirty="0">
                <a:effectLst/>
                <a:latin typeface="Times New Roman" panose="02020603050405020304" pitchFamily="18" charset="0"/>
                <a:ea typeface="Times New Roman" panose="02020603050405020304" pitchFamily="18" charset="0"/>
              </a:rPr>
              <a:t>λ</a:t>
            </a:r>
            <a:r>
              <a:rPr lang="el-GR" sz="1800" spc="5" dirty="0">
                <a:effectLst/>
                <a:latin typeface="Times New Roman" panose="02020603050405020304" pitchFamily="18" charset="0"/>
                <a:ea typeface="Times New Roman" panose="02020603050405020304" pitchFamily="18" charset="0"/>
              </a:rPr>
              <a:t>ύ</a:t>
            </a:r>
            <a:r>
              <a:rPr lang="el-GR" sz="1800" dirty="0">
                <a:effectLst/>
                <a:latin typeface="Times New Roman" panose="02020603050405020304" pitchFamily="18" charset="0"/>
                <a:ea typeface="Times New Roman" panose="02020603050405020304" pitchFamily="18" charset="0"/>
              </a:rPr>
              <a:t>τ</a:t>
            </a:r>
            <a:r>
              <a:rPr lang="el-GR" sz="1800" spc="-10" dirty="0">
                <a:effectLst/>
                <a:latin typeface="Times New Roman" panose="02020603050405020304" pitchFamily="18" charset="0"/>
                <a:ea typeface="Times New Roman" panose="02020603050405020304" pitchFamily="18" charset="0"/>
              </a:rPr>
              <a:t>ερ</a:t>
            </a:r>
            <a:r>
              <a:rPr lang="el-GR" sz="1800" dirty="0">
                <a:effectLst/>
                <a:latin typeface="Times New Roman" panose="02020603050405020304" pitchFamily="18" charset="0"/>
                <a:ea typeface="Times New Roman" panose="02020603050405020304" pitchFamily="18" charset="0"/>
              </a:rPr>
              <a:t>η</a:t>
            </a:r>
            <a:r>
              <a:rPr lang="el-GR" sz="1800" spc="180"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έ</a:t>
            </a:r>
            <a:r>
              <a:rPr lang="el-GR" sz="1800" spc="-5" dirty="0">
                <a:effectLst/>
                <a:latin typeface="Times New Roman" panose="02020603050405020304" pitchFamily="18" charset="0"/>
                <a:ea typeface="Times New Roman" panose="02020603050405020304" pitchFamily="18" charset="0"/>
              </a:rPr>
              <a:t>κ</a:t>
            </a:r>
            <a:r>
              <a:rPr lang="el-GR" sz="1800" dirty="0">
                <a:effectLst/>
                <a:latin typeface="Times New Roman" panose="02020603050405020304" pitchFamily="18" charset="0"/>
                <a:ea typeface="Times New Roman" panose="02020603050405020304" pitchFamily="18" charset="0"/>
              </a:rPr>
              <a:t>ταση,</a:t>
            </a:r>
            <a:r>
              <a:rPr lang="el-GR" sz="1800" spc="180"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άρα</a:t>
            </a:r>
            <a:r>
              <a:rPr lang="el-GR" sz="1800" spc="175"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κ</a:t>
            </a:r>
            <a:r>
              <a:rPr lang="el-GR" sz="1800" dirty="0">
                <a:effectLst/>
                <a:latin typeface="Times New Roman" panose="02020603050405020304" pitchFamily="18" charset="0"/>
                <a:ea typeface="Times New Roman" panose="02020603050405020304" pitchFamily="18" charset="0"/>
              </a:rPr>
              <a:t>αι</a:t>
            </a:r>
            <a:r>
              <a:rPr lang="el-GR" sz="1800" spc="180"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μ</a:t>
            </a:r>
            <a:r>
              <a:rPr lang="el-GR" sz="1800" dirty="0">
                <a:effectLst/>
                <a:latin typeface="Times New Roman" panose="02020603050405020304" pitchFamily="18" charset="0"/>
                <a:ea typeface="Times New Roman" panose="02020603050405020304" pitchFamily="18" charset="0"/>
              </a:rPr>
              <a:t>ικρ</a:t>
            </a:r>
            <a:r>
              <a:rPr lang="el-GR" sz="1800" spc="-10" dirty="0">
                <a:effectLst/>
                <a:latin typeface="Times New Roman" panose="02020603050405020304" pitchFamily="18" charset="0"/>
                <a:ea typeface="Times New Roman" panose="02020603050405020304" pitchFamily="18" charset="0"/>
              </a:rPr>
              <a:t>ότ</a:t>
            </a:r>
            <a:r>
              <a:rPr lang="el-GR" sz="1800" spc="5" dirty="0">
                <a:effectLst/>
                <a:latin typeface="Times New Roman" panose="02020603050405020304" pitchFamily="18" charset="0"/>
                <a:ea typeface="Times New Roman" panose="02020603050405020304" pitchFamily="18" charset="0"/>
              </a:rPr>
              <a:t>ε</a:t>
            </a:r>
            <a:r>
              <a:rPr lang="el-GR" sz="1800" dirty="0">
                <a:effectLst/>
                <a:latin typeface="Times New Roman" panose="02020603050405020304" pitchFamily="18" charset="0"/>
                <a:ea typeface="Times New Roman" panose="02020603050405020304" pitchFamily="18" charset="0"/>
              </a:rPr>
              <a:t>ρη</a:t>
            </a:r>
            <a:r>
              <a:rPr lang="el-GR" sz="1800" spc="180"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κ</a:t>
            </a:r>
            <a:r>
              <a:rPr lang="el-GR" sz="1800" dirty="0">
                <a:effectLst/>
                <a:latin typeface="Times New Roman" panose="02020603050405020304" pitchFamily="18" charset="0"/>
                <a:ea typeface="Times New Roman" panose="02020603050405020304" pitchFamily="18" charset="0"/>
              </a:rPr>
              <a:t>ατ</a:t>
            </a:r>
            <a:r>
              <a:rPr lang="el-GR" sz="1800" spc="-5" dirty="0">
                <a:effectLst/>
                <a:latin typeface="Times New Roman" panose="02020603050405020304" pitchFamily="18" charset="0"/>
                <a:ea typeface="Times New Roman" panose="02020603050405020304" pitchFamily="18" charset="0"/>
              </a:rPr>
              <a:t>απ</a:t>
            </a:r>
            <a:r>
              <a:rPr lang="el-GR" sz="1800" dirty="0">
                <a:effectLst/>
                <a:latin typeface="Times New Roman" panose="02020603050405020304" pitchFamily="18" charset="0"/>
                <a:ea typeface="Times New Roman" panose="02020603050405020304" pitchFamily="18" charset="0"/>
              </a:rPr>
              <a:t>ό</a:t>
            </a:r>
            <a:r>
              <a:rPr lang="el-GR" sz="1800" spc="5" dirty="0">
                <a:effectLst/>
                <a:latin typeface="Times New Roman" panose="02020603050405020304" pitchFamily="18" charset="0"/>
                <a:ea typeface="Times New Roman" panose="02020603050405020304" pitchFamily="18" charset="0"/>
              </a:rPr>
              <a:t>ν</a:t>
            </a:r>
            <a:r>
              <a:rPr lang="el-GR" sz="1800" spc="-15" dirty="0">
                <a:effectLst/>
                <a:latin typeface="Times New Roman" panose="02020603050405020304" pitchFamily="18" charset="0"/>
                <a:ea typeface="Times New Roman" panose="02020603050405020304" pitchFamily="18" charset="0"/>
              </a:rPr>
              <a:t>η</a:t>
            </a:r>
            <a:r>
              <a:rPr lang="el-GR" sz="1800" spc="5" dirty="0">
                <a:effectLst/>
                <a:latin typeface="Times New Roman" panose="02020603050405020304" pitchFamily="18" charset="0"/>
                <a:ea typeface="Times New Roman" panose="02020603050405020304" pitchFamily="18" charset="0"/>
              </a:rPr>
              <a:t>σ</a:t>
            </a:r>
            <a:r>
              <a:rPr lang="el-GR" sz="1800" dirty="0">
                <a:effectLst/>
                <a:latin typeface="Times New Roman" panose="02020603050405020304" pitchFamily="18" charset="0"/>
                <a:ea typeface="Times New Roman" panose="02020603050405020304" pitchFamily="18" charset="0"/>
              </a:rPr>
              <a:t>η</a:t>
            </a:r>
            <a:r>
              <a:rPr lang="el-GR" sz="1800" spc="180"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τ</a:t>
            </a:r>
            <a:r>
              <a:rPr lang="el-GR" sz="1800" spc="-10" dirty="0">
                <a:effectLst/>
                <a:latin typeface="Times New Roman" panose="02020603050405020304" pitchFamily="18" charset="0"/>
                <a:ea typeface="Times New Roman" panose="02020603050405020304" pitchFamily="18" charset="0"/>
              </a:rPr>
              <a:t>ο</a:t>
            </a:r>
            <a:r>
              <a:rPr lang="el-GR" sz="1800" dirty="0">
                <a:effectLst/>
                <a:latin typeface="Times New Roman" panose="02020603050405020304" pitchFamily="18" charset="0"/>
                <a:ea typeface="Times New Roman" panose="02020603050405020304" pitchFamily="18" charset="0"/>
              </a:rPr>
              <a:t>υ</a:t>
            </a:r>
            <a:r>
              <a:rPr lang="el-GR" sz="1800" spc="185"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αρθ</a:t>
            </a:r>
            <a:r>
              <a:rPr lang="el-GR" sz="1800" spc="-15" dirty="0">
                <a:effectLst/>
                <a:latin typeface="Times New Roman" panose="02020603050405020304" pitchFamily="18" charset="0"/>
                <a:ea typeface="Times New Roman" panose="02020603050405020304" pitchFamily="18" charset="0"/>
              </a:rPr>
              <a:t>ρ</a:t>
            </a:r>
            <a:r>
              <a:rPr lang="el-GR" sz="1800" dirty="0">
                <a:effectLst/>
                <a:latin typeface="Times New Roman" panose="02020603050405020304" pitchFamily="18" charset="0"/>
                <a:ea typeface="Times New Roman" panose="02020603050405020304" pitchFamily="18" charset="0"/>
              </a:rPr>
              <a:t>ικού</a:t>
            </a:r>
            <a:r>
              <a:rPr lang="el-GR" sz="1800" spc="185"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χ</a:t>
            </a:r>
            <a:r>
              <a:rPr lang="el-GR" sz="1800" spc="-10" dirty="0">
                <a:effectLst/>
                <a:latin typeface="Times New Roman" panose="02020603050405020304" pitchFamily="18" charset="0"/>
                <a:ea typeface="Times New Roman" panose="02020603050405020304" pitchFamily="18" charset="0"/>
              </a:rPr>
              <a:t>ό</a:t>
            </a:r>
            <a:r>
              <a:rPr lang="el-GR" sz="1800" spc="5" dirty="0">
                <a:effectLst/>
                <a:latin typeface="Times New Roman" panose="02020603050405020304" pitchFamily="18" charset="0"/>
                <a:ea typeface="Times New Roman" panose="02020603050405020304" pitchFamily="18" charset="0"/>
              </a:rPr>
              <a:t>ν</a:t>
            </a:r>
            <a:r>
              <a:rPr lang="el-GR" sz="1800" spc="-5" dirty="0">
                <a:effectLst/>
                <a:latin typeface="Times New Roman" panose="02020603050405020304" pitchFamily="18" charset="0"/>
                <a:ea typeface="Times New Roman" panose="02020603050405020304" pitchFamily="18" charset="0"/>
              </a:rPr>
              <a:t>δ</a:t>
            </a:r>
            <a:r>
              <a:rPr lang="el-GR" sz="1800" dirty="0">
                <a:effectLst/>
                <a:latin typeface="Times New Roman" panose="02020603050405020304" pitchFamily="18" charset="0"/>
                <a:ea typeface="Times New Roman" panose="02020603050405020304" pitchFamily="18" charset="0"/>
              </a:rPr>
              <a:t>ρ</a:t>
            </a:r>
            <a:r>
              <a:rPr lang="el-GR" sz="1800" spc="-10" dirty="0">
                <a:effectLst/>
                <a:latin typeface="Times New Roman" panose="02020603050405020304" pitchFamily="18" charset="0"/>
                <a:ea typeface="Times New Roman" panose="02020603050405020304" pitchFamily="18" charset="0"/>
              </a:rPr>
              <a:t>ο</a:t>
            </a:r>
            <a:r>
              <a:rPr lang="el-GR" sz="1800" spc="5" dirty="0">
                <a:effectLst/>
                <a:latin typeface="Times New Roman" panose="02020603050405020304" pitchFamily="18" charset="0"/>
                <a:ea typeface="Times New Roman" panose="02020603050405020304" pitchFamily="18" charset="0"/>
              </a:rPr>
              <a:t>υ</a:t>
            </a:r>
            <a:r>
              <a:rPr lang="el-GR" sz="1800" dirty="0">
                <a:effectLst/>
                <a:latin typeface="Times New Roman" panose="02020603050405020304" pitchFamily="18" charset="0"/>
                <a:ea typeface="Times New Roman" panose="02020603050405020304" pitchFamily="18" charset="0"/>
              </a:rPr>
              <a:t>.</a:t>
            </a:r>
            <a:r>
              <a:rPr lang="el-GR" sz="1800" spc="180" dirty="0">
                <a:effectLst/>
                <a:latin typeface="Times New Roman" panose="02020603050405020304" pitchFamily="18" charset="0"/>
                <a:ea typeface="Times New Roman" panose="02020603050405020304" pitchFamily="18" charset="0"/>
              </a:rPr>
              <a:t> </a:t>
            </a:r>
            <a:endParaRPr lang="en-US" sz="1800" spc="180" dirty="0">
              <a:effectLst/>
              <a:latin typeface="Times New Roman" panose="02020603050405020304" pitchFamily="18" charset="0"/>
              <a:ea typeface="Times New Roman" panose="02020603050405020304" pitchFamily="18" charset="0"/>
            </a:endParaRPr>
          </a:p>
          <a:p>
            <a:pPr marL="63500" marR="54610" indent="0" algn="just">
              <a:lnSpc>
                <a:spcPct val="100000"/>
              </a:lnSpc>
              <a:spcBef>
                <a:spcPts val="10"/>
              </a:spcBef>
              <a:spcAft>
                <a:spcPts val="0"/>
              </a:spcAft>
              <a:buNone/>
            </a:pPr>
            <a:endParaRPr lang="en-US" sz="1800" dirty="0">
              <a:effectLst/>
              <a:latin typeface="Times New Roman" panose="02020603050405020304" pitchFamily="18" charset="0"/>
              <a:ea typeface="Times New Roman" panose="02020603050405020304" pitchFamily="18" charset="0"/>
            </a:endParaRPr>
          </a:p>
          <a:p>
            <a:pPr marL="349250" marR="54610" indent="-285750" algn="just">
              <a:lnSpc>
                <a:spcPct val="100000"/>
              </a:lnSpc>
              <a:spcBef>
                <a:spcPts val="10"/>
              </a:spcBef>
              <a:spcAft>
                <a:spcPts val="0"/>
              </a:spcAft>
            </a:pPr>
            <a:r>
              <a:rPr lang="el-GR" sz="1800" dirty="0">
                <a:effectLst/>
                <a:latin typeface="Times New Roman" panose="02020603050405020304" pitchFamily="18" charset="0"/>
                <a:ea typeface="Times New Roman" panose="02020603050405020304" pitchFamily="18" charset="0"/>
              </a:rPr>
              <a:t>Η</a:t>
            </a:r>
            <a:r>
              <a:rPr lang="el-GR" sz="1800" spc="175"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λ</a:t>
            </a:r>
            <a:r>
              <a:rPr lang="el-GR" sz="1800" spc="-10" dirty="0">
                <a:effectLst/>
                <a:latin typeface="Times New Roman" panose="02020603050405020304" pitchFamily="18" charset="0"/>
                <a:ea typeface="Times New Roman" panose="02020603050405020304" pitchFamily="18" charset="0"/>
              </a:rPr>
              <a:t>ε</a:t>
            </a:r>
            <a:r>
              <a:rPr lang="el-GR" sz="1800" dirty="0">
                <a:effectLst/>
                <a:latin typeface="Times New Roman" panose="02020603050405020304" pitchFamily="18" charset="0"/>
                <a:ea typeface="Times New Roman" panose="02020603050405020304" pitchFamily="18" charset="0"/>
              </a:rPr>
              <a:t>ιτ</a:t>
            </a:r>
            <a:r>
              <a:rPr lang="el-GR" sz="1800" spc="-10" dirty="0">
                <a:effectLst/>
                <a:latin typeface="Times New Roman" panose="02020603050405020304" pitchFamily="18" charset="0"/>
                <a:ea typeface="Times New Roman" panose="02020603050405020304" pitchFamily="18" charset="0"/>
              </a:rPr>
              <a:t>ο</a:t>
            </a:r>
            <a:r>
              <a:rPr lang="el-GR" sz="1800" spc="5" dirty="0">
                <a:effectLst/>
                <a:latin typeface="Times New Roman" panose="02020603050405020304" pitchFamily="18" charset="0"/>
                <a:ea typeface="Times New Roman" panose="02020603050405020304" pitchFamily="18" charset="0"/>
              </a:rPr>
              <a:t>υ</a:t>
            </a:r>
            <a:r>
              <a:rPr lang="el-GR" sz="1800" dirty="0">
                <a:effectLst/>
                <a:latin typeface="Times New Roman" panose="02020603050405020304" pitchFamily="18" charset="0"/>
                <a:ea typeface="Times New Roman" panose="02020603050405020304" pitchFamily="18" charset="0"/>
              </a:rPr>
              <a:t>ρ</a:t>
            </a:r>
            <a:r>
              <a:rPr lang="el-GR" sz="1800" spc="-5" dirty="0">
                <a:effectLst/>
                <a:latin typeface="Times New Roman" panose="02020603050405020304" pitchFamily="18" charset="0"/>
                <a:ea typeface="Times New Roman" panose="02020603050405020304" pitchFamily="18" charset="0"/>
              </a:rPr>
              <a:t>γ</a:t>
            </a:r>
            <a:r>
              <a:rPr lang="el-GR" sz="1800" spc="-10" dirty="0">
                <a:effectLst/>
                <a:latin typeface="Times New Roman" panose="02020603050405020304" pitchFamily="18" charset="0"/>
                <a:ea typeface="Times New Roman" panose="02020603050405020304" pitchFamily="18" charset="0"/>
              </a:rPr>
              <a:t>ί</a:t>
            </a:r>
            <a:r>
              <a:rPr lang="el-GR" sz="1800" dirty="0">
                <a:effectLst/>
                <a:latin typeface="Times New Roman" panose="02020603050405020304" pitchFamily="18" charset="0"/>
                <a:ea typeface="Times New Roman" panose="02020603050405020304" pitchFamily="18" charset="0"/>
              </a:rPr>
              <a:t>α</a:t>
            </a:r>
            <a:r>
              <a:rPr lang="en-US" sz="1800"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αυτή  </a:t>
            </a:r>
            <a:r>
              <a:rPr lang="el-GR" sz="1800" spc="185"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ε</a:t>
            </a:r>
            <a:r>
              <a:rPr lang="el-GR" sz="1800" dirty="0">
                <a:effectLst/>
                <a:latin typeface="Times New Roman" panose="02020603050405020304" pitchFamily="18" charset="0"/>
                <a:ea typeface="Times New Roman" panose="02020603050405020304" pitchFamily="18" charset="0"/>
              </a:rPr>
              <a:t>ί</a:t>
            </a:r>
            <a:r>
              <a:rPr lang="el-GR" sz="1800" spc="-5" dirty="0">
                <a:effectLst/>
                <a:latin typeface="Times New Roman" panose="02020603050405020304" pitchFamily="18" charset="0"/>
                <a:ea typeface="Times New Roman" panose="02020603050405020304" pitchFamily="18" charset="0"/>
              </a:rPr>
              <a:t>χ</a:t>
            </a:r>
            <a:r>
              <a:rPr lang="el-GR" sz="1800" dirty="0">
                <a:effectLst/>
                <a:latin typeface="Times New Roman" panose="02020603050405020304" pitchFamily="18" charset="0"/>
                <a:ea typeface="Times New Roman" panose="02020603050405020304" pitchFamily="18" charset="0"/>
              </a:rPr>
              <a:t>ε</a:t>
            </a:r>
            <a:r>
              <a:rPr lang="el-GR" sz="1800" spc="230"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π</a:t>
            </a:r>
            <a:r>
              <a:rPr lang="el-GR" sz="1800" dirty="0">
                <a:effectLst/>
                <a:latin typeface="Times New Roman" panose="02020603050405020304" pitchFamily="18" charset="0"/>
                <a:ea typeface="Times New Roman" panose="02020603050405020304" pitchFamily="18" charset="0"/>
              </a:rPr>
              <a:t>αλαιό</a:t>
            </a:r>
            <a:r>
              <a:rPr lang="el-GR" sz="1800" spc="-10" dirty="0">
                <a:effectLst/>
                <a:latin typeface="Times New Roman" panose="02020603050405020304" pitchFamily="18" charset="0"/>
                <a:ea typeface="Times New Roman" panose="02020603050405020304" pitchFamily="18" charset="0"/>
              </a:rPr>
              <a:t>τ</a:t>
            </a:r>
            <a:r>
              <a:rPr lang="el-GR" sz="1800" spc="5" dirty="0">
                <a:effectLst/>
                <a:latin typeface="Times New Roman" panose="02020603050405020304" pitchFamily="18" charset="0"/>
                <a:ea typeface="Times New Roman" panose="02020603050405020304" pitchFamily="18" charset="0"/>
              </a:rPr>
              <a:t>ε</a:t>
            </a:r>
            <a:r>
              <a:rPr lang="el-GR" sz="1800" dirty="0">
                <a:effectLst/>
                <a:latin typeface="Times New Roman" panose="02020603050405020304" pitchFamily="18" charset="0"/>
                <a:ea typeface="Times New Roman" panose="02020603050405020304" pitchFamily="18" charset="0"/>
              </a:rPr>
              <a:t>ρα</a:t>
            </a:r>
            <a:r>
              <a:rPr lang="el-GR" sz="1800" spc="225"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υ</a:t>
            </a:r>
            <a:r>
              <a:rPr lang="el-GR" sz="1800" spc="-20" dirty="0">
                <a:effectLst/>
                <a:latin typeface="Times New Roman" panose="02020603050405020304" pitchFamily="18" charset="0"/>
                <a:ea typeface="Times New Roman" panose="02020603050405020304" pitchFamily="18" charset="0"/>
              </a:rPr>
              <a:t>π</a:t>
            </a:r>
            <a:r>
              <a:rPr lang="el-GR" sz="1800" dirty="0">
                <a:effectLst/>
                <a:latin typeface="Times New Roman" panose="02020603050405020304" pitchFamily="18" charset="0"/>
                <a:ea typeface="Times New Roman" panose="02020603050405020304" pitchFamily="18" charset="0"/>
              </a:rPr>
              <a:t>οτιμηθε</a:t>
            </a:r>
            <a:r>
              <a:rPr lang="el-GR" sz="1800" spc="-10" dirty="0">
                <a:effectLst/>
                <a:latin typeface="Times New Roman" panose="02020603050405020304" pitchFamily="18" charset="0"/>
                <a:ea typeface="Times New Roman" panose="02020603050405020304" pitchFamily="18" charset="0"/>
              </a:rPr>
              <a:t>ί</a:t>
            </a:r>
            <a:r>
              <a:rPr lang="el-GR" sz="1800" dirty="0">
                <a:effectLst/>
                <a:latin typeface="Times New Roman" panose="02020603050405020304" pitchFamily="18" charset="0"/>
                <a:ea typeface="Times New Roman" panose="02020603050405020304" pitchFamily="18" charset="0"/>
              </a:rPr>
              <a:t>,</a:t>
            </a:r>
            <a:r>
              <a:rPr lang="el-GR" sz="1800" spc="230"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έω</a:t>
            </a:r>
            <a:r>
              <a:rPr lang="el-GR" sz="1800" dirty="0">
                <a:effectLst/>
                <a:latin typeface="Times New Roman" panose="02020603050405020304" pitchFamily="18" charset="0"/>
                <a:ea typeface="Times New Roman" panose="02020603050405020304" pitchFamily="18" charset="0"/>
              </a:rPr>
              <a:t>ς</a:t>
            </a:r>
            <a:r>
              <a:rPr lang="el-GR" sz="1800" spc="225"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ότ</a:t>
            </a:r>
            <a:r>
              <a:rPr lang="el-GR" sz="1800" spc="-10" dirty="0">
                <a:effectLst/>
                <a:latin typeface="Times New Roman" panose="02020603050405020304" pitchFamily="18" charset="0"/>
                <a:ea typeface="Times New Roman" panose="02020603050405020304" pitchFamily="18" charset="0"/>
              </a:rPr>
              <a:t>ο</a:t>
            </a:r>
            <a:r>
              <a:rPr lang="el-GR" sz="1800" dirty="0">
                <a:effectLst/>
                <a:latin typeface="Times New Roman" panose="02020603050405020304" pitchFamily="18" charset="0"/>
                <a:ea typeface="Times New Roman" panose="02020603050405020304" pitchFamily="18" charset="0"/>
              </a:rPr>
              <a:t>υ</a:t>
            </a:r>
            <a:r>
              <a:rPr lang="el-GR" sz="1800" spc="235"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κ</a:t>
            </a:r>
            <a:r>
              <a:rPr lang="el-GR" sz="1800" dirty="0">
                <a:effectLst/>
                <a:latin typeface="Times New Roman" panose="02020603050405020304" pitchFamily="18" charset="0"/>
                <a:ea typeface="Times New Roman" panose="02020603050405020304" pitchFamily="18" charset="0"/>
              </a:rPr>
              <a:t>ατ</a:t>
            </a:r>
            <a:r>
              <a:rPr lang="el-GR" sz="1800" spc="-5" dirty="0">
                <a:effectLst/>
                <a:latin typeface="Times New Roman" panose="02020603050405020304" pitchFamily="18" charset="0"/>
                <a:ea typeface="Times New Roman" panose="02020603050405020304" pitchFamily="18" charset="0"/>
              </a:rPr>
              <a:t>α</a:t>
            </a:r>
            <a:r>
              <a:rPr lang="el-GR" sz="1800" spc="-10" dirty="0">
                <a:effectLst/>
                <a:latin typeface="Times New Roman" panose="02020603050405020304" pitchFamily="18" charset="0"/>
                <a:ea typeface="Times New Roman" panose="02020603050405020304" pitchFamily="18" charset="0"/>
              </a:rPr>
              <a:t>γ</a:t>
            </a:r>
            <a:r>
              <a:rPr lang="el-GR" sz="1800" dirty="0">
                <a:effectLst/>
                <a:latin typeface="Times New Roman" panose="02020603050405020304" pitchFamily="18" charset="0"/>
                <a:ea typeface="Times New Roman" panose="02020603050405020304" pitchFamily="18" charset="0"/>
              </a:rPr>
              <a:t>ράφ</a:t>
            </a:r>
            <a:r>
              <a:rPr lang="el-GR" sz="1800" spc="-5" dirty="0">
                <a:effectLst/>
                <a:latin typeface="Times New Roman" panose="02020603050405020304" pitchFamily="18" charset="0"/>
                <a:ea typeface="Times New Roman" panose="02020603050405020304" pitchFamily="18" charset="0"/>
              </a:rPr>
              <a:t>ηκ</a:t>
            </a:r>
            <a:r>
              <a:rPr lang="el-GR" sz="1800" dirty="0">
                <a:effectLst/>
                <a:latin typeface="Times New Roman" panose="02020603050405020304" pitchFamily="18" charset="0"/>
                <a:ea typeface="Times New Roman" panose="02020603050405020304" pitchFamily="18" charset="0"/>
              </a:rPr>
              <a:t>ε</a:t>
            </a:r>
            <a:r>
              <a:rPr lang="el-GR" sz="1800" spc="230"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ότι</a:t>
            </a:r>
            <a:r>
              <a:rPr lang="el-GR" sz="1800" spc="230"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οι</a:t>
            </a:r>
            <a:r>
              <a:rPr lang="el-GR" sz="1800" spc="230"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π</a:t>
            </a:r>
            <a:r>
              <a:rPr lang="el-GR" sz="1800" spc="-10" dirty="0">
                <a:effectLst/>
                <a:latin typeface="Times New Roman" panose="02020603050405020304" pitchFamily="18" charset="0"/>
                <a:ea typeface="Times New Roman" panose="02020603050405020304" pitchFamily="18" charset="0"/>
              </a:rPr>
              <a:t>ρ</a:t>
            </a:r>
            <a:r>
              <a:rPr lang="el-GR" sz="1800" spc="5" dirty="0">
                <a:effectLst/>
                <a:latin typeface="Times New Roman" panose="02020603050405020304" pitchFamily="18" charset="0"/>
                <a:ea typeface="Times New Roman" panose="02020603050405020304" pitchFamily="18" charset="0"/>
              </a:rPr>
              <a:t>ώ</a:t>
            </a:r>
            <a:r>
              <a:rPr lang="el-GR" sz="1800" dirty="0">
                <a:effectLst/>
                <a:latin typeface="Times New Roman" panose="02020603050405020304" pitchFamily="18" charset="0"/>
                <a:ea typeface="Times New Roman" panose="02020603050405020304" pitchFamily="18" charset="0"/>
              </a:rPr>
              <a:t>τοι</a:t>
            </a:r>
            <a:r>
              <a:rPr lang="el-GR" sz="1800" spc="230"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α</a:t>
            </a:r>
            <a:r>
              <a:rPr lang="el-GR" sz="1800" spc="-10" dirty="0">
                <a:effectLst/>
                <a:latin typeface="Times New Roman" panose="02020603050405020304" pitchFamily="18" charset="0"/>
                <a:ea typeface="Times New Roman" panose="02020603050405020304" pitchFamily="18" charset="0"/>
              </a:rPr>
              <a:t>σ</a:t>
            </a:r>
            <a:r>
              <a:rPr lang="el-GR" sz="1800" dirty="0">
                <a:effectLst/>
                <a:latin typeface="Times New Roman" panose="02020603050405020304" pitchFamily="18" charset="0"/>
                <a:ea typeface="Times New Roman" panose="02020603050405020304" pitchFamily="18" charset="0"/>
              </a:rPr>
              <a:t>θε</a:t>
            </a:r>
            <a:r>
              <a:rPr lang="el-GR" sz="1800" spc="20" dirty="0">
                <a:effectLst/>
                <a:latin typeface="Times New Roman" panose="02020603050405020304" pitchFamily="18" charset="0"/>
                <a:ea typeface="Times New Roman" panose="02020603050405020304" pitchFamily="18" charset="0"/>
              </a:rPr>
              <a:t>ν</a:t>
            </a:r>
            <a:r>
              <a:rPr lang="el-GR" sz="1800" spc="5" dirty="0">
                <a:effectLst/>
                <a:latin typeface="Times New Roman" panose="02020603050405020304" pitchFamily="18" charset="0"/>
                <a:ea typeface="Times New Roman" panose="02020603050405020304" pitchFamily="18" charset="0"/>
              </a:rPr>
              <a:t>ε</a:t>
            </a:r>
            <a:r>
              <a:rPr lang="el-GR" sz="1800" dirty="0">
                <a:effectLst/>
                <a:latin typeface="Times New Roman" panose="02020603050405020304" pitchFamily="18" charset="0"/>
                <a:ea typeface="Times New Roman" panose="02020603050405020304" pitchFamily="18" charset="0"/>
              </a:rPr>
              <a:t>ίς</a:t>
            </a:r>
            <a:r>
              <a:rPr lang="el-GR" sz="1800" spc="225"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π</a:t>
            </a:r>
            <a:r>
              <a:rPr lang="el-GR" sz="1800" dirty="0">
                <a:effectLst/>
                <a:latin typeface="Times New Roman" panose="02020603050405020304" pitchFamily="18" charset="0"/>
                <a:ea typeface="Times New Roman" panose="02020603050405020304" pitchFamily="18" charset="0"/>
              </a:rPr>
              <a:t>ου</a:t>
            </a:r>
            <a:r>
              <a:rPr lang="el-GR" sz="1800" spc="235"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υ</a:t>
            </a:r>
            <a:r>
              <a:rPr lang="el-GR" sz="1800" spc="-5" dirty="0">
                <a:effectLst/>
                <a:latin typeface="Times New Roman" panose="02020603050405020304" pitchFamily="18" charset="0"/>
                <a:ea typeface="Times New Roman" panose="02020603050405020304" pitchFamily="18" charset="0"/>
              </a:rPr>
              <a:t>π</a:t>
            </a:r>
            <a:r>
              <a:rPr lang="el-GR" sz="1800" dirty="0">
                <a:effectLst/>
                <a:latin typeface="Times New Roman" panose="02020603050405020304" pitchFamily="18" charset="0"/>
                <a:ea typeface="Times New Roman" panose="02020603050405020304" pitchFamily="18" charset="0"/>
              </a:rPr>
              <a:t>ο</a:t>
            </a:r>
            <a:r>
              <a:rPr lang="el-GR" sz="1800" spc="-10" dirty="0">
                <a:effectLst/>
                <a:latin typeface="Times New Roman" panose="02020603050405020304" pitchFamily="18" charset="0"/>
                <a:ea typeface="Times New Roman" panose="02020603050405020304" pitchFamily="18" charset="0"/>
              </a:rPr>
              <a:t>β</a:t>
            </a:r>
            <a:r>
              <a:rPr lang="el-GR" sz="1800" spc="5" dirty="0">
                <a:effectLst/>
                <a:latin typeface="Times New Roman" panose="02020603050405020304" pitchFamily="18" charset="0"/>
                <a:ea typeface="Times New Roman" panose="02020603050405020304" pitchFamily="18" charset="0"/>
              </a:rPr>
              <a:t>λ</a:t>
            </a:r>
            <a:r>
              <a:rPr lang="el-GR" sz="1800" dirty="0">
                <a:effectLst/>
                <a:latin typeface="Times New Roman" panose="02020603050405020304" pitchFamily="18" charset="0"/>
                <a:ea typeface="Times New Roman" panose="02020603050405020304" pitchFamily="18" charset="0"/>
              </a:rPr>
              <a:t>ήθ</a:t>
            </a:r>
            <a:r>
              <a:rPr lang="el-GR" sz="1800" spc="-5" dirty="0">
                <a:effectLst/>
                <a:latin typeface="Times New Roman" panose="02020603050405020304" pitchFamily="18" charset="0"/>
                <a:ea typeface="Times New Roman" panose="02020603050405020304" pitchFamily="18" charset="0"/>
              </a:rPr>
              <a:t>ηκ</a:t>
            </a:r>
            <a:r>
              <a:rPr lang="el-GR" sz="1800" dirty="0">
                <a:effectLst/>
                <a:latin typeface="Times New Roman" panose="02020603050405020304" pitchFamily="18" charset="0"/>
                <a:ea typeface="Times New Roman" panose="02020603050405020304" pitchFamily="18" charset="0"/>
              </a:rPr>
              <a:t>αν</a:t>
            </a:r>
            <a:r>
              <a:rPr lang="el-GR" sz="1800" spc="220"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σ</a:t>
            </a:r>
            <a:r>
              <a:rPr lang="el-GR" sz="1800" dirty="0">
                <a:effectLst/>
                <a:latin typeface="Times New Roman" panose="02020603050405020304" pitchFamily="18" charset="0"/>
                <a:ea typeface="Times New Roman" panose="02020603050405020304" pitchFamily="18" charset="0"/>
              </a:rPr>
              <a:t>ε</a:t>
            </a:r>
            <a:r>
              <a:rPr lang="en-US" sz="1800" dirty="0">
                <a:effectLst/>
                <a:latin typeface="Times New Roman" panose="02020603050405020304" pitchFamily="18" charset="0"/>
                <a:ea typeface="Times New Roman" panose="02020603050405020304" pitchFamily="18" charset="0"/>
              </a:rPr>
              <a:t> </a:t>
            </a:r>
            <a:r>
              <a:rPr lang="el-GR" sz="1800" spc="-10" dirty="0">
                <a:effectLst/>
                <a:latin typeface="Times New Roman" panose="02020603050405020304" pitchFamily="18" charset="0"/>
                <a:ea typeface="Times New Roman" panose="02020603050405020304" pitchFamily="18" charset="0"/>
              </a:rPr>
              <a:t>«</a:t>
            </a:r>
            <a:r>
              <a:rPr lang="el-GR" sz="1800" spc="-5" dirty="0">
                <a:effectLst/>
                <a:latin typeface="Times New Roman" panose="02020603050405020304" pitchFamily="18" charset="0"/>
                <a:ea typeface="Times New Roman" panose="02020603050405020304" pitchFamily="18" charset="0"/>
              </a:rPr>
              <a:t>π</a:t>
            </a:r>
            <a:r>
              <a:rPr lang="el-GR" sz="1800" dirty="0">
                <a:effectLst/>
                <a:latin typeface="Times New Roman" panose="02020603050405020304" pitchFamily="18" charset="0"/>
                <a:ea typeface="Times New Roman" panose="02020603050405020304" pitchFamily="18" charset="0"/>
              </a:rPr>
              <a:t>ρο</a:t>
            </a:r>
            <a:r>
              <a:rPr lang="el-GR" sz="1800" spc="5" dirty="0">
                <a:effectLst/>
                <a:latin typeface="Times New Roman" panose="02020603050405020304" pitchFamily="18" charset="0"/>
                <a:ea typeface="Times New Roman" panose="02020603050405020304" pitchFamily="18" charset="0"/>
              </a:rPr>
              <a:t>λ</a:t>
            </a:r>
            <a:r>
              <a:rPr lang="el-GR" sz="1800" dirty="0">
                <a:effectLst/>
                <a:latin typeface="Times New Roman" panose="02020603050405020304" pitchFamily="18" charset="0"/>
                <a:ea typeface="Times New Roman" panose="02020603050405020304" pitchFamily="18" charset="0"/>
              </a:rPr>
              <a:t>η</a:t>
            </a:r>
            <a:r>
              <a:rPr lang="el-GR" sz="1800" spc="-5" dirty="0">
                <a:effectLst/>
                <a:latin typeface="Times New Roman" panose="02020603050405020304" pitchFamily="18" charset="0"/>
                <a:ea typeface="Times New Roman" panose="02020603050405020304" pitchFamily="18" charset="0"/>
              </a:rPr>
              <a:t>π</a:t>
            </a:r>
            <a:r>
              <a:rPr lang="el-GR" sz="1800" dirty="0">
                <a:effectLst/>
                <a:latin typeface="Times New Roman" panose="02020603050405020304" pitchFamily="18" charset="0"/>
                <a:ea typeface="Times New Roman" panose="02020603050405020304" pitchFamily="18" charset="0"/>
              </a:rPr>
              <a:t>τικ</a:t>
            </a:r>
            <a:r>
              <a:rPr lang="el-GR" sz="1800" spc="10" dirty="0">
                <a:effectLst/>
                <a:latin typeface="Times New Roman" panose="02020603050405020304" pitchFamily="18" charset="0"/>
                <a:ea typeface="Times New Roman" panose="02020603050405020304" pitchFamily="18" charset="0"/>
              </a:rPr>
              <a:t>ή</a:t>
            </a:r>
            <a:r>
              <a:rPr lang="el-GR" sz="1800" dirty="0">
                <a:effectLst/>
                <a:latin typeface="Times New Roman" panose="02020603050405020304" pitchFamily="18" charset="0"/>
                <a:ea typeface="Times New Roman" panose="02020603050405020304" pitchFamily="18" charset="0"/>
              </a:rPr>
              <a:t>»  </a:t>
            </a:r>
            <a:r>
              <a:rPr lang="el-GR" sz="1800" spc="-5" dirty="0" err="1">
                <a:effectLst/>
                <a:latin typeface="Times New Roman" panose="02020603050405020304" pitchFamily="18" charset="0"/>
                <a:ea typeface="Times New Roman" panose="02020603050405020304" pitchFamily="18" charset="0"/>
              </a:rPr>
              <a:t>μ</a:t>
            </a:r>
            <a:r>
              <a:rPr lang="el-GR" sz="1800" dirty="0" err="1">
                <a:effectLst/>
                <a:latin typeface="Times New Roman" panose="02020603050405020304" pitchFamily="18" charset="0"/>
                <a:ea typeface="Times New Roman" panose="02020603050405020304" pitchFamily="18" charset="0"/>
              </a:rPr>
              <a:t>ηνι</a:t>
            </a:r>
            <a:r>
              <a:rPr lang="el-GR" sz="1800" spc="5" dirty="0" err="1">
                <a:effectLst/>
                <a:latin typeface="Times New Roman" panose="02020603050405020304" pitchFamily="18" charset="0"/>
                <a:ea typeface="Times New Roman" panose="02020603050405020304" pitchFamily="18" charset="0"/>
              </a:rPr>
              <a:t>σ</a:t>
            </a:r>
            <a:r>
              <a:rPr lang="el-GR" sz="1800" spc="-5" dirty="0" err="1">
                <a:effectLst/>
                <a:latin typeface="Times New Roman" panose="02020603050405020304" pitchFamily="18" charset="0"/>
                <a:ea typeface="Times New Roman" panose="02020603050405020304" pitchFamily="18" charset="0"/>
              </a:rPr>
              <a:t>κ</a:t>
            </a:r>
            <a:r>
              <a:rPr lang="el-GR" sz="1800" spc="5" dirty="0" err="1">
                <a:effectLst/>
                <a:latin typeface="Times New Roman" panose="02020603050405020304" pitchFamily="18" charset="0"/>
                <a:ea typeface="Times New Roman" panose="02020603050405020304" pitchFamily="18" charset="0"/>
              </a:rPr>
              <a:t>ε</a:t>
            </a:r>
            <a:r>
              <a:rPr lang="el-GR" sz="1800" spc="-5" dirty="0" err="1">
                <a:effectLst/>
                <a:latin typeface="Times New Roman" panose="02020603050405020304" pitchFamily="18" charset="0"/>
                <a:ea typeface="Times New Roman" panose="02020603050405020304" pitchFamily="18" charset="0"/>
              </a:rPr>
              <a:t>κ</a:t>
            </a:r>
            <a:r>
              <a:rPr lang="el-GR" sz="1800" dirty="0" err="1">
                <a:effectLst/>
                <a:latin typeface="Times New Roman" panose="02020603050405020304" pitchFamily="18" charset="0"/>
                <a:ea typeface="Times New Roman" panose="02020603050405020304" pitchFamily="18" charset="0"/>
              </a:rPr>
              <a:t>τ</a:t>
            </a:r>
            <a:r>
              <a:rPr lang="el-GR" sz="1800" spc="-10" dirty="0" err="1">
                <a:effectLst/>
                <a:latin typeface="Times New Roman" panose="02020603050405020304" pitchFamily="18" charset="0"/>
                <a:ea typeface="Times New Roman" panose="02020603050405020304" pitchFamily="18" charset="0"/>
              </a:rPr>
              <a:t>ο</a:t>
            </a:r>
            <a:r>
              <a:rPr lang="el-GR" sz="1800" spc="-5" dirty="0" err="1">
                <a:effectLst/>
                <a:latin typeface="Times New Roman" panose="02020603050405020304" pitchFamily="18" charset="0"/>
                <a:ea typeface="Times New Roman" panose="02020603050405020304" pitchFamily="18" charset="0"/>
              </a:rPr>
              <a:t>μ</a:t>
            </a:r>
            <a:r>
              <a:rPr lang="el-GR" sz="1800" dirty="0" err="1">
                <a:effectLst/>
                <a:latin typeface="Times New Roman" panose="02020603050405020304" pitchFamily="18" charset="0"/>
                <a:ea typeface="Times New Roman" panose="02020603050405020304" pitchFamily="18" charset="0"/>
              </a:rPr>
              <a:t>ή</a:t>
            </a:r>
            <a:r>
              <a:rPr lang="el-GR" sz="1800" dirty="0">
                <a:effectLst/>
                <a:latin typeface="Times New Roman" panose="02020603050405020304" pitchFamily="18" charset="0"/>
                <a:ea typeface="Times New Roman" panose="02020603050405020304" pitchFamily="18" charset="0"/>
              </a:rPr>
              <a:t> </a:t>
            </a:r>
            <a:r>
              <a:rPr lang="el-GR" sz="1800" spc="20"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αν</a:t>
            </a:r>
            <a:r>
              <a:rPr lang="el-GR" sz="1800" spc="5" dirty="0">
                <a:effectLst/>
                <a:latin typeface="Times New Roman" panose="02020603050405020304" pitchFamily="18" charset="0"/>
                <a:ea typeface="Times New Roman" panose="02020603050405020304" pitchFamily="18" charset="0"/>
              </a:rPr>
              <a:t>έ</a:t>
            </a:r>
            <a:r>
              <a:rPr lang="el-GR" sz="1800" spc="-5" dirty="0">
                <a:effectLst/>
                <a:latin typeface="Times New Roman" panose="02020603050405020304" pitchFamily="18" charset="0"/>
                <a:ea typeface="Times New Roman" panose="02020603050405020304" pitchFamily="18" charset="0"/>
              </a:rPr>
              <a:t>π</a:t>
            </a:r>
            <a:r>
              <a:rPr lang="el-GR" sz="1800" spc="-10" dirty="0">
                <a:effectLst/>
                <a:latin typeface="Times New Roman" panose="02020603050405020304" pitchFamily="18" charset="0"/>
                <a:ea typeface="Times New Roman" panose="02020603050405020304" pitchFamily="18" charset="0"/>
              </a:rPr>
              <a:t>τ</a:t>
            </a:r>
            <a:r>
              <a:rPr lang="el-GR" sz="1800" spc="5" dirty="0">
                <a:effectLst/>
                <a:latin typeface="Times New Roman" panose="02020603050405020304" pitchFamily="18" charset="0"/>
                <a:ea typeface="Times New Roman" panose="02020603050405020304" pitchFamily="18" charset="0"/>
              </a:rPr>
              <a:t>υ</a:t>
            </a:r>
            <a:r>
              <a:rPr lang="el-GR" sz="1800" dirty="0">
                <a:effectLst/>
                <a:latin typeface="Times New Roman" panose="02020603050405020304" pitchFamily="18" charset="0"/>
                <a:ea typeface="Times New Roman" panose="02020603050405020304" pitchFamily="18" charset="0"/>
              </a:rPr>
              <a:t>ξαν </a:t>
            </a:r>
            <a:r>
              <a:rPr lang="el-GR" sz="1800" spc="15"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π</a:t>
            </a:r>
            <a:r>
              <a:rPr lang="el-GR" sz="1800" dirty="0">
                <a:effectLst/>
                <a:latin typeface="Times New Roman" panose="02020603050405020304" pitchFamily="18" charset="0"/>
                <a:ea typeface="Times New Roman" panose="02020603050405020304" pitchFamily="18" charset="0"/>
              </a:rPr>
              <a:t>ρ</a:t>
            </a:r>
            <a:r>
              <a:rPr lang="el-GR" sz="1800" spc="-10" dirty="0">
                <a:effectLst/>
                <a:latin typeface="Times New Roman" panose="02020603050405020304" pitchFamily="18" charset="0"/>
                <a:ea typeface="Times New Roman" panose="02020603050405020304" pitchFamily="18" charset="0"/>
              </a:rPr>
              <a:t>ό</a:t>
            </a:r>
            <a:r>
              <a:rPr lang="el-GR" sz="1800" spc="5" dirty="0">
                <a:effectLst/>
                <a:latin typeface="Times New Roman" panose="02020603050405020304" pitchFamily="18" charset="0"/>
                <a:ea typeface="Times New Roman" panose="02020603050405020304" pitchFamily="18" charset="0"/>
              </a:rPr>
              <a:t>ω</a:t>
            </a:r>
            <a:r>
              <a:rPr lang="el-GR" sz="1800" dirty="0">
                <a:effectLst/>
                <a:latin typeface="Times New Roman" panose="02020603050405020304" pitchFamily="18" charset="0"/>
                <a:ea typeface="Times New Roman" panose="02020603050405020304" pitchFamily="18" charset="0"/>
              </a:rPr>
              <a:t>ρη </a:t>
            </a:r>
            <a:r>
              <a:rPr lang="el-GR" sz="1800" spc="20" dirty="0">
                <a:effectLst/>
                <a:latin typeface="Times New Roman" panose="02020603050405020304" pitchFamily="18" charset="0"/>
                <a:ea typeface="Times New Roman" panose="02020603050405020304" pitchFamily="18" charset="0"/>
              </a:rPr>
              <a:t> </a:t>
            </a:r>
            <a:r>
              <a:rPr lang="el-GR" sz="1800" spc="-10" dirty="0" err="1">
                <a:effectLst/>
                <a:latin typeface="Times New Roman" panose="02020603050405020304" pitchFamily="18" charset="0"/>
                <a:ea typeface="Times New Roman" panose="02020603050405020304" pitchFamily="18" charset="0"/>
              </a:rPr>
              <a:t>ο</a:t>
            </a:r>
            <a:r>
              <a:rPr lang="el-GR" sz="1800" spc="5" dirty="0" err="1">
                <a:effectLst/>
                <a:latin typeface="Times New Roman" panose="02020603050405020304" pitchFamily="18" charset="0"/>
                <a:ea typeface="Times New Roman" panose="02020603050405020304" pitchFamily="18" charset="0"/>
              </a:rPr>
              <a:t>σ</a:t>
            </a:r>
            <a:r>
              <a:rPr lang="el-GR" sz="1800" dirty="0" err="1">
                <a:effectLst/>
                <a:latin typeface="Times New Roman" panose="02020603050405020304" pitchFamily="18" charset="0"/>
                <a:ea typeface="Times New Roman" panose="02020603050405020304" pitchFamily="18" charset="0"/>
              </a:rPr>
              <a:t>τ</a:t>
            </a:r>
            <a:r>
              <a:rPr lang="el-GR" sz="1800" spc="5" dirty="0" err="1">
                <a:effectLst/>
                <a:latin typeface="Times New Roman" panose="02020603050405020304" pitchFamily="18" charset="0"/>
                <a:ea typeface="Times New Roman" panose="02020603050405020304" pitchFamily="18" charset="0"/>
              </a:rPr>
              <a:t>ε</a:t>
            </a:r>
            <a:r>
              <a:rPr lang="el-GR" sz="1800" spc="-10" dirty="0" err="1">
                <a:effectLst/>
                <a:latin typeface="Times New Roman" panose="02020603050405020304" pitchFamily="18" charset="0"/>
                <a:ea typeface="Times New Roman" panose="02020603050405020304" pitchFamily="18" charset="0"/>
              </a:rPr>
              <a:t>ρ</a:t>
            </a:r>
            <a:r>
              <a:rPr lang="el-GR" sz="1800" dirty="0" err="1">
                <a:effectLst/>
                <a:latin typeface="Times New Roman" panose="02020603050405020304" pitchFamily="18" charset="0"/>
                <a:ea typeface="Times New Roman" panose="02020603050405020304" pitchFamily="18" charset="0"/>
              </a:rPr>
              <a:t>οαρθ</a:t>
            </a:r>
            <a:r>
              <a:rPr lang="el-GR" sz="1800" spc="-15" dirty="0" err="1">
                <a:effectLst/>
                <a:latin typeface="Times New Roman" panose="02020603050405020304" pitchFamily="18" charset="0"/>
                <a:ea typeface="Times New Roman" panose="02020603050405020304" pitchFamily="18" charset="0"/>
              </a:rPr>
              <a:t>ρ</a:t>
            </a:r>
            <a:r>
              <a:rPr lang="el-GR" sz="1800" dirty="0" err="1">
                <a:effectLst/>
                <a:latin typeface="Times New Roman" panose="02020603050405020304" pitchFamily="18" charset="0"/>
                <a:ea typeface="Times New Roman" panose="02020603050405020304" pitchFamily="18" charset="0"/>
              </a:rPr>
              <a:t>ίτ</a:t>
            </a:r>
            <a:r>
              <a:rPr lang="el-GR" sz="1800" spc="5" dirty="0" err="1">
                <a:effectLst/>
                <a:latin typeface="Times New Roman" panose="02020603050405020304" pitchFamily="18" charset="0"/>
                <a:ea typeface="Times New Roman" panose="02020603050405020304" pitchFamily="18" charset="0"/>
              </a:rPr>
              <a:t>ι</a:t>
            </a:r>
            <a:r>
              <a:rPr lang="el-GR" sz="1800" spc="-5" dirty="0" err="1">
                <a:effectLst/>
                <a:latin typeface="Times New Roman" panose="02020603050405020304" pitchFamily="18" charset="0"/>
                <a:ea typeface="Times New Roman" panose="02020603050405020304" pitchFamily="18" charset="0"/>
              </a:rPr>
              <a:t>δ</a:t>
            </a:r>
            <a:r>
              <a:rPr lang="el-GR" sz="1800" dirty="0" err="1">
                <a:effectLst/>
                <a:latin typeface="Times New Roman" panose="02020603050405020304" pitchFamily="18" charset="0"/>
                <a:ea typeface="Times New Roman" panose="02020603050405020304" pitchFamily="18" charset="0"/>
              </a:rPr>
              <a:t>α</a:t>
            </a:r>
            <a:r>
              <a:rPr lang="el-GR" sz="1800" dirty="0">
                <a:effectLst/>
                <a:latin typeface="Times New Roman" panose="02020603050405020304" pitchFamily="18" charset="0"/>
                <a:ea typeface="Times New Roman" panose="02020603050405020304" pitchFamily="18" charset="0"/>
              </a:rPr>
              <a:t>. </a:t>
            </a:r>
            <a:r>
              <a:rPr lang="el-GR" sz="1800" spc="10"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Κ</a:t>
            </a:r>
            <a:r>
              <a:rPr lang="el-GR" sz="1800" dirty="0">
                <a:effectLst/>
                <a:latin typeface="Times New Roman" panose="02020603050405020304" pitchFamily="18" charset="0"/>
                <a:ea typeface="Times New Roman" panose="02020603050405020304" pitchFamily="18" charset="0"/>
              </a:rPr>
              <a:t>αι </a:t>
            </a:r>
            <a:r>
              <a:rPr lang="el-GR" sz="1800" spc="10"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αυ</a:t>
            </a:r>
            <a:r>
              <a:rPr lang="el-GR" sz="1800" spc="-10" dirty="0">
                <a:effectLst/>
                <a:latin typeface="Times New Roman" panose="02020603050405020304" pitchFamily="18" charset="0"/>
                <a:ea typeface="Times New Roman" panose="02020603050405020304" pitchFamily="18" charset="0"/>
              </a:rPr>
              <a:t>τ</a:t>
            </a:r>
            <a:r>
              <a:rPr lang="el-GR" sz="1800" dirty="0">
                <a:effectLst/>
                <a:latin typeface="Times New Roman" panose="02020603050405020304" pitchFamily="18" charset="0"/>
                <a:ea typeface="Times New Roman" panose="02020603050405020304" pitchFamily="18" charset="0"/>
              </a:rPr>
              <a:t>ό </a:t>
            </a:r>
            <a:r>
              <a:rPr lang="el-GR" sz="1800" spc="25"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γ</a:t>
            </a:r>
            <a:r>
              <a:rPr lang="el-GR" sz="1800" dirty="0">
                <a:effectLst/>
                <a:latin typeface="Times New Roman" panose="02020603050405020304" pitchFamily="18" charset="0"/>
                <a:ea typeface="Times New Roman" panose="02020603050405020304" pitchFamily="18" charset="0"/>
              </a:rPr>
              <a:t>ια</a:t>
            </a:r>
            <a:r>
              <a:rPr lang="el-GR" sz="1800" spc="-10" dirty="0">
                <a:effectLst/>
                <a:latin typeface="Times New Roman" panose="02020603050405020304" pitchFamily="18" charset="0"/>
                <a:ea typeface="Times New Roman" panose="02020603050405020304" pitchFamily="18" charset="0"/>
              </a:rPr>
              <a:t>τ</a:t>
            </a:r>
            <a:r>
              <a:rPr lang="el-GR" sz="1800" dirty="0">
                <a:effectLst/>
                <a:latin typeface="Times New Roman" panose="02020603050405020304" pitchFamily="18" charset="0"/>
                <a:ea typeface="Times New Roman" panose="02020603050405020304" pitchFamily="18" charset="0"/>
              </a:rPr>
              <a:t>ί </a:t>
            </a:r>
            <a:r>
              <a:rPr lang="el-GR" sz="1800" spc="15"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ε</a:t>
            </a:r>
            <a:r>
              <a:rPr lang="el-GR" sz="1800" dirty="0">
                <a:effectLst/>
                <a:latin typeface="Times New Roman" panose="02020603050405020304" pitchFamily="18" charset="0"/>
                <a:ea typeface="Times New Roman" panose="02020603050405020304" pitchFamily="18" charset="0"/>
              </a:rPr>
              <a:t>άν </a:t>
            </a:r>
            <a:r>
              <a:rPr lang="el-GR" sz="1800" spc="25" dirty="0">
                <a:effectLst/>
                <a:latin typeface="Times New Roman" panose="02020603050405020304" pitchFamily="18" charset="0"/>
                <a:ea typeface="Times New Roman" panose="02020603050405020304" pitchFamily="18" charset="0"/>
              </a:rPr>
              <a:t> </a:t>
            </a:r>
            <a:r>
              <a:rPr lang="el-GR" sz="1800" spc="-15" dirty="0">
                <a:effectLst/>
                <a:latin typeface="Times New Roman" panose="02020603050405020304" pitchFamily="18" charset="0"/>
                <a:ea typeface="Times New Roman" panose="02020603050405020304" pitchFamily="18" charset="0"/>
              </a:rPr>
              <a:t>α</a:t>
            </a:r>
            <a:r>
              <a:rPr lang="el-GR" sz="1800" dirty="0">
                <a:effectLst/>
                <a:latin typeface="Times New Roman" panose="02020603050405020304" pitchFamily="18" charset="0"/>
                <a:ea typeface="Times New Roman" panose="02020603050405020304" pitchFamily="18" charset="0"/>
              </a:rPr>
              <a:t>φ</a:t>
            </a:r>
            <a:r>
              <a:rPr lang="el-GR" sz="1800" spc="-5" dirty="0">
                <a:effectLst/>
                <a:latin typeface="Times New Roman" panose="02020603050405020304" pitchFamily="18" charset="0"/>
                <a:ea typeface="Times New Roman" panose="02020603050405020304" pitchFamily="18" charset="0"/>
              </a:rPr>
              <a:t>α</a:t>
            </a:r>
            <a:r>
              <a:rPr lang="el-GR" sz="1800" dirty="0">
                <a:effectLst/>
                <a:latin typeface="Times New Roman" panose="02020603050405020304" pitchFamily="18" charset="0"/>
                <a:ea typeface="Times New Roman" panose="02020603050405020304" pitchFamily="18" charset="0"/>
              </a:rPr>
              <a:t>ι</a:t>
            </a:r>
            <a:r>
              <a:rPr lang="el-GR" sz="1800" spc="-10" dirty="0">
                <a:effectLst/>
                <a:latin typeface="Times New Roman" panose="02020603050405020304" pitchFamily="18" charset="0"/>
                <a:ea typeface="Times New Roman" panose="02020603050405020304" pitchFamily="18" charset="0"/>
              </a:rPr>
              <a:t>ρ</a:t>
            </a:r>
            <a:r>
              <a:rPr lang="el-GR" sz="1800" spc="5" dirty="0">
                <a:effectLst/>
                <a:latin typeface="Times New Roman" panose="02020603050405020304" pitchFamily="18" charset="0"/>
                <a:ea typeface="Times New Roman" panose="02020603050405020304" pitchFamily="18" charset="0"/>
              </a:rPr>
              <a:t>ε</a:t>
            </a:r>
            <a:r>
              <a:rPr lang="el-GR" sz="1800" dirty="0">
                <a:effectLst/>
                <a:latin typeface="Times New Roman" panose="02020603050405020304" pitchFamily="18" charset="0"/>
                <a:ea typeface="Times New Roman" panose="02020603050405020304" pitchFamily="18" charset="0"/>
              </a:rPr>
              <a:t>θο</a:t>
            </a:r>
            <a:r>
              <a:rPr lang="el-GR" sz="1800" spc="-10" dirty="0">
                <a:effectLst/>
                <a:latin typeface="Times New Roman" panose="02020603050405020304" pitchFamily="18" charset="0"/>
                <a:ea typeface="Times New Roman" panose="02020603050405020304" pitchFamily="18" charset="0"/>
              </a:rPr>
              <a:t>ύ</a:t>
            </a:r>
            <a:r>
              <a:rPr lang="el-GR" sz="1800" dirty="0">
                <a:effectLst/>
                <a:latin typeface="Times New Roman" panose="02020603050405020304" pitchFamily="18" charset="0"/>
                <a:ea typeface="Times New Roman" panose="02020603050405020304" pitchFamily="18" charset="0"/>
              </a:rPr>
              <a:t>ν </a:t>
            </a:r>
            <a:r>
              <a:rPr lang="el-GR" sz="1800" spc="15" dirty="0">
                <a:effectLst/>
                <a:latin typeface="Times New Roman" panose="02020603050405020304" pitchFamily="18" charset="0"/>
                <a:ea typeface="Times New Roman" panose="02020603050405020304" pitchFamily="18" charset="0"/>
              </a:rPr>
              <a:t> </a:t>
            </a:r>
            <a:r>
              <a:rPr lang="el-GR" sz="1800" spc="-10" dirty="0">
                <a:effectLst/>
                <a:latin typeface="Times New Roman" panose="02020603050405020304" pitchFamily="18" charset="0"/>
                <a:ea typeface="Times New Roman" panose="02020603050405020304" pitchFamily="18" charset="0"/>
              </a:rPr>
              <a:t>ο</a:t>
            </a:r>
            <a:r>
              <a:rPr lang="el-GR" sz="1800" dirty="0">
                <a:effectLst/>
                <a:latin typeface="Times New Roman" panose="02020603050405020304" pitchFamily="18" charset="0"/>
                <a:ea typeface="Times New Roman" panose="02020603050405020304" pitchFamily="18" charset="0"/>
              </a:rPr>
              <a:t>ι </a:t>
            </a:r>
            <a:r>
              <a:rPr lang="el-GR" sz="1800" spc="-5" dirty="0">
                <a:effectLst/>
                <a:latin typeface="Times New Roman" panose="02020603050405020304" pitchFamily="18" charset="0"/>
                <a:ea typeface="Times New Roman" panose="02020603050405020304" pitchFamily="18" charset="0"/>
              </a:rPr>
              <a:t>μ</a:t>
            </a:r>
            <a:r>
              <a:rPr lang="el-GR" sz="1800" dirty="0">
                <a:effectLst/>
                <a:latin typeface="Times New Roman" panose="02020603050405020304" pitchFamily="18" charset="0"/>
                <a:ea typeface="Times New Roman" panose="02020603050405020304" pitchFamily="18" charset="0"/>
              </a:rPr>
              <a:t>ηνί</a:t>
            </a:r>
            <a:r>
              <a:rPr lang="el-GR" sz="1800" spc="5" dirty="0">
                <a:effectLst/>
                <a:latin typeface="Times New Roman" panose="02020603050405020304" pitchFamily="18" charset="0"/>
                <a:ea typeface="Times New Roman" panose="02020603050405020304" pitchFamily="18" charset="0"/>
              </a:rPr>
              <a:t>σ</a:t>
            </a:r>
            <a:r>
              <a:rPr lang="el-GR" sz="1800" spc="-5" dirty="0">
                <a:effectLst/>
                <a:latin typeface="Times New Roman" panose="02020603050405020304" pitchFamily="18" charset="0"/>
                <a:ea typeface="Times New Roman" panose="02020603050405020304" pitchFamily="18" charset="0"/>
              </a:rPr>
              <a:t>κ</a:t>
            </a:r>
            <a:r>
              <a:rPr lang="el-GR" sz="1800" spc="-10" dirty="0">
                <a:effectLst/>
                <a:latin typeface="Times New Roman" panose="02020603050405020304" pitchFamily="18" charset="0"/>
                <a:ea typeface="Times New Roman" panose="02020603050405020304" pitchFamily="18" charset="0"/>
              </a:rPr>
              <a:t>ο</a:t>
            </a:r>
            <a:r>
              <a:rPr lang="el-GR" sz="1800" dirty="0">
                <a:effectLst/>
                <a:latin typeface="Times New Roman" panose="02020603050405020304" pitchFamily="18" charset="0"/>
                <a:ea typeface="Times New Roman" panose="02020603050405020304" pitchFamily="18" charset="0"/>
              </a:rPr>
              <a:t>ι,  </a:t>
            </a:r>
            <a:r>
              <a:rPr lang="el-GR" sz="1800" spc="105" dirty="0">
                <a:effectLst/>
                <a:latin typeface="Times New Roman" panose="02020603050405020304" pitchFamily="18" charset="0"/>
                <a:ea typeface="Times New Roman" panose="02020603050405020304" pitchFamily="18" charset="0"/>
              </a:rPr>
              <a:t> </a:t>
            </a:r>
            <a:r>
              <a:rPr lang="el-GR" sz="1800" spc="-15" dirty="0">
                <a:effectLst/>
                <a:latin typeface="Times New Roman" panose="02020603050405020304" pitchFamily="18" charset="0"/>
                <a:ea typeface="Times New Roman" panose="02020603050405020304" pitchFamily="18" charset="0"/>
              </a:rPr>
              <a:t>μ</a:t>
            </a:r>
            <a:r>
              <a:rPr lang="el-GR" sz="1800" spc="5" dirty="0">
                <a:effectLst/>
                <a:latin typeface="Times New Roman" panose="02020603050405020304" pitchFamily="18" charset="0"/>
                <a:ea typeface="Times New Roman" panose="02020603050405020304" pitchFamily="18" charset="0"/>
              </a:rPr>
              <a:t>ε</a:t>
            </a:r>
            <a:r>
              <a:rPr lang="el-GR" sz="1800" spc="-10" dirty="0">
                <a:effectLst/>
                <a:latin typeface="Times New Roman" panose="02020603050405020304" pitchFamily="18" charset="0"/>
                <a:ea typeface="Times New Roman" panose="02020603050405020304" pitchFamily="18" charset="0"/>
              </a:rPr>
              <a:t>ι</a:t>
            </a:r>
            <a:r>
              <a:rPr lang="el-GR" sz="1800" spc="5" dirty="0">
                <a:effectLst/>
                <a:latin typeface="Times New Roman" panose="02020603050405020304" pitchFamily="18" charset="0"/>
                <a:ea typeface="Times New Roman" panose="02020603050405020304" pitchFamily="18" charset="0"/>
              </a:rPr>
              <a:t>ώ</a:t>
            </a:r>
            <a:r>
              <a:rPr lang="el-GR" sz="1800" spc="-5" dirty="0">
                <a:effectLst/>
                <a:latin typeface="Times New Roman" panose="02020603050405020304" pitchFamily="18" charset="0"/>
                <a:ea typeface="Times New Roman" panose="02020603050405020304" pitchFamily="18" charset="0"/>
              </a:rPr>
              <a:t>ν</a:t>
            </a:r>
            <a:r>
              <a:rPr lang="el-GR" sz="1800" spc="5" dirty="0">
                <a:effectLst/>
                <a:latin typeface="Times New Roman" panose="02020603050405020304" pitchFamily="18" charset="0"/>
                <a:ea typeface="Times New Roman" panose="02020603050405020304" pitchFamily="18" charset="0"/>
              </a:rPr>
              <a:t>ε</a:t>
            </a:r>
            <a:r>
              <a:rPr lang="el-GR" sz="1800" dirty="0">
                <a:effectLst/>
                <a:latin typeface="Times New Roman" panose="02020603050405020304" pitchFamily="18" charset="0"/>
                <a:ea typeface="Times New Roman" panose="02020603050405020304" pitchFamily="18" charset="0"/>
              </a:rPr>
              <a:t>ται</a:t>
            </a:r>
            <a:r>
              <a:rPr lang="el-GR" sz="1800" spc="15"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η </a:t>
            </a:r>
            <a:r>
              <a:rPr lang="el-GR" sz="1800" spc="-10" dirty="0">
                <a:effectLst/>
                <a:latin typeface="Times New Roman" panose="02020603050405020304" pitchFamily="18" charset="0"/>
                <a:ea typeface="Times New Roman" panose="02020603050405020304" pitchFamily="18" charset="0"/>
              </a:rPr>
              <a:t>ε</a:t>
            </a:r>
            <a:r>
              <a:rPr lang="el-GR" sz="1800" spc="-5" dirty="0">
                <a:effectLst/>
                <a:latin typeface="Times New Roman" panose="02020603050405020304" pitchFamily="18" charset="0"/>
                <a:ea typeface="Times New Roman" panose="02020603050405020304" pitchFamily="18" charset="0"/>
              </a:rPr>
              <a:t>π</a:t>
            </a:r>
            <a:r>
              <a:rPr lang="el-GR" sz="1800" dirty="0">
                <a:effectLst/>
                <a:latin typeface="Times New Roman" panose="02020603050405020304" pitchFamily="18" charset="0"/>
                <a:ea typeface="Times New Roman" panose="02020603050405020304" pitchFamily="18" charset="0"/>
              </a:rPr>
              <a:t>ιφά</a:t>
            </a:r>
            <a:r>
              <a:rPr lang="el-GR" sz="1800" spc="5" dirty="0">
                <a:effectLst/>
                <a:latin typeface="Times New Roman" panose="02020603050405020304" pitchFamily="18" charset="0"/>
                <a:ea typeface="Times New Roman" panose="02020603050405020304" pitchFamily="18" charset="0"/>
              </a:rPr>
              <a:t>ν</a:t>
            </a:r>
            <a:r>
              <a:rPr lang="el-GR" sz="1800" spc="-10" dirty="0">
                <a:effectLst/>
                <a:latin typeface="Times New Roman" panose="02020603050405020304" pitchFamily="18" charset="0"/>
                <a:ea typeface="Times New Roman" panose="02020603050405020304" pitchFamily="18" charset="0"/>
              </a:rPr>
              <a:t>ε</a:t>
            </a:r>
            <a:r>
              <a:rPr lang="el-GR" sz="1800" dirty="0">
                <a:effectLst/>
                <a:latin typeface="Times New Roman" panose="02020603050405020304" pitchFamily="18" charset="0"/>
                <a:ea typeface="Times New Roman" panose="02020603050405020304" pitchFamily="18" charset="0"/>
              </a:rPr>
              <a:t>ια</a:t>
            </a:r>
            <a:r>
              <a:rPr lang="el-GR" sz="1800" spc="15"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ε</a:t>
            </a:r>
            <a:r>
              <a:rPr lang="el-GR" sz="1800" spc="-5" dirty="0">
                <a:effectLst/>
                <a:latin typeface="Times New Roman" panose="02020603050405020304" pitchFamily="18" charset="0"/>
                <a:ea typeface="Times New Roman" panose="02020603050405020304" pitchFamily="18" charset="0"/>
              </a:rPr>
              <a:t>π</a:t>
            </a:r>
            <a:r>
              <a:rPr lang="el-GR" sz="1800" dirty="0">
                <a:effectLst/>
                <a:latin typeface="Times New Roman" panose="02020603050405020304" pitchFamily="18" charset="0"/>
                <a:ea typeface="Times New Roman" panose="02020603050405020304" pitchFamily="18" charset="0"/>
              </a:rPr>
              <a:t>α</a:t>
            </a:r>
            <a:r>
              <a:rPr lang="el-GR" sz="1800" spc="-5" dirty="0">
                <a:effectLst/>
                <a:latin typeface="Times New Roman" panose="02020603050405020304" pitchFamily="18" charset="0"/>
                <a:ea typeface="Times New Roman" panose="02020603050405020304" pitchFamily="18" charset="0"/>
              </a:rPr>
              <a:t>φ</a:t>
            </a:r>
            <a:r>
              <a:rPr lang="el-GR" sz="1800" dirty="0">
                <a:effectLst/>
                <a:latin typeface="Times New Roman" panose="02020603050405020304" pitchFamily="18" charset="0"/>
                <a:ea typeface="Times New Roman" panose="02020603050405020304" pitchFamily="18" charset="0"/>
              </a:rPr>
              <a:t>ής</a:t>
            </a:r>
            <a:r>
              <a:rPr lang="el-GR" sz="1800" spc="10"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κ</a:t>
            </a:r>
            <a:r>
              <a:rPr lang="el-GR" sz="1800" dirty="0">
                <a:effectLst/>
                <a:latin typeface="Times New Roman" panose="02020603050405020304" pitchFamily="18" charset="0"/>
                <a:ea typeface="Times New Roman" panose="02020603050405020304" pitchFamily="18" charset="0"/>
              </a:rPr>
              <a:t>ατά</a:t>
            </a:r>
            <a:r>
              <a:rPr lang="el-GR" sz="1800" spc="10" dirty="0">
                <a:effectLst/>
                <a:latin typeface="Times New Roman" panose="02020603050405020304" pitchFamily="18" charset="0"/>
                <a:ea typeface="Times New Roman" panose="02020603050405020304" pitchFamily="18" charset="0"/>
              </a:rPr>
              <a:t> </a:t>
            </a:r>
            <a:r>
              <a:rPr lang="el-GR" sz="1800" spc="-10" dirty="0">
                <a:effectLst/>
                <a:latin typeface="Times New Roman" panose="02020603050405020304" pitchFamily="18" charset="0"/>
                <a:ea typeface="Times New Roman" panose="02020603050405020304" pitchFamily="18" charset="0"/>
              </a:rPr>
              <a:t>7</a:t>
            </a:r>
            <a:r>
              <a:rPr lang="el-GR" sz="1800" dirty="0">
                <a:effectLst/>
                <a:latin typeface="Times New Roman" panose="02020603050405020304" pitchFamily="18" charset="0"/>
                <a:ea typeface="Times New Roman" panose="02020603050405020304" pitchFamily="18" charset="0"/>
              </a:rPr>
              <a:t>0%</a:t>
            </a:r>
            <a:r>
              <a:rPr lang="el-GR" sz="1800" spc="20"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μ</a:t>
            </a:r>
            <a:r>
              <a:rPr lang="el-GR" sz="1800" dirty="0">
                <a:effectLst/>
                <a:latin typeface="Times New Roman" panose="02020603050405020304" pitchFamily="18" charset="0"/>
                <a:ea typeface="Times New Roman" panose="02020603050405020304" pitchFamily="18" charset="0"/>
              </a:rPr>
              <a:t>ε</a:t>
            </a:r>
            <a:r>
              <a:rPr lang="el-GR" sz="1800" spc="5"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α</a:t>
            </a:r>
            <a:r>
              <a:rPr lang="el-GR" sz="1800" spc="-10" dirty="0">
                <a:effectLst/>
                <a:latin typeface="Times New Roman" panose="02020603050405020304" pitchFamily="18" charset="0"/>
                <a:ea typeface="Times New Roman" panose="02020603050405020304" pitchFamily="18" charset="0"/>
              </a:rPr>
              <a:t>π</a:t>
            </a:r>
            <a:r>
              <a:rPr lang="el-GR" sz="1800" dirty="0">
                <a:effectLst/>
                <a:latin typeface="Times New Roman" panose="02020603050405020304" pitchFamily="18" charset="0"/>
                <a:ea typeface="Times New Roman" panose="02020603050405020304" pitchFamily="18" charset="0"/>
              </a:rPr>
              <a:t>οτ</a:t>
            </a:r>
            <a:r>
              <a:rPr lang="el-GR" sz="1800" spc="-10" dirty="0">
                <a:effectLst/>
                <a:latin typeface="Times New Roman" panose="02020603050405020304" pitchFamily="18" charset="0"/>
                <a:ea typeface="Times New Roman" panose="02020603050405020304" pitchFamily="18" charset="0"/>
              </a:rPr>
              <a:t>έ</a:t>
            </a:r>
            <a:r>
              <a:rPr lang="el-GR" sz="1800" spc="5" dirty="0">
                <a:effectLst/>
                <a:latin typeface="Times New Roman" panose="02020603050405020304" pitchFamily="18" charset="0"/>
                <a:ea typeface="Times New Roman" panose="02020603050405020304" pitchFamily="18" charset="0"/>
              </a:rPr>
              <a:t>λ</a:t>
            </a:r>
            <a:r>
              <a:rPr lang="el-GR" sz="1800" spc="-10" dirty="0">
                <a:effectLst/>
                <a:latin typeface="Times New Roman" panose="02020603050405020304" pitchFamily="18" charset="0"/>
                <a:ea typeface="Times New Roman" panose="02020603050405020304" pitchFamily="18" charset="0"/>
              </a:rPr>
              <a:t>ε</a:t>
            </a:r>
            <a:r>
              <a:rPr lang="el-GR" sz="1800" spc="5" dirty="0">
                <a:effectLst/>
                <a:latin typeface="Times New Roman" panose="02020603050405020304" pitchFamily="18" charset="0"/>
                <a:ea typeface="Times New Roman" panose="02020603050405020304" pitchFamily="18" charset="0"/>
              </a:rPr>
              <a:t>σ</a:t>
            </a:r>
            <a:r>
              <a:rPr lang="el-GR" sz="1800" spc="-5" dirty="0">
                <a:effectLst/>
                <a:latin typeface="Times New Roman" panose="02020603050405020304" pitchFamily="18" charset="0"/>
                <a:ea typeface="Times New Roman" panose="02020603050405020304" pitchFamily="18" charset="0"/>
              </a:rPr>
              <a:t>μ</a:t>
            </a:r>
            <a:r>
              <a:rPr lang="el-GR" sz="1800" dirty="0">
                <a:effectLst/>
                <a:latin typeface="Times New Roman" panose="02020603050405020304" pitchFamily="18" charset="0"/>
                <a:ea typeface="Times New Roman" panose="02020603050405020304" pitchFamily="18" charset="0"/>
              </a:rPr>
              <a:t>α</a:t>
            </a:r>
            <a:r>
              <a:rPr lang="el-GR" sz="1800" spc="15"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η</a:t>
            </a:r>
            <a:r>
              <a:rPr lang="el-GR" sz="1800" spc="15"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π</a:t>
            </a:r>
            <a:r>
              <a:rPr lang="el-GR" sz="1800" spc="-10" dirty="0">
                <a:effectLst/>
                <a:latin typeface="Times New Roman" panose="02020603050405020304" pitchFamily="18" charset="0"/>
                <a:ea typeface="Times New Roman" panose="02020603050405020304" pitchFamily="18" charset="0"/>
              </a:rPr>
              <a:t>ίε</a:t>
            </a:r>
            <a:r>
              <a:rPr lang="el-GR" sz="1800" spc="5" dirty="0">
                <a:effectLst/>
                <a:latin typeface="Times New Roman" panose="02020603050405020304" pitchFamily="18" charset="0"/>
                <a:ea typeface="Times New Roman" panose="02020603050405020304" pitchFamily="18" charset="0"/>
              </a:rPr>
              <a:t>σ</a:t>
            </a:r>
            <a:r>
              <a:rPr lang="el-GR" sz="1800" dirty="0">
                <a:effectLst/>
                <a:latin typeface="Times New Roman" panose="02020603050405020304" pitchFamily="18" charset="0"/>
                <a:ea typeface="Times New Roman" panose="02020603050405020304" pitchFamily="18" charset="0"/>
              </a:rPr>
              <a:t>η</a:t>
            </a:r>
            <a:r>
              <a:rPr lang="el-GR" sz="1800" spc="15"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ανά</a:t>
            </a:r>
            <a:r>
              <a:rPr lang="el-GR" sz="1800" spc="3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c</a:t>
            </a:r>
            <a:r>
              <a:rPr lang="en-US" sz="1800" spc="-15" dirty="0">
                <a:effectLst/>
                <a:latin typeface="Times New Roman" panose="02020603050405020304" pitchFamily="18" charset="0"/>
                <a:ea typeface="Times New Roman" panose="02020603050405020304" pitchFamily="18" charset="0"/>
              </a:rPr>
              <a:t>m</a:t>
            </a:r>
            <a:r>
              <a:rPr lang="el-GR" sz="1800" dirty="0">
                <a:effectLst/>
                <a:latin typeface="Times New Roman" panose="02020603050405020304" pitchFamily="18" charset="0"/>
                <a:ea typeface="Times New Roman" panose="02020603050405020304" pitchFamily="18" charset="0"/>
              </a:rPr>
              <a:t>2</a:t>
            </a:r>
            <a:r>
              <a:rPr lang="el-GR" sz="1800" spc="110"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ν</a:t>
            </a:r>
            <a:r>
              <a:rPr lang="el-GR" sz="1800" dirty="0">
                <a:effectLst/>
                <a:latin typeface="Times New Roman" panose="02020603050405020304" pitchFamily="18" charset="0"/>
                <a:ea typeface="Times New Roman" panose="02020603050405020304" pitchFamily="18" charset="0"/>
              </a:rPr>
              <a:t>α</a:t>
            </a:r>
            <a:r>
              <a:rPr lang="el-GR" sz="1800" spc="15"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αυξ</a:t>
            </a:r>
            <a:r>
              <a:rPr lang="el-GR" sz="1800" spc="-10" dirty="0">
                <a:effectLst/>
                <a:latin typeface="Times New Roman" panose="02020603050405020304" pitchFamily="18" charset="0"/>
                <a:ea typeface="Times New Roman" panose="02020603050405020304" pitchFamily="18" charset="0"/>
              </a:rPr>
              <a:t>ά</a:t>
            </a:r>
            <a:r>
              <a:rPr lang="el-GR" sz="1800" spc="5" dirty="0">
                <a:effectLst/>
                <a:latin typeface="Times New Roman" panose="02020603050405020304" pitchFamily="18" charset="0"/>
                <a:ea typeface="Times New Roman" panose="02020603050405020304" pitchFamily="18" charset="0"/>
              </a:rPr>
              <a:t>νε</a:t>
            </a:r>
            <a:r>
              <a:rPr lang="el-GR" sz="1800" spc="-10" dirty="0">
                <a:effectLst/>
                <a:latin typeface="Times New Roman" panose="02020603050405020304" pitchFamily="18" charset="0"/>
                <a:ea typeface="Times New Roman" panose="02020603050405020304" pitchFamily="18" charset="0"/>
              </a:rPr>
              <a:t>τ</a:t>
            </a:r>
            <a:r>
              <a:rPr lang="el-GR" sz="1800" dirty="0">
                <a:effectLst/>
                <a:latin typeface="Times New Roman" panose="02020603050405020304" pitchFamily="18" charset="0"/>
                <a:ea typeface="Times New Roman" panose="02020603050405020304" pitchFamily="18" charset="0"/>
              </a:rPr>
              <a:t>αι </a:t>
            </a:r>
            <a:r>
              <a:rPr lang="el-GR" sz="1800" spc="-5" dirty="0">
                <a:effectLst/>
                <a:latin typeface="Times New Roman" panose="02020603050405020304" pitchFamily="18" charset="0"/>
                <a:ea typeface="Times New Roman" panose="02020603050405020304" pitchFamily="18" charset="0"/>
              </a:rPr>
              <a:t>κ</a:t>
            </a:r>
            <a:r>
              <a:rPr lang="el-GR" sz="1800" dirty="0">
                <a:effectLst/>
                <a:latin typeface="Times New Roman" panose="02020603050405020304" pitchFamily="18" charset="0"/>
                <a:ea typeface="Times New Roman" panose="02020603050405020304" pitchFamily="18" charset="0"/>
              </a:rPr>
              <a:t>ατ</a:t>
            </a:r>
            <a:r>
              <a:rPr lang="el-GR" sz="1800" spc="-5" dirty="0">
                <a:effectLst/>
                <a:latin typeface="Times New Roman" panose="02020603050405020304" pitchFamily="18" charset="0"/>
                <a:ea typeface="Times New Roman" panose="02020603050405020304" pitchFamily="18" charset="0"/>
              </a:rPr>
              <a:t>απ</a:t>
            </a:r>
            <a:r>
              <a:rPr lang="el-GR" sz="1800" dirty="0">
                <a:effectLst/>
                <a:latin typeface="Times New Roman" panose="02020603050405020304" pitchFamily="18" charset="0"/>
                <a:ea typeface="Times New Roman" panose="02020603050405020304" pitchFamily="18" charset="0"/>
              </a:rPr>
              <a:t>ο</a:t>
            </a:r>
            <a:r>
              <a:rPr lang="el-GR" sz="1800" spc="5" dirty="0">
                <a:effectLst/>
                <a:latin typeface="Times New Roman" panose="02020603050405020304" pitchFamily="18" charset="0"/>
                <a:ea typeface="Times New Roman" panose="02020603050405020304" pitchFamily="18" charset="0"/>
              </a:rPr>
              <a:t>ν</a:t>
            </a:r>
            <a:r>
              <a:rPr lang="el-GR" sz="1800" spc="-5" dirty="0">
                <a:effectLst/>
                <a:latin typeface="Times New Roman" panose="02020603050405020304" pitchFamily="18" charset="0"/>
                <a:ea typeface="Times New Roman" panose="02020603050405020304" pitchFamily="18" charset="0"/>
              </a:rPr>
              <a:t>ώ</a:t>
            </a:r>
            <a:r>
              <a:rPr lang="el-GR" sz="1800" spc="5" dirty="0">
                <a:effectLst/>
                <a:latin typeface="Times New Roman" panose="02020603050405020304" pitchFamily="18" charset="0"/>
                <a:ea typeface="Times New Roman" panose="02020603050405020304" pitchFamily="18" charset="0"/>
              </a:rPr>
              <a:t>ν</a:t>
            </a:r>
            <a:r>
              <a:rPr lang="el-GR" sz="1800" dirty="0">
                <a:effectLst/>
                <a:latin typeface="Times New Roman" panose="02020603050405020304" pitchFamily="18" charset="0"/>
                <a:ea typeface="Times New Roman" panose="02020603050405020304" pitchFamily="18" charset="0"/>
              </a:rPr>
              <a:t>τας</a:t>
            </a:r>
            <a:r>
              <a:rPr lang="el-GR" sz="1800" spc="-5"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τον</a:t>
            </a:r>
            <a:r>
              <a:rPr lang="el-GR" sz="1800" spc="5" dirty="0">
                <a:effectLst/>
                <a:latin typeface="Times New Roman" panose="02020603050405020304" pitchFamily="18" charset="0"/>
                <a:ea typeface="Times New Roman" panose="02020603050405020304" pitchFamily="18" charset="0"/>
              </a:rPr>
              <a:t> </a:t>
            </a:r>
            <a:r>
              <a:rPr lang="el-GR" sz="1800" spc="-15" dirty="0">
                <a:effectLst/>
                <a:latin typeface="Times New Roman" panose="02020603050405020304" pitchFamily="18" charset="0"/>
                <a:ea typeface="Times New Roman" panose="02020603050405020304" pitchFamily="18" charset="0"/>
              </a:rPr>
              <a:t>α</a:t>
            </a:r>
            <a:r>
              <a:rPr lang="el-GR" sz="1800" dirty="0">
                <a:effectLst/>
                <a:latin typeface="Times New Roman" panose="02020603050405020304" pitchFamily="18" charset="0"/>
                <a:ea typeface="Times New Roman" panose="02020603050405020304" pitchFamily="18" charset="0"/>
              </a:rPr>
              <a:t>ρθρ</a:t>
            </a:r>
            <a:r>
              <a:rPr lang="el-GR" sz="1800" spc="5" dirty="0">
                <a:effectLst/>
                <a:latin typeface="Times New Roman" panose="02020603050405020304" pitchFamily="18" charset="0"/>
                <a:ea typeface="Times New Roman" panose="02020603050405020304" pitchFamily="18" charset="0"/>
              </a:rPr>
              <a:t>ι</a:t>
            </a:r>
            <a:r>
              <a:rPr lang="el-GR" sz="1800" spc="-5" dirty="0">
                <a:effectLst/>
                <a:latin typeface="Times New Roman" panose="02020603050405020304" pitchFamily="18" charset="0"/>
                <a:ea typeface="Times New Roman" panose="02020603050405020304" pitchFamily="18" charset="0"/>
              </a:rPr>
              <a:t>κ</a:t>
            </a:r>
            <a:r>
              <a:rPr lang="el-GR" sz="1800" dirty="0">
                <a:effectLst/>
                <a:latin typeface="Times New Roman" panose="02020603050405020304" pitchFamily="18" charset="0"/>
                <a:ea typeface="Times New Roman" panose="02020603050405020304" pitchFamily="18" charset="0"/>
              </a:rPr>
              <a:t>ό</a:t>
            </a:r>
            <a:r>
              <a:rPr lang="el-GR" sz="1800" spc="-10"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χό</a:t>
            </a:r>
            <a:r>
              <a:rPr lang="el-GR" sz="1800" spc="5" dirty="0">
                <a:effectLst/>
                <a:latin typeface="Times New Roman" panose="02020603050405020304" pitchFamily="18" charset="0"/>
                <a:ea typeface="Times New Roman" panose="02020603050405020304" pitchFamily="18" charset="0"/>
              </a:rPr>
              <a:t>ν</a:t>
            </a:r>
            <a:r>
              <a:rPr lang="el-GR" sz="1800" spc="-5" dirty="0">
                <a:effectLst/>
                <a:latin typeface="Times New Roman" panose="02020603050405020304" pitchFamily="18" charset="0"/>
                <a:ea typeface="Times New Roman" panose="02020603050405020304" pitchFamily="18" charset="0"/>
              </a:rPr>
              <a:t>δ</a:t>
            </a:r>
            <a:r>
              <a:rPr lang="el-GR" sz="1800" dirty="0">
                <a:effectLst/>
                <a:latin typeface="Times New Roman" panose="02020603050405020304" pitchFamily="18" charset="0"/>
                <a:ea typeface="Times New Roman" panose="02020603050405020304" pitchFamily="18" charset="0"/>
              </a:rPr>
              <a:t>ρ</a:t>
            </a:r>
            <a:r>
              <a:rPr lang="el-GR" sz="1800" spc="10" dirty="0">
                <a:effectLst/>
                <a:latin typeface="Times New Roman" panose="02020603050405020304" pitchFamily="18" charset="0"/>
                <a:ea typeface="Times New Roman" panose="02020603050405020304" pitchFamily="18" charset="0"/>
              </a:rPr>
              <a:t>ο</a:t>
            </a:r>
            <a:r>
              <a:rPr lang="el-GR" sz="1800" dirty="0">
                <a:effectLst/>
                <a:latin typeface="Times New Roman" panose="02020603050405020304" pitchFamily="18" charset="0"/>
                <a:ea typeface="Times New Roman" panose="02020603050405020304" pitchFamily="18" charset="0"/>
              </a:rPr>
              <a:t>,</a:t>
            </a:r>
            <a:r>
              <a:rPr lang="el-GR" sz="1800" spc="-10" dirty="0">
                <a:effectLst/>
                <a:latin typeface="Times New Roman" panose="02020603050405020304" pitchFamily="18" charset="0"/>
                <a:ea typeface="Times New Roman" panose="02020603050405020304" pitchFamily="18" charset="0"/>
              </a:rPr>
              <a:t> ε</a:t>
            </a:r>
            <a:r>
              <a:rPr lang="el-GR" sz="1800" spc="5" dirty="0">
                <a:effectLst/>
                <a:latin typeface="Times New Roman" panose="02020603050405020304" pitchFamily="18" charset="0"/>
                <a:ea typeface="Times New Roman" panose="02020603050405020304" pitchFamily="18" charset="0"/>
              </a:rPr>
              <a:t>ν</a:t>
            </a:r>
            <a:r>
              <a:rPr lang="el-GR" sz="1800" dirty="0">
                <a:effectLst/>
                <a:latin typeface="Times New Roman" panose="02020603050405020304" pitchFamily="18" charset="0"/>
                <a:ea typeface="Times New Roman" panose="02020603050405020304" pitchFamily="18" charset="0"/>
              </a:rPr>
              <a:t>ώ</a:t>
            </a:r>
            <a:r>
              <a:rPr lang="el-GR" sz="1800" spc="5"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δ</a:t>
            </a:r>
            <a:r>
              <a:rPr lang="el-GR" sz="1800" dirty="0">
                <a:effectLst/>
                <a:latin typeface="Times New Roman" panose="02020603050405020304" pitchFamily="18" charset="0"/>
                <a:ea typeface="Times New Roman" panose="02020603050405020304" pitchFamily="18" charset="0"/>
              </a:rPr>
              <a:t>η</a:t>
            </a:r>
            <a:r>
              <a:rPr lang="el-GR" sz="1800" spc="-5" dirty="0">
                <a:effectLst/>
                <a:latin typeface="Times New Roman" panose="02020603050405020304" pitchFamily="18" charset="0"/>
                <a:ea typeface="Times New Roman" panose="02020603050405020304" pitchFamily="18" charset="0"/>
              </a:rPr>
              <a:t>μ</a:t>
            </a:r>
            <a:r>
              <a:rPr lang="el-GR" sz="1800" dirty="0">
                <a:effectLst/>
                <a:latin typeface="Times New Roman" panose="02020603050405020304" pitchFamily="18" charset="0"/>
                <a:ea typeface="Times New Roman" panose="02020603050405020304" pitchFamily="18" charset="0"/>
              </a:rPr>
              <a:t>ι</a:t>
            </a:r>
            <a:r>
              <a:rPr lang="el-GR" sz="1800" spc="-10" dirty="0">
                <a:effectLst/>
                <a:latin typeface="Times New Roman" panose="02020603050405020304" pitchFamily="18" charset="0"/>
                <a:ea typeface="Times New Roman" panose="02020603050405020304" pitchFamily="18" charset="0"/>
              </a:rPr>
              <a:t>ο</a:t>
            </a:r>
            <a:r>
              <a:rPr lang="el-GR" sz="1800" spc="5" dirty="0">
                <a:effectLst/>
                <a:latin typeface="Times New Roman" panose="02020603050405020304" pitchFamily="18" charset="0"/>
                <a:ea typeface="Times New Roman" panose="02020603050405020304" pitchFamily="18" charset="0"/>
              </a:rPr>
              <a:t>υ</a:t>
            </a:r>
            <a:r>
              <a:rPr lang="el-GR" sz="1800" spc="-10" dirty="0">
                <a:effectLst/>
                <a:latin typeface="Times New Roman" panose="02020603050405020304" pitchFamily="18" charset="0"/>
                <a:ea typeface="Times New Roman" panose="02020603050405020304" pitchFamily="18" charset="0"/>
              </a:rPr>
              <a:t>ρ</a:t>
            </a:r>
            <a:r>
              <a:rPr lang="el-GR" sz="1800" spc="5" dirty="0">
                <a:effectLst/>
                <a:latin typeface="Times New Roman" panose="02020603050405020304" pitchFamily="18" charset="0"/>
                <a:ea typeface="Times New Roman" panose="02020603050405020304" pitchFamily="18" charset="0"/>
              </a:rPr>
              <a:t>γ</a:t>
            </a:r>
            <a:r>
              <a:rPr lang="el-GR" sz="1800" spc="-10" dirty="0">
                <a:effectLst/>
                <a:latin typeface="Times New Roman" panose="02020603050405020304" pitchFamily="18" charset="0"/>
                <a:ea typeface="Times New Roman" panose="02020603050405020304" pitchFamily="18" charset="0"/>
              </a:rPr>
              <a:t>ο</a:t>
            </a:r>
            <a:r>
              <a:rPr lang="el-GR" sz="1800" spc="5" dirty="0">
                <a:effectLst/>
                <a:latin typeface="Times New Roman" panose="02020603050405020304" pitchFamily="18" charset="0"/>
                <a:ea typeface="Times New Roman" panose="02020603050405020304" pitchFamily="18" charset="0"/>
              </a:rPr>
              <a:t>ύ</a:t>
            </a:r>
            <a:r>
              <a:rPr lang="el-GR" sz="1800" spc="10" dirty="0">
                <a:effectLst/>
                <a:latin typeface="Times New Roman" panose="02020603050405020304" pitchFamily="18" charset="0"/>
                <a:ea typeface="Times New Roman" panose="02020603050405020304" pitchFamily="18" charset="0"/>
              </a:rPr>
              <a:t>ν</a:t>
            </a:r>
            <a:r>
              <a:rPr lang="el-GR" sz="1800" spc="-10" dirty="0">
                <a:effectLst/>
                <a:latin typeface="Times New Roman" panose="02020603050405020304" pitchFamily="18" charset="0"/>
                <a:ea typeface="Times New Roman" panose="02020603050405020304" pitchFamily="18" charset="0"/>
              </a:rPr>
              <a:t>τ</a:t>
            </a:r>
            <a:r>
              <a:rPr lang="el-GR" sz="1800" dirty="0">
                <a:effectLst/>
                <a:latin typeface="Times New Roman" panose="02020603050405020304" pitchFamily="18" charset="0"/>
                <a:ea typeface="Times New Roman" panose="02020603050405020304" pitchFamily="18" charset="0"/>
              </a:rPr>
              <a:t>αι </a:t>
            </a:r>
            <a:r>
              <a:rPr lang="el-GR" sz="1800" spc="-5" dirty="0">
                <a:effectLst/>
                <a:latin typeface="Times New Roman" panose="02020603050405020304" pitchFamily="18" charset="0"/>
                <a:ea typeface="Times New Roman" panose="02020603050405020304" pitchFamily="18" charset="0"/>
              </a:rPr>
              <a:t>σ</a:t>
            </a:r>
            <a:r>
              <a:rPr lang="el-GR" sz="1800" spc="5" dirty="0">
                <a:effectLst/>
                <a:latin typeface="Times New Roman" panose="02020603050405020304" pitchFamily="18" charset="0"/>
                <a:ea typeface="Times New Roman" panose="02020603050405020304" pitchFamily="18" charset="0"/>
              </a:rPr>
              <a:t>υν</a:t>
            </a:r>
            <a:r>
              <a:rPr lang="el-GR" sz="1800" dirty="0">
                <a:effectLst/>
                <a:latin typeface="Times New Roman" panose="02020603050405020304" pitchFamily="18" charset="0"/>
                <a:ea typeface="Times New Roman" panose="02020603050405020304" pitchFamily="18" charset="0"/>
              </a:rPr>
              <a:t>θή</a:t>
            </a:r>
            <a:r>
              <a:rPr lang="el-GR" sz="1800" spc="-20" dirty="0">
                <a:effectLst/>
                <a:latin typeface="Times New Roman" panose="02020603050405020304" pitchFamily="18" charset="0"/>
                <a:ea typeface="Times New Roman" panose="02020603050405020304" pitchFamily="18" charset="0"/>
              </a:rPr>
              <a:t>κ</a:t>
            </a:r>
            <a:r>
              <a:rPr lang="el-GR" sz="1800" spc="5" dirty="0">
                <a:effectLst/>
                <a:latin typeface="Times New Roman" panose="02020603050405020304" pitchFamily="18" charset="0"/>
                <a:ea typeface="Times New Roman" panose="02020603050405020304" pitchFamily="18" charset="0"/>
              </a:rPr>
              <a:t>ε</a:t>
            </a:r>
            <a:r>
              <a:rPr lang="el-GR" sz="1800" dirty="0">
                <a:effectLst/>
                <a:latin typeface="Times New Roman" panose="02020603050405020304" pitchFamily="18" charset="0"/>
                <a:ea typeface="Times New Roman" panose="02020603050405020304" pitchFamily="18" charset="0"/>
              </a:rPr>
              <a:t>ς</a:t>
            </a:r>
            <a:r>
              <a:rPr lang="el-GR" sz="1800" spc="-5"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τρα</a:t>
            </a:r>
            <a:r>
              <a:rPr lang="el-GR" sz="1800" spc="5" dirty="0">
                <a:effectLst/>
                <a:latin typeface="Times New Roman" panose="02020603050405020304" pitchFamily="18" charset="0"/>
                <a:ea typeface="Times New Roman" panose="02020603050405020304" pitchFamily="18" charset="0"/>
              </a:rPr>
              <a:t>υ</a:t>
            </a:r>
            <a:r>
              <a:rPr lang="el-GR" sz="1800" spc="-5" dirty="0">
                <a:effectLst/>
                <a:latin typeface="Times New Roman" panose="02020603050405020304" pitchFamily="18" charset="0"/>
                <a:ea typeface="Times New Roman" panose="02020603050405020304" pitchFamily="18" charset="0"/>
              </a:rPr>
              <a:t>μ</a:t>
            </a:r>
            <a:r>
              <a:rPr lang="el-GR" sz="1800" dirty="0">
                <a:effectLst/>
                <a:latin typeface="Times New Roman" panose="02020603050405020304" pitchFamily="18" charset="0"/>
                <a:ea typeface="Times New Roman" panose="02020603050405020304" pitchFamily="18" charset="0"/>
              </a:rPr>
              <a:t>α</a:t>
            </a:r>
            <a:r>
              <a:rPr lang="el-GR" sz="1800" spc="-15" dirty="0">
                <a:effectLst/>
                <a:latin typeface="Times New Roman" panose="02020603050405020304" pitchFamily="18" charset="0"/>
                <a:ea typeface="Times New Roman" panose="02020603050405020304" pitchFamily="18" charset="0"/>
              </a:rPr>
              <a:t>τ</a:t>
            </a:r>
            <a:r>
              <a:rPr lang="el-GR" sz="1800" dirty="0">
                <a:effectLst/>
                <a:latin typeface="Times New Roman" panose="02020603050405020304" pitchFamily="18" charset="0"/>
                <a:ea typeface="Times New Roman" panose="02020603050405020304" pitchFamily="18" charset="0"/>
              </a:rPr>
              <a:t>ι</a:t>
            </a:r>
            <a:r>
              <a:rPr lang="el-GR" sz="1800" spc="5" dirty="0">
                <a:effectLst/>
                <a:latin typeface="Times New Roman" panose="02020603050405020304" pitchFamily="18" charset="0"/>
                <a:ea typeface="Times New Roman" panose="02020603050405020304" pitchFamily="18" charset="0"/>
              </a:rPr>
              <a:t>σ</a:t>
            </a:r>
            <a:r>
              <a:rPr lang="el-GR" sz="1800" spc="-5" dirty="0">
                <a:effectLst/>
                <a:latin typeface="Times New Roman" panose="02020603050405020304" pitchFamily="18" charset="0"/>
                <a:ea typeface="Times New Roman" panose="02020603050405020304" pitchFamily="18" charset="0"/>
              </a:rPr>
              <a:t>μ</a:t>
            </a:r>
            <a:r>
              <a:rPr lang="el-GR" sz="1800" spc="-10" dirty="0">
                <a:effectLst/>
                <a:latin typeface="Times New Roman" panose="02020603050405020304" pitchFamily="18" charset="0"/>
                <a:ea typeface="Times New Roman" panose="02020603050405020304" pitchFamily="18" charset="0"/>
              </a:rPr>
              <a:t>ο</a:t>
            </a:r>
            <a:r>
              <a:rPr lang="el-GR" sz="1800" dirty="0">
                <a:effectLst/>
                <a:latin typeface="Times New Roman" panose="02020603050405020304" pitchFamily="18" charset="0"/>
                <a:ea typeface="Times New Roman" panose="02020603050405020304" pitchFamily="18" charset="0"/>
              </a:rPr>
              <a:t>ύ</a:t>
            </a:r>
            <a:r>
              <a:rPr lang="el-GR" sz="1800" spc="-5"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του.</a:t>
            </a:r>
            <a:endParaRPr lang="en-US" sz="1800" dirty="0">
              <a:effectLst/>
              <a:latin typeface="Times New Roman" panose="02020603050405020304" pitchFamily="18" charset="0"/>
              <a:ea typeface="Times New Roman" panose="02020603050405020304" pitchFamily="18" charset="0"/>
            </a:endParaRPr>
          </a:p>
          <a:p>
            <a:pPr marL="63500" marR="54610" indent="0" algn="just">
              <a:lnSpc>
                <a:spcPct val="100000"/>
              </a:lnSpc>
              <a:spcBef>
                <a:spcPts val="10"/>
              </a:spcBef>
              <a:spcAft>
                <a:spcPts val="0"/>
              </a:spcAft>
              <a:buNone/>
            </a:pPr>
            <a:endParaRPr lang="el-GR" sz="1800" dirty="0">
              <a:effectLst/>
              <a:latin typeface="Times New Roman" panose="02020603050405020304" pitchFamily="18" charset="0"/>
              <a:ea typeface="Times New Roman" panose="02020603050405020304" pitchFamily="18" charset="0"/>
            </a:endParaRPr>
          </a:p>
          <a:p>
            <a:pPr marL="63500" marR="50165" indent="457200" algn="just">
              <a:lnSpc>
                <a:spcPct val="100000"/>
              </a:lnSpc>
              <a:spcBef>
                <a:spcPts val="5"/>
              </a:spcBef>
              <a:spcAft>
                <a:spcPts val="0"/>
              </a:spcAft>
            </a:pPr>
            <a:r>
              <a:rPr lang="el-GR" sz="1800" spc="5" dirty="0">
                <a:effectLst/>
                <a:latin typeface="Times New Roman" panose="02020603050405020304" pitchFamily="18" charset="0"/>
                <a:ea typeface="Times New Roman" panose="02020603050405020304" pitchFamily="18" charset="0"/>
              </a:rPr>
              <a:t>Σ</a:t>
            </a:r>
            <a:r>
              <a:rPr lang="el-GR" sz="1800" spc="-5" dirty="0">
                <a:effectLst/>
                <a:latin typeface="Times New Roman" panose="02020603050405020304" pitchFamily="18" charset="0"/>
                <a:ea typeface="Times New Roman" panose="02020603050405020304" pitchFamily="18" charset="0"/>
              </a:rPr>
              <a:t>υ</a:t>
            </a:r>
            <a:r>
              <a:rPr lang="el-GR" sz="1800" spc="5" dirty="0">
                <a:effectLst/>
                <a:latin typeface="Times New Roman" panose="02020603050405020304" pitchFamily="18" charset="0"/>
                <a:ea typeface="Times New Roman" panose="02020603050405020304" pitchFamily="18" charset="0"/>
              </a:rPr>
              <a:t>ν</a:t>
            </a:r>
            <a:r>
              <a:rPr lang="el-GR" sz="1800" dirty="0">
                <a:effectLst/>
                <a:latin typeface="Times New Roman" panose="02020603050405020304" pitchFamily="18" charset="0"/>
                <a:ea typeface="Times New Roman" panose="02020603050405020304" pitchFamily="18" charset="0"/>
              </a:rPr>
              <a:t>ο</a:t>
            </a:r>
            <a:r>
              <a:rPr lang="el-GR" sz="1800" spc="-5" dirty="0">
                <a:effectLst/>
                <a:latin typeface="Times New Roman" panose="02020603050405020304" pitchFamily="18" charset="0"/>
                <a:ea typeface="Times New Roman" panose="02020603050405020304" pitchFamily="18" charset="0"/>
              </a:rPr>
              <a:t>π</a:t>
            </a:r>
            <a:r>
              <a:rPr lang="el-GR" sz="1800" dirty="0">
                <a:effectLst/>
                <a:latin typeface="Times New Roman" panose="02020603050405020304" pitchFamily="18" charset="0"/>
                <a:ea typeface="Times New Roman" panose="02020603050405020304" pitchFamily="18" charset="0"/>
              </a:rPr>
              <a:t>τικά </a:t>
            </a:r>
            <a:r>
              <a:rPr lang="el-GR" sz="1800" spc="10"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οι </a:t>
            </a:r>
            <a:r>
              <a:rPr lang="el-GR" sz="1800" spc="15"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μ</a:t>
            </a:r>
            <a:r>
              <a:rPr lang="el-GR" sz="1800" dirty="0">
                <a:effectLst/>
                <a:latin typeface="Times New Roman" panose="02020603050405020304" pitchFamily="18" charset="0"/>
                <a:ea typeface="Times New Roman" panose="02020603050405020304" pitchFamily="18" charset="0"/>
              </a:rPr>
              <a:t>η</a:t>
            </a:r>
            <a:r>
              <a:rPr lang="el-GR" sz="1800" spc="-10" dirty="0">
                <a:effectLst/>
                <a:latin typeface="Times New Roman" panose="02020603050405020304" pitchFamily="18" charset="0"/>
                <a:ea typeface="Times New Roman" panose="02020603050405020304" pitchFamily="18" charset="0"/>
              </a:rPr>
              <a:t>ν</a:t>
            </a:r>
            <a:r>
              <a:rPr lang="el-GR" sz="1800" dirty="0">
                <a:effectLst/>
                <a:latin typeface="Times New Roman" panose="02020603050405020304" pitchFamily="18" charset="0"/>
                <a:ea typeface="Times New Roman" panose="02020603050405020304" pitchFamily="18" charset="0"/>
              </a:rPr>
              <a:t>ί</a:t>
            </a:r>
            <a:r>
              <a:rPr lang="el-GR" sz="1800" spc="5" dirty="0">
                <a:effectLst/>
                <a:latin typeface="Times New Roman" panose="02020603050405020304" pitchFamily="18" charset="0"/>
                <a:ea typeface="Times New Roman" panose="02020603050405020304" pitchFamily="18" charset="0"/>
              </a:rPr>
              <a:t>σ</a:t>
            </a:r>
            <a:r>
              <a:rPr lang="el-GR" sz="1800" spc="-5" dirty="0">
                <a:effectLst/>
                <a:latin typeface="Times New Roman" panose="02020603050405020304" pitchFamily="18" charset="0"/>
                <a:ea typeface="Times New Roman" panose="02020603050405020304" pitchFamily="18" charset="0"/>
              </a:rPr>
              <a:t>κ</a:t>
            </a:r>
            <a:r>
              <a:rPr lang="el-GR" sz="1800" dirty="0">
                <a:effectLst/>
                <a:latin typeface="Times New Roman" panose="02020603050405020304" pitchFamily="18" charset="0"/>
                <a:ea typeface="Times New Roman" panose="02020603050405020304" pitchFamily="18" charset="0"/>
              </a:rPr>
              <a:t>οι </a:t>
            </a:r>
            <a:r>
              <a:rPr lang="el-GR" sz="1800" spc="15" dirty="0">
                <a:effectLst/>
                <a:latin typeface="Times New Roman" panose="02020603050405020304" pitchFamily="18" charset="0"/>
                <a:ea typeface="Times New Roman" panose="02020603050405020304" pitchFamily="18" charset="0"/>
              </a:rPr>
              <a:t> </a:t>
            </a:r>
            <a:r>
              <a:rPr lang="el-GR" sz="1800" spc="-15" dirty="0">
                <a:effectLst/>
                <a:latin typeface="Times New Roman" panose="02020603050405020304" pitchFamily="18" charset="0"/>
                <a:ea typeface="Times New Roman" panose="02020603050405020304" pitchFamily="18" charset="0"/>
              </a:rPr>
              <a:t>α</a:t>
            </a:r>
            <a:r>
              <a:rPr lang="el-GR" sz="1800" spc="5" dirty="0">
                <a:effectLst/>
                <a:latin typeface="Times New Roman" panose="02020603050405020304" pitchFamily="18" charset="0"/>
                <a:ea typeface="Times New Roman" panose="02020603050405020304" pitchFamily="18" charset="0"/>
              </a:rPr>
              <a:t>υ</a:t>
            </a:r>
            <a:r>
              <a:rPr lang="el-GR" sz="1800" dirty="0">
                <a:effectLst/>
                <a:latin typeface="Times New Roman" panose="02020603050405020304" pitchFamily="18" charset="0"/>
                <a:ea typeface="Times New Roman" panose="02020603050405020304" pitchFamily="18" charset="0"/>
              </a:rPr>
              <a:t>ξάν</a:t>
            </a:r>
            <a:r>
              <a:rPr lang="el-GR" sz="1800" spc="-10" dirty="0">
                <a:effectLst/>
                <a:latin typeface="Times New Roman" panose="02020603050405020304" pitchFamily="18" charset="0"/>
                <a:ea typeface="Times New Roman" panose="02020603050405020304" pitchFamily="18" charset="0"/>
              </a:rPr>
              <a:t>ο</a:t>
            </a:r>
            <a:r>
              <a:rPr lang="el-GR" sz="1800" spc="-5" dirty="0">
                <a:effectLst/>
                <a:latin typeface="Times New Roman" panose="02020603050405020304" pitchFamily="18" charset="0"/>
                <a:ea typeface="Times New Roman" panose="02020603050405020304" pitchFamily="18" charset="0"/>
              </a:rPr>
              <a:t>υ</a:t>
            </a:r>
            <a:r>
              <a:rPr lang="el-GR" sz="1800" dirty="0">
                <a:effectLst/>
                <a:latin typeface="Times New Roman" panose="02020603050405020304" pitchFamily="18" charset="0"/>
                <a:ea typeface="Times New Roman" panose="02020603050405020304" pitchFamily="18" charset="0"/>
              </a:rPr>
              <a:t>ν </a:t>
            </a:r>
            <a:r>
              <a:rPr lang="el-GR" sz="1800" spc="15"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την </a:t>
            </a:r>
            <a:r>
              <a:rPr lang="el-GR" sz="1800" spc="15"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αρθ</a:t>
            </a:r>
            <a:r>
              <a:rPr lang="el-GR" sz="1800" spc="-15" dirty="0">
                <a:effectLst/>
                <a:latin typeface="Times New Roman" panose="02020603050405020304" pitchFamily="18" charset="0"/>
                <a:ea typeface="Times New Roman" panose="02020603050405020304" pitchFamily="18" charset="0"/>
              </a:rPr>
              <a:t>ρ</a:t>
            </a:r>
            <a:r>
              <a:rPr lang="el-GR" sz="1800" dirty="0">
                <a:effectLst/>
                <a:latin typeface="Times New Roman" panose="02020603050405020304" pitchFamily="18" charset="0"/>
                <a:ea typeface="Times New Roman" panose="02020603050405020304" pitchFamily="18" charset="0"/>
              </a:rPr>
              <a:t>ική </a:t>
            </a:r>
            <a:r>
              <a:rPr lang="el-GR" sz="1800" spc="10"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ε</a:t>
            </a:r>
            <a:r>
              <a:rPr lang="el-GR" sz="1800" spc="-5" dirty="0">
                <a:effectLst/>
                <a:latin typeface="Times New Roman" panose="02020603050405020304" pitchFamily="18" charset="0"/>
                <a:ea typeface="Times New Roman" panose="02020603050405020304" pitchFamily="18" charset="0"/>
              </a:rPr>
              <a:t>π</a:t>
            </a:r>
            <a:r>
              <a:rPr lang="el-GR" sz="1800" dirty="0">
                <a:effectLst/>
                <a:latin typeface="Times New Roman" panose="02020603050405020304" pitchFamily="18" charset="0"/>
                <a:ea typeface="Times New Roman" panose="02020603050405020304" pitchFamily="18" charset="0"/>
              </a:rPr>
              <a:t>ιφά</a:t>
            </a:r>
            <a:r>
              <a:rPr lang="el-GR" sz="1800" spc="5" dirty="0">
                <a:effectLst/>
                <a:latin typeface="Times New Roman" panose="02020603050405020304" pitchFamily="18" charset="0"/>
                <a:ea typeface="Times New Roman" panose="02020603050405020304" pitchFamily="18" charset="0"/>
              </a:rPr>
              <a:t>ν</a:t>
            </a:r>
            <a:r>
              <a:rPr lang="el-GR" sz="1800" spc="-10" dirty="0">
                <a:effectLst/>
                <a:latin typeface="Times New Roman" panose="02020603050405020304" pitchFamily="18" charset="0"/>
                <a:ea typeface="Times New Roman" panose="02020603050405020304" pitchFamily="18" charset="0"/>
              </a:rPr>
              <a:t>ε</a:t>
            </a:r>
            <a:r>
              <a:rPr lang="el-GR" sz="1800" dirty="0">
                <a:effectLst/>
                <a:latin typeface="Times New Roman" panose="02020603050405020304" pitchFamily="18" charset="0"/>
                <a:ea typeface="Times New Roman" panose="02020603050405020304" pitchFamily="18" charset="0"/>
              </a:rPr>
              <a:t>ια </a:t>
            </a:r>
            <a:r>
              <a:rPr lang="el-GR" sz="1800" spc="10"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ε</a:t>
            </a:r>
            <a:r>
              <a:rPr lang="el-GR" sz="1800" spc="-5" dirty="0">
                <a:effectLst/>
                <a:latin typeface="Times New Roman" panose="02020603050405020304" pitchFamily="18" charset="0"/>
                <a:ea typeface="Times New Roman" panose="02020603050405020304" pitchFamily="18" charset="0"/>
              </a:rPr>
              <a:t>π</a:t>
            </a:r>
            <a:r>
              <a:rPr lang="el-GR" sz="1800" dirty="0">
                <a:effectLst/>
                <a:latin typeface="Times New Roman" panose="02020603050405020304" pitchFamily="18" charset="0"/>
                <a:ea typeface="Times New Roman" panose="02020603050405020304" pitchFamily="18" charset="0"/>
              </a:rPr>
              <a:t>α</a:t>
            </a:r>
            <a:r>
              <a:rPr lang="el-GR" sz="1800" spc="-5" dirty="0">
                <a:effectLst/>
                <a:latin typeface="Times New Roman" panose="02020603050405020304" pitchFamily="18" charset="0"/>
                <a:ea typeface="Times New Roman" panose="02020603050405020304" pitchFamily="18" charset="0"/>
              </a:rPr>
              <a:t>φ</a:t>
            </a:r>
            <a:r>
              <a:rPr lang="el-GR" sz="1800" dirty="0">
                <a:effectLst/>
                <a:latin typeface="Times New Roman" panose="02020603050405020304" pitchFamily="18" charset="0"/>
                <a:ea typeface="Times New Roman" panose="02020603050405020304" pitchFamily="18" charset="0"/>
              </a:rPr>
              <a:t>ής </a:t>
            </a:r>
            <a:r>
              <a:rPr lang="el-GR" sz="1800" spc="5"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μ</a:t>
            </a:r>
            <a:r>
              <a:rPr lang="el-GR" sz="1800" spc="5" dirty="0">
                <a:effectLst/>
                <a:latin typeface="Times New Roman" panose="02020603050405020304" pitchFamily="18" charset="0"/>
                <a:ea typeface="Times New Roman" panose="02020603050405020304" pitchFamily="18" charset="0"/>
              </a:rPr>
              <a:t>ε</a:t>
            </a:r>
            <a:r>
              <a:rPr lang="el-GR" sz="1800" dirty="0">
                <a:effectLst/>
                <a:latin typeface="Times New Roman" panose="02020603050405020304" pitchFamily="18" charset="0"/>
                <a:ea typeface="Times New Roman" panose="02020603050405020304" pitchFamily="18" charset="0"/>
              </a:rPr>
              <a:t>ταξύ  </a:t>
            </a:r>
            <a:r>
              <a:rPr lang="el-GR" sz="1800" spc="-5" dirty="0">
                <a:effectLst/>
                <a:latin typeface="Times New Roman" panose="02020603050405020304" pitchFamily="18" charset="0"/>
                <a:ea typeface="Times New Roman" panose="02020603050405020304" pitchFamily="18" charset="0"/>
              </a:rPr>
              <a:t>κ</a:t>
            </a:r>
            <a:r>
              <a:rPr lang="el-GR" sz="1800" spc="5" dirty="0">
                <a:effectLst/>
                <a:latin typeface="Times New Roman" panose="02020603050405020304" pitchFamily="18" charset="0"/>
                <a:ea typeface="Times New Roman" panose="02020603050405020304" pitchFamily="18" charset="0"/>
              </a:rPr>
              <a:t>ν</a:t>
            </a:r>
            <a:r>
              <a:rPr lang="el-GR" sz="1800" dirty="0">
                <a:effectLst/>
                <a:latin typeface="Times New Roman" panose="02020603050405020304" pitchFamily="18" charset="0"/>
                <a:ea typeface="Times New Roman" panose="02020603050405020304" pitchFamily="18" charset="0"/>
              </a:rPr>
              <a:t>ή</a:t>
            </a:r>
            <a:r>
              <a:rPr lang="el-GR" sz="1800" spc="-5" dirty="0">
                <a:effectLst/>
                <a:latin typeface="Times New Roman" panose="02020603050405020304" pitchFamily="18" charset="0"/>
                <a:ea typeface="Times New Roman" panose="02020603050405020304" pitchFamily="18" charset="0"/>
              </a:rPr>
              <a:t>μ</a:t>
            </a:r>
            <a:r>
              <a:rPr lang="el-GR" sz="1800" dirty="0">
                <a:effectLst/>
                <a:latin typeface="Times New Roman" panose="02020603050405020304" pitchFamily="18" charset="0"/>
                <a:ea typeface="Times New Roman" panose="02020603050405020304" pitchFamily="18" charset="0"/>
              </a:rPr>
              <a:t>ης </a:t>
            </a:r>
            <a:r>
              <a:rPr lang="el-GR" sz="1800" spc="5"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κ</a:t>
            </a:r>
            <a:r>
              <a:rPr lang="el-GR" sz="1800" dirty="0">
                <a:effectLst/>
                <a:latin typeface="Times New Roman" panose="02020603050405020304" pitchFamily="18" charset="0"/>
                <a:ea typeface="Times New Roman" panose="02020603050405020304" pitchFamily="18" charset="0"/>
              </a:rPr>
              <a:t>αι </a:t>
            </a:r>
            <a:r>
              <a:rPr lang="el-GR" sz="1800" spc="10"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μ</a:t>
            </a:r>
            <a:r>
              <a:rPr lang="el-GR" sz="1800" dirty="0">
                <a:effectLst/>
                <a:latin typeface="Times New Roman" panose="02020603050405020304" pitchFamily="18" charset="0"/>
                <a:ea typeface="Times New Roman" panose="02020603050405020304" pitchFamily="18" charset="0"/>
              </a:rPr>
              <a:t>ηρού αυξά</a:t>
            </a:r>
            <a:r>
              <a:rPr lang="el-GR" sz="1800" spc="5" dirty="0">
                <a:effectLst/>
                <a:latin typeface="Times New Roman" panose="02020603050405020304" pitchFamily="18" charset="0"/>
                <a:ea typeface="Times New Roman" panose="02020603050405020304" pitchFamily="18" charset="0"/>
              </a:rPr>
              <a:t>ν</a:t>
            </a:r>
            <a:r>
              <a:rPr lang="el-GR" sz="1800" spc="-10" dirty="0">
                <a:effectLst/>
                <a:latin typeface="Times New Roman" panose="02020603050405020304" pitchFamily="18" charset="0"/>
                <a:ea typeface="Times New Roman" panose="02020603050405020304" pitchFamily="18" charset="0"/>
              </a:rPr>
              <a:t>ο</a:t>
            </a:r>
            <a:r>
              <a:rPr lang="el-GR" sz="1800" spc="5" dirty="0">
                <a:effectLst/>
                <a:latin typeface="Times New Roman" panose="02020603050405020304" pitchFamily="18" charset="0"/>
                <a:ea typeface="Times New Roman" panose="02020603050405020304" pitchFamily="18" charset="0"/>
              </a:rPr>
              <a:t>ν</a:t>
            </a:r>
            <a:r>
              <a:rPr lang="el-GR" sz="1800" dirty="0">
                <a:effectLst/>
                <a:latin typeface="Times New Roman" panose="02020603050405020304" pitchFamily="18" charset="0"/>
                <a:ea typeface="Times New Roman" panose="02020603050405020304" pitchFamily="18" charset="0"/>
              </a:rPr>
              <a:t>τας</a:t>
            </a:r>
            <a:r>
              <a:rPr lang="el-GR" sz="1800" spc="30"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τη</a:t>
            </a:r>
            <a:r>
              <a:rPr lang="el-GR" sz="1800" spc="25"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σ</a:t>
            </a:r>
            <a:r>
              <a:rPr lang="el-GR" sz="1800" dirty="0">
                <a:effectLst/>
                <a:latin typeface="Times New Roman" panose="02020603050405020304" pitchFamily="18" charset="0"/>
                <a:ea typeface="Times New Roman" panose="02020603050405020304" pitchFamily="18" charset="0"/>
              </a:rPr>
              <a:t>ταθε</a:t>
            </a:r>
            <a:r>
              <a:rPr lang="el-GR" sz="1800" spc="-10" dirty="0">
                <a:effectLst/>
                <a:latin typeface="Times New Roman" panose="02020603050405020304" pitchFamily="18" charset="0"/>
                <a:ea typeface="Times New Roman" panose="02020603050405020304" pitchFamily="18" charset="0"/>
              </a:rPr>
              <a:t>ρ</a:t>
            </a:r>
            <a:r>
              <a:rPr lang="el-GR" sz="1800" dirty="0">
                <a:effectLst/>
                <a:latin typeface="Times New Roman" panose="02020603050405020304" pitchFamily="18" charset="0"/>
                <a:ea typeface="Times New Roman" panose="02020603050405020304" pitchFamily="18" charset="0"/>
              </a:rPr>
              <a:t>ότη</a:t>
            </a:r>
            <a:r>
              <a:rPr lang="el-GR" sz="1800" spc="-15" dirty="0">
                <a:effectLst/>
                <a:latin typeface="Times New Roman" panose="02020603050405020304" pitchFamily="18" charset="0"/>
                <a:ea typeface="Times New Roman" panose="02020603050405020304" pitchFamily="18" charset="0"/>
              </a:rPr>
              <a:t>τ</a:t>
            </a:r>
            <a:r>
              <a:rPr lang="el-GR" sz="1800" dirty="0">
                <a:effectLst/>
                <a:latin typeface="Times New Roman" panose="02020603050405020304" pitchFamily="18" charset="0"/>
                <a:ea typeface="Times New Roman" panose="02020603050405020304" pitchFamily="18" charset="0"/>
              </a:rPr>
              <a:t>α</a:t>
            </a:r>
            <a:r>
              <a:rPr lang="el-GR" sz="1800" spc="35"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της</a:t>
            </a:r>
            <a:r>
              <a:rPr lang="el-GR" sz="1800" spc="30"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άρθ</a:t>
            </a:r>
            <a:r>
              <a:rPr lang="el-GR" sz="1800" spc="-15" dirty="0">
                <a:effectLst/>
                <a:latin typeface="Times New Roman" panose="02020603050405020304" pitchFamily="18" charset="0"/>
                <a:ea typeface="Times New Roman" panose="02020603050405020304" pitchFamily="18" charset="0"/>
              </a:rPr>
              <a:t>ρ</a:t>
            </a:r>
            <a:r>
              <a:rPr lang="el-GR" sz="1800" spc="-5" dirty="0">
                <a:effectLst/>
                <a:latin typeface="Times New Roman" panose="02020603050405020304" pitchFamily="18" charset="0"/>
                <a:ea typeface="Times New Roman" panose="02020603050405020304" pitchFamily="18" charset="0"/>
              </a:rPr>
              <a:t>ω</a:t>
            </a:r>
            <a:r>
              <a:rPr lang="el-GR" sz="1800" spc="5" dirty="0">
                <a:effectLst/>
                <a:latin typeface="Times New Roman" panose="02020603050405020304" pitchFamily="18" charset="0"/>
                <a:ea typeface="Times New Roman" panose="02020603050405020304" pitchFamily="18" charset="0"/>
              </a:rPr>
              <a:t>σ</a:t>
            </a:r>
            <a:r>
              <a:rPr lang="el-GR" sz="1800" dirty="0">
                <a:effectLst/>
                <a:latin typeface="Times New Roman" panose="02020603050405020304" pitchFamily="18" charset="0"/>
                <a:ea typeface="Times New Roman" panose="02020603050405020304" pitchFamily="18" charset="0"/>
              </a:rPr>
              <a:t>ης</a:t>
            </a:r>
            <a:r>
              <a:rPr lang="el-GR" sz="1800" spc="30"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τ</a:t>
            </a:r>
            <a:r>
              <a:rPr lang="el-GR" sz="1800" spc="-10" dirty="0">
                <a:effectLst/>
                <a:latin typeface="Times New Roman" panose="02020603050405020304" pitchFamily="18" charset="0"/>
                <a:ea typeface="Times New Roman" panose="02020603050405020304" pitchFamily="18" charset="0"/>
              </a:rPr>
              <a:t>ο</a:t>
            </a:r>
            <a:r>
              <a:rPr lang="el-GR" sz="1800" dirty="0">
                <a:effectLst/>
                <a:latin typeface="Times New Roman" panose="02020603050405020304" pitchFamily="18" charset="0"/>
                <a:ea typeface="Times New Roman" panose="02020603050405020304" pitchFamily="18" charset="0"/>
              </a:rPr>
              <a:t>υ</a:t>
            </a:r>
            <a:r>
              <a:rPr lang="el-GR" sz="1800" spc="30"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γ</a:t>
            </a:r>
            <a:r>
              <a:rPr lang="el-GR" sz="1800" dirty="0">
                <a:effectLst/>
                <a:latin typeface="Times New Roman" panose="02020603050405020304" pitchFamily="18" charset="0"/>
                <a:ea typeface="Times New Roman" panose="02020603050405020304" pitchFamily="18" charset="0"/>
              </a:rPr>
              <a:t>ό</a:t>
            </a:r>
            <a:r>
              <a:rPr lang="el-GR" sz="1800" spc="5" dirty="0">
                <a:effectLst/>
                <a:latin typeface="Times New Roman" panose="02020603050405020304" pitchFamily="18" charset="0"/>
                <a:ea typeface="Times New Roman" panose="02020603050405020304" pitchFamily="18" charset="0"/>
              </a:rPr>
              <a:t>ν</a:t>
            </a:r>
            <a:r>
              <a:rPr lang="el-GR" sz="1800" spc="-15" dirty="0">
                <a:effectLst/>
                <a:latin typeface="Times New Roman" panose="02020603050405020304" pitchFamily="18" charset="0"/>
                <a:ea typeface="Times New Roman" panose="02020603050405020304" pitchFamily="18" charset="0"/>
              </a:rPr>
              <a:t>α</a:t>
            </a:r>
            <a:r>
              <a:rPr lang="el-GR" sz="1800" spc="-10" dirty="0">
                <a:effectLst/>
                <a:latin typeface="Times New Roman" panose="02020603050405020304" pitchFamily="18" charset="0"/>
                <a:ea typeface="Times New Roman" panose="02020603050405020304" pitchFamily="18" charset="0"/>
              </a:rPr>
              <a:t>τ</a:t>
            </a:r>
            <a:r>
              <a:rPr lang="el-GR" sz="1800" dirty="0">
                <a:effectLst/>
                <a:latin typeface="Times New Roman" panose="02020603050405020304" pitchFamily="18" charset="0"/>
                <a:ea typeface="Times New Roman" panose="02020603050405020304" pitchFamily="18" charset="0"/>
              </a:rPr>
              <a:t>ο</a:t>
            </a:r>
            <a:r>
              <a:rPr lang="el-GR" sz="1800" spc="-5" dirty="0">
                <a:effectLst/>
                <a:latin typeface="Times New Roman" panose="02020603050405020304" pitchFamily="18" charset="0"/>
                <a:ea typeface="Times New Roman" panose="02020603050405020304" pitchFamily="18" charset="0"/>
              </a:rPr>
              <a:t>ς</a:t>
            </a:r>
            <a:r>
              <a:rPr lang="el-GR" sz="1800" dirty="0">
                <a:effectLst/>
                <a:latin typeface="Times New Roman" panose="02020603050405020304" pitchFamily="18" charset="0"/>
                <a:ea typeface="Times New Roman" panose="02020603050405020304" pitchFamily="18" charset="0"/>
              </a:rPr>
              <a:t>,</a:t>
            </a:r>
            <a:r>
              <a:rPr lang="el-GR" sz="1800" spc="35"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βαθ</a:t>
            </a:r>
            <a:r>
              <a:rPr lang="el-GR" sz="1800" spc="-5" dirty="0">
                <a:effectLst/>
                <a:latin typeface="Times New Roman" panose="02020603050405020304" pitchFamily="18" charset="0"/>
                <a:ea typeface="Times New Roman" panose="02020603050405020304" pitchFamily="18" charset="0"/>
              </a:rPr>
              <a:t>α</a:t>
            </a:r>
            <a:r>
              <a:rPr lang="el-GR" sz="1800" spc="-10" dirty="0">
                <a:effectLst/>
                <a:latin typeface="Times New Roman" panose="02020603050405020304" pitchFamily="18" charset="0"/>
                <a:ea typeface="Times New Roman" panose="02020603050405020304" pitchFamily="18" charset="0"/>
              </a:rPr>
              <a:t>ί</a:t>
            </a:r>
            <a:r>
              <a:rPr lang="el-GR" sz="1800" spc="5" dirty="0">
                <a:effectLst/>
                <a:latin typeface="Times New Roman" panose="02020603050405020304" pitchFamily="18" charset="0"/>
                <a:ea typeface="Times New Roman" panose="02020603050405020304" pitchFamily="18" charset="0"/>
              </a:rPr>
              <a:t>ν</a:t>
            </a:r>
            <a:r>
              <a:rPr lang="el-GR" sz="1800" dirty="0">
                <a:effectLst/>
                <a:latin typeface="Times New Roman" panose="02020603050405020304" pitchFamily="18" charset="0"/>
                <a:ea typeface="Times New Roman" panose="02020603050405020304" pitchFamily="18" charset="0"/>
              </a:rPr>
              <a:t>ο</a:t>
            </a:r>
            <a:r>
              <a:rPr lang="el-GR" sz="1800" spc="-5" dirty="0">
                <a:effectLst/>
                <a:latin typeface="Times New Roman" panose="02020603050405020304" pitchFamily="18" charset="0"/>
                <a:ea typeface="Times New Roman" panose="02020603050405020304" pitchFamily="18" charset="0"/>
              </a:rPr>
              <a:t>ν</a:t>
            </a:r>
            <a:r>
              <a:rPr lang="el-GR" sz="1800" dirty="0">
                <a:effectLst/>
                <a:latin typeface="Times New Roman" panose="02020603050405020304" pitchFamily="18" charset="0"/>
                <a:ea typeface="Times New Roman" panose="02020603050405020304" pitchFamily="18" charset="0"/>
              </a:rPr>
              <a:t>τας</a:t>
            </a:r>
            <a:r>
              <a:rPr lang="el-GR" sz="1800" spc="30"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τις</a:t>
            </a:r>
            <a:r>
              <a:rPr lang="el-GR" sz="1800" spc="35" dirty="0">
                <a:effectLst/>
                <a:latin typeface="Times New Roman" panose="02020603050405020304" pitchFamily="18" charset="0"/>
                <a:ea typeface="Times New Roman" panose="02020603050405020304" pitchFamily="18" charset="0"/>
              </a:rPr>
              <a:t> </a:t>
            </a:r>
            <a:r>
              <a:rPr lang="el-GR" sz="1800" spc="-15" dirty="0" err="1">
                <a:effectLst/>
                <a:latin typeface="Times New Roman" panose="02020603050405020304" pitchFamily="18" charset="0"/>
                <a:ea typeface="Times New Roman" panose="02020603050405020304" pitchFamily="18" charset="0"/>
              </a:rPr>
              <a:t>κ</a:t>
            </a:r>
            <a:r>
              <a:rPr lang="el-GR" sz="1800" spc="5" dirty="0" err="1">
                <a:effectLst/>
                <a:latin typeface="Times New Roman" panose="02020603050405020304" pitchFamily="18" charset="0"/>
                <a:ea typeface="Times New Roman" panose="02020603050405020304" pitchFamily="18" charset="0"/>
              </a:rPr>
              <a:t>ν</a:t>
            </a:r>
            <a:r>
              <a:rPr lang="el-GR" sz="1800" dirty="0" err="1">
                <a:effectLst/>
                <a:latin typeface="Times New Roman" panose="02020603050405020304" pitchFamily="18" charset="0"/>
                <a:ea typeface="Times New Roman" panose="02020603050405020304" pitchFamily="18" charset="0"/>
              </a:rPr>
              <a:t>η</a:t>
            </a:r>
            <a:r>
              <a:rPr lang="el-GR" sz="1800" spc="-5" dirty="0" err="1">
                <a:effectLst/>
                <a:latin typeface="Times New Roman" panose="02020603050405020304" pitchFamily="18" charset="0"/>
                <a:ea typeface="Times New Roman" panose="02020603050405020304" pitchFamily="18" charset="0"/>
              </a:rPr>
              <a:t>μ</a:t>
            </a:r>
            <a:r>
              <a:rPr lang="el-GR" sz="1800" dirty="0" err="1">
                <a:effectLst/>
                <a:latin typeface="Times New Roman" panose="02020603050405020304" pitchFamily="18" charset="0"/>
                <a:ea typeface="Times New Roman" panose="02020603050405020304" pitchFamily="18" charset="0"/>
              </a:rPr>
              <a:t>ια</a:t>
            </a:r>
            <a:r>
              <a:rPr lang="el-GR" sz="1800" spc="-10" dirty="0" err="1">
                <a:effectLst/>
                <a:latin typeface="Times New Roman" panose="02020603050405020304" pitchFamily="18" charset="0"/>
                <a:ea typeface="Times New Roman" panose="02020603050405020304" pitchFamily="18" charset="0"/>
              </a:rPr>
              <a:t>ί</a:t>
            </a:r>
            <a:r>
              <a:rPr lang="el-GR" sz="1800" spc="5" dirty="0" err="1">
                <a:effectLst/>
                <a:latin typeface="Times New Roman" panose="02020603050405020304" pitchFamily="18" charset="0"/>
                <a:ea typeface="Times New Roman" panose="02020603050405020304" pitchFamily="18" charset="0"/>
              </a:rPr>
              <a:t>ε</a:t>
            </a:r>
            <a:r>
              <a:rPr lang="el-GR" sz="1800" dirty="0" err="1">
                <a:effectLst/>
                <a:latin typeface="Times New Roman" panose="02020603050405020304" pitchFamily="18" charset="0"/>
                <a:ea typeface="Times New Roman" panose="02020603050405020304" pitchFamily="18" charset="0"/>
              </a:rPr>
              <a:t>ς</a:t>
            </a:r>
            <a:r>
              <a:rPr lang="el-GR" sz="1800" spc="30" dirty="0">
                <a:effectLst/>
                <a:latin typeface="Times New Roman" panose="02020603050405020304" pitchFamily="18" charset="0"/>
                <a:ea typeface="Times New Roman" panose="02020603050405020304" pitchFamily="18" charset="0"/>
              </a:rPr>
              <a:t> </a:t>
            </a:r>
            <a:r>
              <a:rPr lang="el-GR" sz="1800" spc="-10" dirty="0" err="1">
                <a:effectLst/>
                <a:latin typeface="Times New Roman" panose="02020603050405020304" pitchFamily="18" charset="0"/>
                <a:ea typeface="Times New Roman" panose="02020603050405020304" pitchFamily="18" charset="0"/>
              </a:rPr>
              <a:t>γ</a:t>
            </a:r>
            <a:r>
              <a:rPr lang="el-GR" sz="1800" spc="5" dirty="0" err="1">
                <a:effectLst/>
                <a:latin typeface="Times New Roman" panose="02020603050405020304" pitchFamily="18" charset="0"/>
                <a:ea typeface="Times New Roman" panose="02020603050405020304" pitchFamily="18" charset="0"/>
              </a:rPr>
              <a:t>λ</a:t>
            </a:r>
            <a:r>
              <a:rPr lang="el-GR" sz="1800" dirty="0" err="1">
                <a:effectLst/>
                <a:latin typeface="Times New Roman" panose="02020603050405020304" pitchFamily="18" charset="0"/>
                <a:ea typeface="Times New Roman" panose="02020603050405020304" pitchFamily="18" charset="0"/>
              </a:rPr>
              <a:t>ή</a:t>
            </a:r>
            <a:r>
              <a:rPr lang="el-GR" sz="1800" spc="-10" dirty="0" err="1">
                <a:effectLst/>
                <a:latin typeface="Times New Roman" panose="02020603050405020304" pitchFamily="18" charset="0"/>
                <a:ea typeface="Times New Roman" panose="02020603050405020304" pitchFamily="18" charset="0"/>
              </a:rPr>
              <a:t>ν</a:t>
            </a:r>
            <a:r>
              <a:rPr lang="el-GR" sz="1800" spc="5" dirty="0" err="1">
                <a:effectLst/>
                <a:latin typeface="Times New Roman" panose="02020603050405020304" pitchFamily="18" charset="0"/>
                <a:ea typeface="Times New Roman" panose="02020603050405020304" pitchFamily="18" charset="0"/>
              </a:rPr>
              <a:t>ε</a:t>
            </a:r>
            <a:r>
              <a:rPr lang="el-GR" sz="1800" spc="-5" dirty="0" err="1">
                <a:effectLst/>
                <a:latin typeface="Times New Roman" panose="02020603050405020304" pitchFamily="18" charset="0"/>
                <a:ea typeface="Times New Roman" panose="02020603050405020304" pitchFamily="18" charset="0"/>
              </a:rPr>
              <a:t>ς</a:t>
            </a:r>
            <a:r>
              <a:rPr lang="el-GR" sz="1800" dirty="0">
                <a:effectLst/>
                <a:latin typeface="Times New Roman" panose="02020603050405020304" pitchFamily="18" charset="0"/>
                <a:ea typeface="Times New Roman" panose="02020603050405020304" pitchFamily="18" charset="0"/>
              </a:rPr>
              <a:t>,</a:t>
            </a:r>
            <a:r>
              <a:rPr lang="el-GR" sz="1800" spc="35"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α</a:t>
            </a:r>
            <a:r>
              <a:rPr lang="el-GR" sz="1800" spc="-10" dirty="0">
                <a:effectLst/>
                <a:latin typeface="Times New Roman" panose="02020603050405020304" pitchFamily="18" charset="0"/>
                <a:ea typeface="Times New Roman" panose="02020603050405020304" pitchFamily="18" charset="0"/>
              </a:rPr>
              <a:t>π</a:t>
            </a:r>
            <a:r>
              <a:rPr lang="el-GR" sz="1800" dirty="0">
                <a:effectLst/>
                <a:latin typeface="Times New Roman" panose="02020603050405020304" pitchFamily="18" charset="0"/>
                <a:ea typeface="Times New Roman" panose="02020603050405020304" pitchFamily="18" charset="0"/>
              </a:rPr>
              <a:t>ορ</a:t>
            </a:r>
            <a:r>
              <a:rPr lang="el-GR" sz="1800" spc="-10" dirty="0">
                <a:effectLst/>
                <a:latin typeface="Times New Roman" panose="02020603050405020304" pitchFamily="18" charset="0"/>
                <a:ea typeface="Times New Roman" panose="02020603050405020304" pitchFamily="18" charset="0"/>
              </a:rPr>
              <a:t>ρ</a:t>
            </a:r>
            <a:r>
              <a:rPr lang="el-GR" sz="1800" dirty="0">
                <a:effectLst/>
                <a:latin typeface="Times New Roman" panose="02020603050405020304" pitchFamily="18" charset="0"/>
                <a:ea typeface="Times New Roman" panose="02020603050405020304" pitchFamily="18" charset="0"/>
              </a:rPr>
              <a:t>οφο</a:t>
            </a:r>
            <a:r>
              <a:rPr lang="el-GR" sz="1800" spc="25" dirty="0">
                <a:effectLst/>
                <a:latin typeface="Times New Roman" panose="02020603050405020304" pitchFamily="18" charset="0"/>
                <a:ea typeface="Times New Roman" panose="02020603050405020304" pitchFamily="18" charset="0"/>
              </a:rPr>
              <a:t>ύ</a:t>
            </a:r>
            <a:r>
              <a:rPr lang="el-GR" sz="1800" dirty="0">
                <a:effectLst/>
                <a:latin typeface="Times New Roman" panose="02020603050405020304" pitchFamily="18" charset="0"/>
                <a:ea typeface="Times New Roman" panose="02020603050405020304" pitchFamily="18" charset="0"/>
              </a:rPr>
              <a:t>ν</a:t>
            </a:r>
            <a:r>
              <a:rPr lang="el-GR" sz="1800" spc="30"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το</a:t>
            </a:r>
            <a:r>
              <a:rPr lang="el-GR" sz="1800" spc="-5" dirty="0">
                <a:effectLst/>
                <a:latin typeface="Times New Roman" panose="02020603050405020304" pitchFamily="18" charset="0"/>
                <a:ea typeface="Times New Roman" panose="02020603050405020304" pitchFamily="18" charset="0"/>
              </a:rPr>
              <a:t>υ</a:t>
            </a:r>
            <a:r>
              <a:rPr lang="el-GR" sz="1800" dirty="0">
                <a:effectLst/>
                <a:latin typeface="Times New Roman" panose="02020603050405020304" pitchFamily="18" charset="0"/>
                <a:ea typeface="Times New Roman" panose="02020603050405020304" pitchFamily="18" charset="0"/>
              </a:rPr>
              <a:t>ς</a:t>
            </a:r>
            <a:r>
              <a:rPr lang="en-US" sz="1800"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κ</a:t>
            </a:r>
            <a:r>
              <a:rPr lang="el-GR" sz="1800" dirty="0">
                <a:effectLst/>
                <a:latin typeface="Times New Roman" panose="02020603050405020304" pitchFamily="18" charset="0"/>
                <a:ea typeface="Times New Roman" panose="02020603050405020304" pitchFamily="18" charset="0"/>
              </a:rPr>
              <a:t>ρα</a:t>
            </a:r>
            <a:r>
              <a:rPr lang="el-GR" sz="1800" spc="-5" dirty="0">
                <a:effectLst/>
                <a:latin typeface="Times New Roman" panose="02020603050405020304" pitchFamily="18" charset="0"/>
                <a:ea typeface="Times New Roman" panose="02020603050405020304" pitchFamily="18" charset="0"/>
              </a:rPr>
              <a:t>δ</a:t>
            </a:r>
            <a:r>
              <a:rPr lang="el-GR" sz="1800" dirty="0">
                <a:effectLst/>
                <a:latin typeface="Times New Roman" panose="02020603050405020304" pitchFamily="18" charset="0"/>
                <a:ea typeface="Times New Roman" panose="02020603050405020304" pitchFamily="18" charset="0"/>
              </a:rPr>
              <a:t>ασμο</a:t>
            </a:r>
            <a:r>
              <a:rPr lang="el-GR" sz="1800" spc="5" dirty="0">
                <a:effectLst/>
                <a:latin typeface="Times New Roman" panose="02020603050405020304" pitchFamily="18" charset="0"/>
                <a:ea typeface="Times New Roman" panose="02020603050405020304" pitchFamily="18" charset="0"/>
              </a:rPr>
              <a:t>ύ</a:t>
            </a:r>
            <a:r>
              <a:rPr lang="el-GR" sz="1800" dirty="0">
                <a:effectLst/>
                <a:latin typeface="Times New Roman" panose="02020603050405020304" pitchFamily="18" charset="0"/>
                <a:ea typeface="Times New Roman" panose="02020603050405020304" pitchFamily="18" charset="0"/>
              </a:rPr>
              <a:t>ς</a:t>
            </a:r>
            <a:r>
              <a:rPr lang="el-GR" sz="1800" spc="175"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π</a:t>
            </a:r>
            <a:r>
              <a:rPr lang="el-GR" sz="1800" dirty="0">
                <a:effectLst/>
                <a:latin typeface="Times New Roman" panose="02020603050405020304" pitchFamily="18" charset="0"/>
                <a:ea typeface="Times New Roman" panose="02020603050405020304" pitchFamily="18" charset="0"/>
              </a:rPr>
              <a:t>ρο</a:t>
            </a:r>
            <a:r>
              <a:rPr lang="el-GR" sz="1800" spc="5" dirty="0">
                <a:effectLst/>
                <a:latin typeface="Times New Roman" panose="02020603050405020304" pitchFamily="18" charset="0"/>
                <a:ea typeface="Times New Roman" panose="02020603050405020304" pitchFamily="18" charset="0"/>
              </a:rPr>
              <a:t>σ</a:t>
            </a:r>
            <a:r>
              <a:rPr lang="el-GR" sz="1800" dirty="0">
                <a:effectLst/>
                <a:latin typeface="Times New Roman" panose="02020603050405020304" pitchFamily="18" charset="0"/>
                <a:ea typeface="Times New Roman" panose="02020603050405020304" pitchFamily="18" charset="0"/>
              </a:rPr>
              <a:t>τ</a:t>
            </a:r>
            <a:r>
              <a:rPr lang="el-GR" sz="1800" spc="-15" dirty="0">
                <a:effectLst/>
                <a:latin typeface="Times New Roman" panose="02020603050405020304" pitchFamily="18" charset="0"/>
                <a:ea typeface="Times New Roman" panose="02020603050405020304" pitchFamily="18" charset="0"/>
              </a:rPr>
              <a:t>α</a:t>
            </a:r>
            <a:r>
              <a:rPr lang="el-GR" sz="1800" dirty="0">
                <a:effectLst/>
                <a:latin typeface="Times New Roman" panose="02020603050405020304" pitchFamily="18" charset="0"/>
                <a:ea typeface="Times New Roman" panose="02020603050405020304" pitchFamily="18" charset="0"/>
              </a:rPr>
              <a:t>τ</a:t>
            </a:r>
            <a:r>
              <a:rPr lang="el-GR" sz="1800" spc="-10" dirty="0">
                <a:effectLst/>
                <a:latin typeface="Times New Roman" panose="02020603050405020304" pitchFamily="18" charset="0"/>
                <a:ea typeface="Times New Roman" panose="02020603050405020304" pitchFamily="18" charset="0"/>
              </a:rPr>
              <a:t>ε</a:t>
            </a:r>
            <a:r>
              <a:rPr lang="el-GR" sz="1800" spc="5" dirty="0">
                <a:effectLst/>
                <a:latin typeface="Times New Roman" panose="02020603050405020304" pitchFamily="18" charset="0"/>
                <a:ea typeface="Times New Roman" panose="02020603050405020304" pitchFamily="18" charset="0"/>
              </a:rPr>
              <a:t>ύ</a:t>
            </a:r>
            <a:r>
              <a:rPr lang="el-GR" sz="1800" dirty="0">
                <a:effectLst/>
                <a:latin typeface="Times New Roman" panose="02020603050405020304" pitchFamily="18" charset="0"/>
                <a:ea typeface="Times New Roman" panose="02020603050405020304" pitchFamily="18" charset="0"/>
              </a:rPr>
              <a:t>ο</a:t>
            </a:r>
            <a:r>
              <a:rPr lang="el-GR" sz="1800" spc="5" dirty="0">
                <a:effectLst/>
                <a:latin typeface="Times New Roman" panose="02020603050405020304" pitchFamily="18" charset="0"/>
                <a:ea typeface="Times New Roman" panose="02020603050405020304" pitchFamily="18" charset="0"/>
              </a:rPr>
              <a:t>ν</a:t>
            </a:r>
            <a:r>
              <a:rPr lang="el-GR" sz="1800" spc="-10" dirty="0">
                <a:effectLst/>
                <a:latin typeface="Times New Roman" panose="02020603050405020304" pitchFamily="18" charset="0"/>
                <a:ea typeface="Times New Roman" panose="02020603050405020304" pitchFamily="18" charset="0"/>
              </a:rPr>
              <a:t>τ</a:t>
            </a:r>
            <a:r>
              <a:rPr lang="el-GR" sz="1800" dirty="0">
                <a:effectLst/>
                <a:latin typeface="Times New Roman" panose="02020603050405020304" pitchFamily="18" charset="0"/>
                <a:ea typeface="Times New Roman" panose="02020603050405020304" pitchFamily="18" charset="0"/>
              </a:rPr>
              <a:t>ας</a:t>
            </a:r>
            <a:r>
              <a:rPr lang="el-GR" sz="1800" spc="170"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τον</a:t>
            </a:r>
            <a:r>
              <a:rPr lang="el-GR" sz="1800" spc="185"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αρθρικό</a:t>
            </a:r>
            <a:r>
              <a:rPr lang="el-GR" sz="1800" spc="180"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χ</a:t>
            </a:r>
            <a:r>
              <a:rPr lang="el-GR" sz="1800" spc="-10" dirty="0">
                <a:effectLst/>
                <a:latin typeface="Times New Roman" panose="02020603050405020304" pitchFamily="18" charset="0"/>
                <a:ea typeface="Times New Roman" panose="02020603050405020304" pitchFamily="18" charset="0"/>
              </a:rPr>
              <a:t>ό</a:t>
            </a:r>
            <a:r>
              <a:rPr lang="el-GR" sz="1800" spc="5" dirty="0">
                <a:effectLst/>
                <a:latin typeface="Times New Roman" panose="02020603050405020304" pitchFamily="18" charset="0"/>
                <a:ea typeface="Times New Roman" panose="02020603050405020304" pitchFamily="18" charset="0"/>
              </a:rPr>
              <a:t>ν</a:t>
            </a:r>
            <a:r>
              <a:rPr lang="el-GR" sz="1800" spc="-5" dirty="0">
                <a:effectLst/>
                <a:latin typeface="Times New Roman" panose="02020603050405020304" pitchFamily="18" charset="0"/>
                <a:ea typeface="Times New Roman" panose="02020603050405020304" pitchFamily="18" charset="0"/>
              </a:rPr>
              <a:t>δ</a:t>
            </a:r>
            <a:r>
              <a:rPr lang="el-GR" sz="1800" dirty="0">
                <a:effectLst/>
                <a:latin typeface="Times New Roman" panose="02020603050405020304" pitchFamily="18" charset="0"/>
                <a:ea typeface="Times New Roman" panose="02020603050405020304" pitchFamily="18" charset="0"/>
              </a:rPr>
              <a:t>ρο,</a:t>
            </a:r>
            <a:r>
              <a:rPr lang="el-GR" sz="1800" spc="180" dirty="0">
                <a:effectLst/>
                <a:latin typeface="Times New Roman" panose="02020603050405020304" pitchFamily="18" charset="0"/>
                <a:ea typeface="Times New Roman" panose="02020603050405020304" pitchFamily="18" charset="0"/>
              </a:rPr>
              <a:t> </a:t>
            </a:r>
            <a:r>
              <a:rPr lang="el-GR" sz="1800" spc="-10" dirty="0">
                <a:effectLst/>
                <a:latin typeface="Times New Roman" panose="02020603050405020304" pitchFamily="18" charset="0"/>
                <a:ea typeface="Times New Roman" panose="02020603050405020304" pitchFamily="18" charset="0"/>
              </a:rPr>
              <a:t>ε</a:t>
            </a:r>
            <a:r>
              <a:rPr lang="el-GR" sz="1800" spc="-5" dirty="0">
                <a:effectLst/>
                <a:latin typeface="Times New Roman" panose="02020603050405020304" pitchFamily="18" charset="0"/>
                <a:ea typeface="Times New Roman" panose="02020603050405020304" pitchFamily="18" charset="0"/>
              </a:rPr>
              <a:t>π</a:t>
            </a:r>
            <a:r>
              <a:rPr lang="el-GR" sz="1800" dirty="0">
                <a:effectLst/>
                <a:latin typeface="Times New Roman" panose="02020603050405020304" pitchFamily="18" charset="0"/>
                <a:ea typeface="Times New Roman" panose="02020603050405020304" pitchFamily="18" charset="0"/>
              </a:rPr>
              <a:t>ιμερ</a:t>
            </a:r>
            <a:r>
              <a:rPr lang="el-GR" sz="1800" spc="5" dirty="0">
                <a:effectLst/>
                <a:latin typeface="Times New Roman" panose="02020603050405020304" pitchFamily="18" charset="0"/>
                <a:ea typeface="Times New Roman" panose="02020603050405020304" pitchFamily="18" charset="0"/>
              </a:rPr>
              <a:t>ί</a:t>
            </a:r>
            <a:r>
              <a:rPr lang="el-GR" sz="1800" dirty="0">
                <a:effectLst/>
                <a:latin typeface="Times New Roman" panose="02020603050405020304" pitchFamily="18" charset="0"/>
                <a:ea typeface="Times New Roman" panose="02020603050405020304" pitchFamily="18" charset="0"/>
              </a:rPr>
              <a:t>ζ</a:t>
            </a:r>
            <a:r>
              <a:rPr lang="el-GR" sz="1800" spc="-15" dirty="0">
                <a:effectLst/>
                <a:latin typeface="Times New Roman" panose="02020603050405020304" pitchFamily="18" charset="0"/>
                <a:ea typeface="Times New Roman" panose="02020603050405020304" pitchFamily="18" charset="0"/>
              </a:rPr>
              <a:t>ο</a:t>
            </a:r>
            <a:r>
              <a:rPr lang="el-GR" sz="1800" spc="5" dirty="0">
                <a:effectLst/>
                <a:latin typeface="Times New Roman" panose="02020603050405020304" pitchFamily="18" charset="0"/>
                <a:ea typeface="Times New Roman" panose="02020603050405020304" pitchFamily="18" charset="0"/>
              </a:rPr>
              <a:t>υ</a:t>
            </a:r>
            <a:r>
              <a:rPr lang="el-GR" sz="1800" dirty="0">
                <a:effectLst/>
                <a:latin typeface="Times New Roman" panose="02020603050405020304" pitchFamily="18" charset="0"/>
                <a:ea typeface="Times New Roman" panose="02020603050405020304" pitchFamily="18" charset="0"/>
              </a:rPr>
              <a:t>ν</a:t>
            </a:r>
            <a:r>
              <a:rPr lang="el-GR" sz="1800" spc="185" dirty="0">
                <a:effectLst/>
                <a:latin typeface="Times New Roman" panose="02020603050405020304" pitchFamily="18" charset="0"/>
                <a:ea typeface="Times New Roman" panose="02020603050405020304" pitchFamily="18" charset="0"/>
              </a:rPr>
              <a:t> </a:t>
            </a:r>
            <a:r>
              <a:rPr lang="el-GR" sz="1800" spc="-10" dirty="0">
                <a:effectLst/>
                <a:latin typeface="Times New Roman" panose="02020603050405020304" pitchFamily="18" charset="0"/>
                <a:ea typeface="Times New Roman" panose="02020603050405020304" pitchFamily="18" charset="0"/>
              </a:rPr>
              <a:t>τ</a:t>
            </a:r>
            <a:r>
              <a:rPr lang="el-GR" sz="1800" dirty="0">
                <a:effectLst/>
                <a:latin typeface="Times New Roman" panose="02020603050405020304" pitchFamily="18" charset="0"/>
                <a:ea typeface="Times New Roman" panose="02020603050405020304" pitchFamily="18" charset="0"/>
              </a:rPr>
              <a:t>ις</a:t>
            </a:r>
            <a:r>
              <a:rPr lang="el-GR" sz="1800" spc="180"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ε</a:t>
            </a:r>
            <a:r>
              <a:rPr lang="el-GR" sz="1800" spc="-5" dirty="0">
                <a:effectLst/>
                <a:latin typeface="Times New Roman" panose="02020603050405020304" pitchFamily="18" charset="0"/>
                <a:ea typeface="Times New Roman" panose="02020603050405020304" pitchFamily="18" charset="0"/>
              </a:rPr>
              <a:t>π</a:t>
            </a:r>
            <a:r>
              <a:rPr lang="el-GR" sz="1800" dirty="0">
                <a:effectLst/>
                <a:latin typeface="Times New Roman" panose="02020603050405020304" pitchFamily="18" charset="0"/>
                <a:ea typeface="Times New Roman" panose="02020603050405020304" pitchFamily="18" charset="0"/>
              </a:rPr>
              <a:t>ι</a:t>
            </a:r>
            <a:r>
              <a:rPr lang="el-GR" sz="1800" spc="5" dirty="0">
                <a:effectLst/>
                <a:latin typeface="Times New Roman" panose="02020603050405020304" pitchFamily="18" charset="0"/>
                <a:ea typeface="Times New Roman" panose="02020603050405020304" pitchFamily="18" charset="0"/>
              </a:rPr>
              <a:t>β</a:t>
            </a:r>
            <a:r>
              <a:rPr lang="el-GR" sz="1800" dirty="0">
                <a:effectLst/>
                <a:latin typeface="Times New Roman" panose="02020603050405020304" pitchFamily="18" charset="0"/>
                <a:ea typeface="Times New Roman" panose="02020603050405020304" pitchFamily="18" charset="0"/>
              </a:rPr>
              <a:t>α</a:t>
            </a:r>
            <a:r>
              <a:rPr lang="el-GR" sz="1800" spc="-15" dirty="0">
                <a:effectLst/>
                <a:latin typeface="Times New Roman" panose="02020603050405020304" pitchFamily="18" charset="0"/>
                <a:ea typeface="Times New Roman" panose="02020603050405020304" pitchFamily="18" charset="0"/>
              </a:rPr>
              <a:t>ρ</a:t>
            </a:r>
            <a:r>
              <a:rPr lang="el-GR" sz="1800" spc="5" dirty="0">
                <a:effectLst/>
                <a:latin typeface="Times New Roman" panose="02020603050405020304" pitchFamily="18" charset="0"/>
                <a:ea typeface="Times New Roman" panose="02020603050405020304" pitchFamily="18" charset="0"/>
              </a:rPr>
              <a:t>ύ</a:t>
            </a:r>
            <a:r>
              <a:rPr lang="el-GR" sz="1800" spc="-5" dirty="0">
                <a:effectLst/>
                <a:latin typeface="Times New Roman" panose="02020603050405020304" pitchFamily="18" charset="0"/>
                <a:ea typeface="Times New Roman" panose="02020603050405020304" pitchFamily="18" charset="0"/>
              </a:rPr>
              <a:t>νσ</a:t>
            </a:r>
            <a:r>
              <a:rPr lang="el-GR" sz="1800" spc="5" dirty="0">
                <a:effectLst/>
                <a:latin typeface="Times New Roman" panose="02020603050405020304" pitchFamily="18" charset="0"/>
                <a:ea typeface="Times New Roman" panose="02020603050405020304" pitchFamily="18" charset="0"/>
              </a:rPr>
              <a:t>ε</a:t>
            </a:r>
            <a:r>
              <a:rPr lang="el-GR" sz="1800" spc="-10" dirty="0">
                <a:effectLst/>
                <a:latin typeface="Times New Roman" panose="02020603050405020304" pitchFamily="18" charset="0"/>
                <a:ea typeface="Times New Roman" panose="02020603050405020304" pitchFamily="18" charset="0"/>
              </a:rPr>
              <a:t>ι</a:t>
            </a:r>
            <a:r>
              <a:rPr lang="el-GR" sz="1800" dirty="0">
                <a:effectLst/>
                <a:latin typeface="Times New Roman" panose="02020603050405020304" pitchFamily="18" charset="0"/>
                <a:ea typeface="Times New Roman" panose="02020603050405020304" pitchFamily="18" charset="0"/>
              </a:rPr>
              <a:t>ς</a:t>
            </a:r>
            <a:r>
              <a:rPr lang="el-GR" sz="1800" spc="175"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σ</a:t>
            </a:r>
            <a:r>
              <a:rPr lang="el-GR" sz="1800" dirty="0">
                <a:effectLst/>
                <a:latin typeface="Times New Roman" panose="02020603050405020304" pitchFamily="18" charset="0"/>
                <a:ea typeface="Times New Roman" panose="02020603050405020304" pitchFamily="18" charset="0"/>
              </a:rPr>
              <a:t>τις</a:t>
            </a:r>
            <a:r>
              <a:rPr lang="el-GR" sz="1800" spc="180"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αρθρικές</a:t>
            </a:r>
            <a:r>
              <a:rPr lang="el-GR" sz="1800" spc="175"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ε</a:t>
            </a:r>
            <a:r>
              <a:rPr lang="el-GR" sz="1800" spc="-5" dirty="0">
                <a:effectLst/>
                <a:latin typeface="Times New Roman" panose="02020603050405020304" pitchFamily="18" charset="0"/>
                <a:ea typeface="Times New Roman" panose="02020603050405020304" pitchFamily="18" charset="0"/>
              </a:rPr>
              <a:t>π</a:t>
            </a:r>
            <a:r>
              <a:rPr lang="el-GR" sz="1800" dirty="0">
                <a:effectLst/>
                <a:latin typeface="Times New Roman" panose="02020603050405020304" pitchFamily="18" charset="0"/>
                <a:ea typeface="Times New Roman" panose="02020603050405020304" pitchFamily="18" charset="0"/>
              </a:rPr>
              <a:t>ιφ</a:t>
            </a:r>
            <a:r>
              <a:rPr lang="el-GR" sz="1800" spc="-10" dirty="0">
                <a:effectLst/>
                <a:latin typeface="Times New Roman" panose="02020603050405020304" pitchFamily="18" charset="0"/>
                <a:ea typeface="Times New Roman" panose="02020603050405020304" pitchFamily="18" charset="0"/>
              </a:rPr>
              <a:t>ά</a:t>
            </a:r>
            <a:r>
              <a:rPr lang="el-GR" sz="1800" spc="5" dirty="0">
                <a:effectLst/>
                <a:latin typeface="Times New Roman" panose="02020603050405020304" pitchFamily="18" charset="0"/>
                <a:ea typeface="Times New Roman" panose="02020603050405020304" pitchFamily="18" charset="0"/>
              </a:rPr>
              <a:t>ν</a:t>
            </a:r>
            <a:r>
              <a:rPr lang="el-GR" sz="1800" spc="-10" dirty="0">
                <a:effectLst/>
                <a:latin typeface="Times New Roman" panose="02020603050405020304" pitchFamily="18" charset="0"/>
                <a:ea typeface="Times New Roman" panose="02020603050405020304" pitchFamily="18" charset="0"/>
              </a:rPr>
              <a:t>ε</a:t>
            </a:r>
            <a:r>
              <a:rPr lang="el-GR" sz="1800" dirty="0">
                <a:effectLst/>
                <a:latin typeface="Times New Roman" panose="02020603050405020304" pitchFamily="18" charset="0"/>
                <a:ea typeface="Times New Roman" panose="02020603050405020304" pitchFamily="18" charset="0"/>
              </a:rPr>
              <a:t>ι</a:t>
            </a:r>
            <a:r>
              <a:rPr lang="el-GR" sz="1800" spc="5" dirty="0">
                <a:effectLst/>
                <a:latin typeface="Times New Roman" panose="02020603050405020304" pitchFamily="18" charset="0"/>
                <a:ea typeface="Times New Roman" panose="02020603050405020304" pitchFamily="18" charset="0"/>
              </a:rPr>
              <a:t>ε</a:t>
            </a:r>
            <a:r>
              <a:rPr lang="el-GR" sz="1800" spc="-20" dirty="0">
                <a:effectLst/>
                <a:latin typeface="Times New Roman" panose="02020603050405020304" pitchFamily="18" charset="0"/>
                <a:ea typeface="Times New Roman" panose="02020603050405020304" pitchFamily="18" charset="0"/>
              </a:rPr>
              <a:t>ς</a:t>
            </a:r>
            <a:r>
              <a:rPr lang="el-GR" sz="1800" dirty="0">
                <a:effectLst/>
                <a:latin typeface="Times New Roman" panose="02020603050405020304" pitchFamily="18" charset="0"/>
                <a:ea typeface="Times New Roman" panose="02020603050405020304" pitchFamily="18" charset="0"/>
              </a:rPr>
              <a:t>,</a:t>
            </a:r>
            <a:r>
              <a:rPr lang="en-US" sz="1800"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βοηθο</a:t>
            </a:r>
            <a:r>
              <a:rPr lang="el-GR" sz="1800" spc="-5" dirty="0">
                <a:effectLst/>
                <a:latin typeface="Times New Roman" panose="02020603050405020304" pitchFamily="18" charset="0"/>
                <a:ea typeface="Times New Roman" panose="02020603050405020304" pitchFamily="18" charset="0"/>
              </a:rPr>
              <a:t>ύ</a:t>
            </a:r>
            <a:r>
              <a:rPr lang="el-GR" sz="1800" dirty="0">
                <a:effectLst/>
                <a:latin typeface="Times New Roman" panose="02020603050405020304" pitchFamily="18" charset="0"/>
                <a:ea typeface="Times New Roman" panose="02020603050405020304" pitchFamily="18" charset="0"/>
              </a:rPr>
              <a:t>ν</a:t>
            </a:r>
            <a:r>
              <a:rPr lang="el-GR" sz="1800" spc="5"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κ</a:t>
            </a:r>
            <a:r>
              <a:rPr lang="el-GR" sz="1800" dirty="0">
                <a:effectLst/>
                <a:latin typeface="Times New Roman" panose="02020603050405020304" pitchFamily="18" charset="0"/>
                <a:ea typeface="Times New Roman" panose="02020603050405020304" pitchFamily="18" charset="0"/>
              </a:rPr>
              <a:t>αι </a:t>
            </a:r>
            <a:r>
              <a:rPr lang="el-GR" sz="1800" spc="-5" dirty="0">
                <a:effectLst/>
                <a:latin typeface="Times New Roman" panose="02020603050405020304" pitchFamily="18" charset="0"/>
                <a:ea typeface="Times New Roman" panose="02020603050405020304" pitchFamily="18" charset="0"/>
              </a:rPr>
              <a:t>δ</a:t>
            </a:r>
            <a:r>
              <a:rPr lang="el-GR" sz="1800" spc="-10" dirty="0">
                <a:effectLst/>
                <a:latin typeface="Times New Roman" panose="02020603050405020304" pitchFamily="18" charset="0"/>
                <a:ea typeface="Times New Roman" panose="02020603050405020304" pitchFamily="18" charset="0"/>
              </a:rPr>
              <a:t>ι</a:t>
            </a:r>
            <a:r>
              <a:rPr lang="el-GR" sz="1800" spc="5" dirty="0">
                <a:effectLst/>
                <a:latin typeface="Times New Roman" panose="02020603050405020304" pitchFamily="18" charset="0"/>
                <a:ea typeface="Times New Roman" panose="02020603050405020304" pitchFamily="18" charset="0"/>
              </a:rPr>
              <a:t>ευ</a:t>
            </a:r>
            <a:r>
              <a:rPr lang="el-GR" sz="1800" spc="-5" dirty="0">
                <a:effectLst/>
                <a:latin typeface="Times New Roman" panose="02020603050405020304" pitchFamily="18" charset="0"/>
                <a:ea typeface="Times New Roman" panose="02020603050405020304" pitchFamily="18" charset="0"/>
              </a:rPr>
              <a:t>κ</a:t>
            </a:r>
            <a:r>
              <a:rPr lang="el-GR" sz="1800" spc="-10" dirty="0">
                <a:effectLst/>
                <a:latin typeface="Times New Roman" panose="02020603050405020304" pitchFamily="18" charset="0"/>
                <a:ea typeface="Times New Roman" panose="02020603050405020304" pitchFamily="18" charset="0"/>
              </a:rPr>
              <a:t>ο</a:t>
            </a:r>
            <a:r>
              <a:rPr lang="el-GR" sz="1800" spc="5" dirty="0">
                <a:effectLst/>
                <a:latin typeface="Times New Roman" panose="02020603050405020304" pitchFamily="18" charset="0"/>
                <a:ea typeface="Times New Roman" panose="02020603050405020304" pitchFamily="18" charset="0"/>
              </a:rPr>
              <a:t>λ</a:t>
            </a:r>
            <a:r>
              <a:rPr lang="el-GR" sz="1800" spc="-5" dirty="0">
                <a:effectLst/>
                <a:latin typeface="Times New Roman" panose="02020603050405020304" pitchFamily="18" charset="0"/>
                <a:ea typeface="Times New Roman" panose="02020603050405020304" pitchFamily="18" charset="0"/>
              </a:rPr>
              <a:t>ύ</a:t>
            </a:r>
            <a:r>
              <a:rPr lang="el-GR" sz="1800" spc="5" dirty="0">
                <a:effectLst/>
                <a:latin typeface="Times New Roman" panose="02020603050405020304" pitchFamily="18" charset="0"/>
                <a:ea typeface="Times New Roman" panose="02020603050405020304" pitchFamily="18" charset="0"/>
              </a:rPr>
              <a:t>ν</a:t>
            </a:r>
            <a:r>
              <a:rPr lang="el-GR" sz="1800" spc="-10" dirty="0">
                <a:effectLst/>
                <a:latin typeface="Times New Roman" panose="02020603050405020304" pitchFamily="18" charset="0"/>
                <a:ea typeface="Times New Roman" panose="02020603050405020304" pitchFamily="18" charset="0"/>
              </a:rPr>
              <a:t>ο</a:t>
            </a:r>
            <a:r>
              <a:rPr lang="el-GR" sz="1800" spc="5" dirty="0">
                <a:effectLst/>
                <a:latin typeface="Times New Roman" panose="02020603050405020304" pitchFamily="18" charset="0"/>
                <a:ea typeface="Times New Roman" panose="02020603050405020304" pitchFamily="18" charset="0"/>
              </a:rPr>
              <a:t>υ</a:t>
            </a:r>
            <a:r>
              <a:rPr lang="el-GR" sz="1800" dirty="0">
                <a:effectLst/>
                <a:latin typeface="Times New Roman" panose="02020603050405020304" pitchFamily="18" charset="0"/>
                <a:ea typeface="Times New Roman" panose="02020603050405020304" pitchFamily="18" charset="0"/>
              </a:rPr>
              <a:t>ν</a:t>
            </a:r>
            <a:r>
              <a:rPr lang="el-GR" sz="1800" spc="-5"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τον</a:t>
            </a:r>
            <a:r>
              <a:rPr lang="el-GR" sz="1800" spc="5" dirty="0">
                <a:effectLst/>
                <a:latin typeface="Times New Roman" panose="02020603050405020304" pitchFamily="18" charset="0"/>
                <a:ea typeface="Times New Roman" panose="02020603050405020304" pitchFamily="18" charset="0"/>
              </a:rPr>
              <a:t> </a:t>
            </a:r>
            <a:r>
              <a:rPr lang="el-GR" sz="1800" spc="-10" dirty="0">
                <a:effectLst/>
                <a:latin typeface="Times New Roman" panose="02020603050405020304" pitchFamily="18" charset="0"/>
                <a:ea typeface="Times New Roman" panose="02020603050405020304" pitchFamily="18" charset="0"/>
              </a:rPr>
              <a:t>έ</a:t>
            </a:r>
            <a:r>
              <a:rPr lang="el-GR" sz="1800" spc="5" dirty="0">
                <a:effectLst/>
                <a:latin typeface="Times New Roman" panose="02020603050405020304" pitchFamily="18" charset="0"/>
                <a:ea typeface="Times New Roman" panose="02020603050405020304" pitchFamily="18" charset="0"/>
              </a:rPr>
              <a:t>λ</a:t>
            </a:r>
            <a:r>
              <a:rPr lang="el-GR" sz="1800" spc="-10" dirty="0">
                <a:effectLst/>
                <a:latin typeface="Times New Roman" panose="02020603050405020304" pitchFamily="18" charset="0"/>
                <a:ea typeface="Times New Roman" panose="02020603050405020304" pitchFamily="18" charset="0"/>
              </a:rPr>
              <a:t>ε</a:t>
            </a:r>
            <a:r>
              <a:rPr lang="el-GR" sz="1800" spc="5" dirty="0">
                <a:effectLst/>
                <a:latin typeface="Times New Roman" panose="02020603050405020304" pitchFamily="18" charset="0"/>
                <a:ea typeface="Times New Roman" panose="02020603050405020304" pitchFamily="18" charset="0"/>
              </a:rPr>
              <a:t>γ</a:t>
            </a:r>
            <a:r>
              <a:rPr lang="el-GR" sz="1800" dirty="0">
                <a:effectLst/>
                <a:latin typeface="Times New Roman" panose="02020603050405020304" pitchFamily="18" charset="0"/>
                <a:ea typeface="Times New Roman" panose="02020603050405020304" pitchFamily="18" charset="0"/>
              </a:rPr>
              <a:t>χο</a:t>
            </a:r>
            <a:r>
              <a:rPr lang="el-GR" sz="1800" spc="-10"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της</a:t>
            </a:r>
            <a:r>
              <a:rPr lang="el-GR" sz="1800" spc="-5"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έ</a:t>
            </a:r>
            <a:r>
              <a:rPr lang="el-GR" sz="1800" spc="-10" dirty="0">
                <a:effectLst/>
                <a:latin typeface="Times New Roman" panose="02020603050405020304" pitchFamily="18" charset="0"/>
                <a:ea typeface="Times New Roman" panose="02020603050405020304" pitchFamily="18" charset="0"/>
              </a:rPr>
              <a:t>ξ</a:t>
            </a:r>
            <a:r>
              <a:rPr lang="el-GR" sz="1800" dirty="0">
                <a:effectLst/>
                <a:latin typeface="Times New Roman" panose="02020603050405020304" pitchFamily="18" charset="0"/>
                <a:ea typeface="Times New Roman" panose="02020603050405020304" pitchFamily="18" charset="0"/>
              </a:rPr>
              <a:t>ω</a:t>
            </a:r>
            <a:r>
              <a:rPr lang="el-GR" sz="1800" spc="5" dirty="0">
                <a:effectLst/>
                <a:latin typeface="Times New Roman" panose="02020603050405020304" pitchFamily="18" charset="0"/>
                <a:ea typeface="Times New Roman" panose="02020603050405020304" pitchFamily="18" charset="0"/>
              </a:rPr>
              <a:t> σ</a:t>
            </a:r>
            <a:r>
              <a:rPr lang="el-GR" sz="1800" spc="-10" dirty="0">
                <a:effectLst/>
                <a:latin typeface="Times New Roman" panose="02020603050405020304" pitchFamily="18" charset="0"/>
                <a:ea typeface="Times New Roman" panose="02020603050405020304" pitchFamily="18" charset="0"/>
              </a:rPr>
              <a:t>τ</a:t>
            </a:r>
            <a:r>
              <a:rPr lang="el-GR" sz="1800" dirty="0">
                <a:effectLst/>
                <a:latin typeface="Times New Roman" panose="02020603050405020304" pitchFamily="18" charset="0"/>
                <a:ea typeface="Times New Roman" panose="02020603050405020304" pitchFamily="18" charset="0"/>
              </a:rPr>
              <a:t>ροφ</a:t>
            </a:r>
            <a:r>
              <a:rPr lang="el-GR" sz="1800" spc="-15" dirty="0">
                <a:effectLst/>
                <a:latin typeface="Times New Roman" panose="02020603050405020304" pitchFamily="18" charset="0"/>
                <a:ea typeface="Times New Roman" panose="02020603050405020304" pitchFamily="18" charset="0"/>
              </a:rPr>
              <a:t>ή</a:t>
            </a:r>
            <a:r>
              <a:rPr lang="el-GR" sz="1800" dirty="0">
                <a:effectLst/>
                <a:latin typeface="Times New Roman" panose="02020603050405020304" pitchFamily="18" charset="0"/>
                <a:ea typeface="Times New Roman" panose="02020603050405020304" pitchFamily="18" charset="0"/>
              </a:rPr>
              <a:t>ς</a:t>
            </a:r>
            <a:r>
              <a:rPr lang="el-GR" sz="1800" spc="-5"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της</a:t>
            </a:r>
            <a:r>
              <a:rPr lang="el-GR" sz="1800" spc="-5" dirty="0">
                <a:effectLst/>
                <a:latin typeface="Times New Roman" panose="02020603050405020304" pitchFamily="18" charset="0"/>
                <a:ea typeface="Times New Roman" panose="02020603050405020304" pitchFamily="18" charset="0"/>
              </a:rPr>
              <a:t> κ</a:t>
            </a:r>
            <a:r>
              <a:rPr lang="el-GR" sz="1800" spc="5" dirty="0">
                <a:effectLst/>
                <a:latin typeface="Times New Roman" panose="02020603050405020304" pitchFamily="18" charset="0"/>
                <a:ea typeface="Times New Roman" panose="02020603050405020304" pitchFamily="18" charset="0"/>
              </a:rPr>
              <a:t>ν</a:t>
            </a:r>
            <a:r>
              <a:rPr lang="el-GR" sz="1800" dirty="0">
                <a:effectLst/>
                <a:latin typeface="Times New Roman" panose="02020603050405020304" pitchFamily="18" charset="0"/>
                <a:ea typeface="Times New Roman" panose="02020603050405020304" pitchFamily="18" charset="0"/>
              </a:rPr>
              <a:t>ή</a:t>
            </a:r>
            <a:r>
              <a:rPr lang="el-GR" sz="1800" spc="-5" dirty="0">
                <a:effectLst/>
                <a:latin typeface="Times New Roman" panose="02020603050405020304" pitchFamily="18" charset="0"/>
                <a:ea typeface="Times New Roman" panose="02020603050405020304" pitchFamily="18" charset="0"/>
              </a:rPr>
              <a:t>μ</a:t>
            </a:r>
            <a:r>
              <a:rPr lang="el-GR" sz="1800" dirty="0">
                <a:effectLst/>
                <a:latin typeface="Times New Roman" panose="02020603050405020304" pitchFamily="18" charset="0"/>
                <a:ea typeface="Times New Roman" panose="02020603050405020304" pitchFamily="18" charset="0"/>
              </a:rPr>
              <a:t>ης</a:t>
            </a:r>
            <a:r>
              <a:rPr lang="el-GR" sz="1800" spc="-5" dirty="0">
                <a:effectLst/>
                <a:latin typeface="Times New Roman" panose="02020603050405020304" pitchFamily="18" charset="0"/>
                <a:ea typeface="Times New Roman" panose="02020603050405020304" pitchFamily="18" charset="0"/>
              </a:rPr>
              <a:t> κ</a:t>
            </a:r>
            <a:r>
              <a:rPr lang="el-GR" sz="1800" dirty="0">
                <a:effectLst/>
                <a:latin typeface="Times New Roman" panose="02020603050405020304" pitchFamily="18" charset="0"/>
                <a:ea typeface="Times New Roman" panose="02020603050405020304" pitchFamily="18" charset="0"/>
              </a:rPr>
              <a:t>ατά</a:t>
            </a:r>
            <a:r>
              <a:rPr lang="el-GR" sz="1800" spc="-5"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την</a:t>
            </a:r>
            <a:r>
              <a:rPr lang="el-GR" sz="1800" spc="5"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τ</a:t>
            </a:r>
            <a:r>
              <a:rPr lang="el-GR" sz="1800" spc="5" dirty="0">
                <a:effectLst/>
                <a:latin typeface="Times New Roman" panose="02020603050405020304" pitchFamily="18" charset="0"/>
                <a:ea typeface="Times New Roman" panose="02020603050405020304" pitchFamily="18" charset="0"/>
              </a:rPr>
              <a:t>ε</a:t>
            </a:r>
            <a:r>
              <a:rPr lang="el-GR" sz="1800" spc="-10" dirty="0">
                <a:effectLst/>
                <a:latin typeface="Times New Roman" panose="02020603050405020304" pitchFamily="18" charset="0"/>
                <a:ea typeface="Times New Roman" panose="02020603050405020304" pitchFamily="18" charset="0"/>
              </a:rPr>
              <a:t>λι</a:t>
            </a:r>
            <a:r>
              <a:rPr lang="el-GR" sz="1800" spc="-5" dirty="0">
                <a:effectLst/>
                <a:latin typeface="Times New Roman" panose="02020603050405020304" pitchFamily="18" charset="0"/>
                <a:ea typeface="Times New Roman" panose="02020603050405020304" pitchFamily="18" charset="0"/>
              </a:rPr>
              <a:t>κ</a:t>
            </a:r>
            <a:r>
              <a:rPr lang="el-GR" sz="1800" dirty="0">
                <a:effectLst/>
                <a:latin typeface="Times New Roman" panose="02020603050405020304" pitchFamily="18" charset="0"/>
                <a:ea typeface="Times New Roman" panose="02020603050405020304" pitchFamily="18" charset="0"/>
              </a:rPr>
              <a:t>ή φ</a:t>
            </a:r>
            <a:r>
              <a:rPr lang="el-GR" sz="1800" spc="-5" dirty="0">
                <a:effectLst/>
                <a:latin typeface="Times New Roman" panose="02020603050405020304" pitchFamily="18" charset="0"/>
                <a:ea typeface="Times New Roman" panose="02020603050405020304" pitchFamily="18" charset="0"/>
              </a:rPr>
              <a:t>ά</a:t>
            </a:r>
            <a:r>
              <a:rPr lang="el-GR" sz="1800" spc="5" dirty="0">
                <a:effectLst/>
                <a:latin typeface="Times New Roman" panose="02020603050405020304" pitchFamily="18" charset="0"/>
                <a:ea typeface="Times New Roman" panose="02020603050405020304" pitchFamily="18" charset="0"/>
              </a:rPr>
              <a:t>σ</a:t>
            </a:r>
            <a:r>
              <a:rPr lang="el-GR" sz="1800" dirty="0">
                <a:effectLst/>
                <a:latin typeface="Times New Roman" panose="02020603050405020304" pitchFamily="18" charset="0"/>
                <a:ea typeface="Times New Roman" panose="02020603050405020304" pitchFamily="18" charset="0"/>
              </a:rPr>
              <a:t>η της</a:t>
            </a:r>
            <a:r>
              <a:rPr lang="el-GR" sz="1800" spc="-5"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έ</a:t>
            </a:r>
            <a:r>
              <a:rPr lang="el-GR" sz="1800" spc="-5" dirty="0">
                <a:effectLst/>
                <a:latin typeface="Times New Roman" panose="02020603050405020304" pitchFamily="18" charset="0"/>
                <a:ea typeface="Times New Roman" panose="02020603050405020304" pitchFamily="18" charset="0"/>
              </a:rPr>
              <a:t>κ</a:t>
            </a:r>
            <a:r>
              <a:rPr lang="el-GR" sz="1800" dirty="0">
                <a:effectLst/>
                <a:latin typeface="Times New Roman" panose="02020603050405020304" pitchFamily="18" charset="0"/>
                <a:ea typeface="Times New Roman" panose="02020603050405020304" pitchFamily="18" charset="0"/>
              </a:rPr>
              <a:t>τα</a:t>
            </a:r>
            <a:r>
              <a:rPr lang="el-GR" sz="1800" spc="-10" dirty="0">
                <a:effectLst/>
                <a:latin typeface="Times New Roman" panose="02020603050405020304" pitchFamily="18" charset="0"/>
                <a:ea typeface="Times New Roman" panose="02020603050405020304" pitchFamily="18" charset="0"/>
              </a:rPr>
              <a:t>σ</a:t>
            </a:r>
            <a:r>
              <a:rPr lang="el-GR" sz="1800" dirty="0">
                <a:effectLst/>
                <a:latin typeface="Times New Roman" panose="02020603050405020304" pitchFamily="18" charset="0"/>
                <a:ea typeface="Times New Roman" panose="02020603050405020304" pitchFamily="18" charset="0"/>
              </a:rPr>
              <a:t>ης</a:t>
            </a:r>
            <a:r>
              <a:rPr lang="el-GR" sz="1800" spc="5"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κ</a:t>
            </a:r>
            <a:r>
              <a:rPr lang="el-GR" sz="1800" dirty="0">
                <a:effectLst/>
                <a:latin typeface="Times New Roman" panose="02020603050405020304" pitchFamily="18" charset="0"/>
                <a:ea typeface="Times New Roman" panose="02020603050405020304" pitchFamily="18" charset="0"/>
              </a:rPr>
              <a:t>αι</a:t>
            </a:r>
            <a:r>
              <a:rPr lang="el-GR" sz="1800" spc="-10"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λ</a:t>
            </a:r>
            <a:r>
              <a:rPr lang="el-GR" sz="1800" dirty="0">
                <a:effectLst/>
                <a:latin typeface="Times New Roman" panose="02020603050405020304" pitchFamily="18" charset="0"/>
                <a:ea typeface="Times New Roman" panose="02020603050405020304" pitchFamily="18" charset="0"/>
              </a:rPr>
              <a:t>ιπ</a:t>
            </a:r>
            <a:r>
              <a:rPr lang="el-GR" sz="1800" spc="-5" dirty="0">
                <a:effectLst/>
                <a:latin typeface="Times New Roman" panose="02020603050405020304" pitchFamily="18" charset="0"/>
                <a:ea typeface="Times New Roman" panose="02020603050405020304" pitchFamily="18" charset="0"/>
              </a:rPr>
              <a:t>α</a:t>
            </a:r>
            <a:r>
              <a:rPr lang="el-GR" sz="1800" spc="-10" dirty="0">
                <a:effectLst/>
                <a:latin typeface="Times New Roman" panose="02020603050405020304" pitchFamily="18" charset="0"/>
                <a:ea typeface="Times New Roman" panose="02020603050405020304" pitchFamily="18" charset="0"/>
              </a:rPr>
              <a:t>ί</a:t>
            </a:r>
            <a:r>
              <a:rPr lang="el-GR" sz="1800" spc="5" dirty="0">
                <a:effectLst/>
                <a:latin typeface="Times New Roman" panose="02020603050405020304" pitchFamily="18" charset="0"/>
                <a:ea typeface="Times New Roman" panose="02020603050405020304" pitchFamily="18" charset="0"/>
              </a:rPr>
              <a:t>ν</a:t>
            </a:r>
            <a:r>
              <a:rPr lang="el-GR" sz="1800" dirty="0">
                <a:effectLst/>
                <a:latin typeface="Times New Roman" panose="02020603050405020304" pitchFamily="18" charset="0"/>
                <a:ea typeface="Times New Roman" panose="02020603050405020304" pitchFamily="18" charset="0"/>
              </a:rPr>
              <a:t>ο</a:t>
            </a:r>
            <a:r>
              <a:rPr lang="el-GR" sz="1800" spc="-5" dirty="0">
                <a:effectLst/>
                <a:latin typeface="Times New Roman" panose="02020603050405020304" pitchFamily="18" charset="0"/>
                <a:ea typeface="Times New Roman" panose="02020603050405020304" pitchFamily="18" charset="0"/>
              </a:rPr>
              <a:t>υ</a:t>
            </a:r>
            <a:r>
              <a:rPr lang="el-GR" sz="1800" dirty="0">
                <a:effectLst/>
                <a:latin typeface="Times New Roman" panose="02020603050405020304" pitchFamily="18" charset="0"/>
                <a:ea typeface="Times New Roman" panose="02020603050405020304" pitchFamily="18" charset="0"/>
              </a:rPr>
              <a:t>ν</a:t>
            </a:r>
            <a:r>
              <a:rPr lang="el-GR" sz="1800" spc="5"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τις </a:t>
            </a:r>
            <a:r>
              <a:rPr lang="el-GR" sz="1800" spc="-5" dirty="0">
                <a:effectLst/>
                <a:latin typeface="Times New Roman" panose="02020603050405020304" pitchFamily="18" charset="0"/>
                <a:ea typeface="Times New Roman" panose="02020603050405020304" pitchFamily="18" charset="0"/>
              </a:rPr>
              <a:t>α</a:t>
            </a:r>
            <a:r>
              <a:rPr lang="el-GR" sz="1800" spc="-10" dirty="0">
                <a:effectLst/>
                <a:latin typeface="Times New Roman" panose="02020603050405020304" pitchFamily="18" charset="0"/>
                <a:ea typeface="Times New Roman" panose="02020603050405020304" pitchFamily="18" charset="0"/>
              </a:rPr>
              <a:t>ρ</a:t>
            </a:r>
            <a:r>
              <a:rPr lang="el-GR" sz="1800" dirty="0">
                <a:effectLst/>
                <a:latin typeface="Times New Roman" panose="02020603050405020304" pitchFamily="18" charset="0"/>
                <a:ea typeface="Times New Roman" panose="02020603050405020304" pitchFamily="18" charset="0"/>
              </a:rPr>
              <a:t>θρι</a:t>
            </a:r>
            <a:r>
              <a:rPr lang="el-GR" sz="1800" spc="-5" dirty="0">
                <a:effectLst/>
                <a:latin typeface="Times New Roman" panose="02020603050405020304" pitchFamily="18" charset="0"/>
                <a:ea typeface="Times New Roman" panose="02020603050405020304" pitchFamily="18" charset="0"/>
              </a:rPr>
              <a:t>κ</a:t>
            </a:r>
            <a:r>
              <a:rPr lang="el-GR" sz="1800" spc="5" dirty="0">
                <a:effectLst/>
                <a:latin typeface="Times New Roman" panose="02020603050405020304" pitchFamily="18" charset="0"/>
                <a:ea typeface="Times New Roman" panose="02020603050405020304" pitchFamily="18" charset="0"/>
              </a:rPr>
              <a:t>έ</a:t>
            </a:r>
            <a:r>
              <a:rPr lang="el-GR" sz="1800" dirty="0">
                <a:effectLst/>
                <a:latin typeface="Times New Roman" panose="02020603050405020304" pitchFamily="18" charset="0"/>
                <a:ea typeface="Times New Roman" panose="02020603050405020304" pitchFamily="18" charset="0"/>
              </a:rPr>
              <a:t>ς</a:t>
            </a:r>
            <a:r>
              <a:rPr lang="el-GR" sz="1800" spc="-15" dirty="0">
                <a:effectLst/>
                <a:latin typeface="Times New Roman" panose="02020603050405020304" pitchFamily="18" charset="0"/>
                <a:ea typeface="Times New Roman" panose="02020603050405020304" pitchFamily="18" charset="0"/>
              </a:rPr>
              <a:t> </a:t>
            </a:r>
            <a:r>
              <a:rPr lang="el-GR" sz="1800" spc="5" dirty="0">
                <a:effectLst/>
                <a:latin typeface="Times New Roman" panose="02020603050405020304" pitchFamily="18" charset="0"/>
                <a:ea typeface="Times New Roman" panose="02020603050405020304" pitchFamily="18" charset="0"/>
              </a:rPr>
              <a:t>ε</a:t>
            </a:r>
            <a:r>
              <a:rPr lang="el-GR" sz="1800" spc="-5" dirty="0">
                <a:effectLst/>
                <a:latin typeface="Times New Roman" panose="02020603050405020304" pitchFamily="18" charset="0"/>
                <a:ea typeface="Times New Roman" panose="02020603050405020304" pitchFamily="18" charset="0"/>
              </a:rPr>
              <a:t>π</a:t>
            </a:r>
            <a:r>
              <a:rPr lang="el-GR" sz="1800" spc="20" dirty="0">
                <a:effectLst/>
                <a:latin typeface="Times New Roman" panose="02020603050405020304" pitchFamily="18" charset="0"/>
                <a:ea typeface="Times New Roman" panose="02020603050405020304" pitchFamily="18" charset="0"/>
              </a:rPr>
              <a:t>ι</a:t>
            </a:r>
            <a:r>
              <a:rPr lang="el-GR" sz="1800" dirty="0">
                <a:effectLst/>
                <a:latin typeface="Times New Roman" panose="02020603050405020304" pitchFamily="18" charset="0"/>
                <a:ea typeface="Times New Roman" panose="02020603050405020304" pitchFamily="18" charset="0"/>
              </a:rPr>
              <a:t>φ</a:t>
            </a:r>
            <a:r>
              <a:rPr lang="el-GR" sz="1800" spc="-5" dirty="0">
                <a:effectLst/>
                <a:latin typeface="Times New Roman" panose="02020603050405020304" pitchFamily="18" charset="0"/>
                <a:ea typeface="Times New Roman" panose="02020603050405020304" pitchFamily="18" charset="0"/>
              </a:rPr>
              <a:t>άν</a:t>
            </a:r>
            <a:r>
              <a:rPr lang="el-GR" sz="1800" spc="5" dirty="0">
                <a:effectLst/>
                <a:latin typeface="Times New Roman" panose="02020603050405020304" pitchFamily="18" charset="0"/>
                <a:ea typeface="Times New Roman" panose="02020603050405020304" pitchFamily="18" charset="0"/>
              </a:rPr>
              <a:t>ε</a:t>
            </a:r>
            <a:r>
              <a:rPr lang="el-GR" sz="1800" spc="-10" dirty="0">
                <a:effectLst/>
                <a:latin typeface="Times New Roman" panose="02020603050405020304" pitchFamily="18" charset="0"/>
                <a:ea typeface="Times New Roman" panose="02020603050405020304" pitchFamily="18" charset="0"/>
              </a:rPr>
              <a:t>ιε</a:t>
            </a:r>
            <a:r>
              <a:rPr lang="el-GR" sz="1800" dirty="0">
                <a:effectLst/>
                <a:latin typeface="Times New Roman" panose="02020603050405020304" pitchFamily="18" charset="0"/>
                <a:ea typeface="Times New Roman" panose="02020603050405020304" pitchFamily="18" charset="0"/>
              </a:rPr>
              <a:t>ς</a:t>
            </a:r>
            <a:r>
              <a:rPr lang="el-GR" sz="1800" spc="-5" dirty="0">
                <a:latin typeface="Times New Roman" panose="02020603050405020304" pitchFamily="18" charset="0"/>
                <a:ea typeface="Times New Roman" panose="02020603050405020304" pitchFamily="18" charset="0"/>
              </a:rPr>
              <a:t>.</a:t>
            </a:r>
            <a:endParaRPr lang="el-GR" sz="1800" dirty="0">
              <a:effectLst/>
              <a:latin typeface="Times New Roman" panose="02020603050405020304" pitchFamily="18" charset="0"/>
              <a:ea typeface="Times New Roman" panose="02020603050405020304" pitchFamily="18" charset="0"/>
            </a:endParaRPr>
          </a:p>
          <a:p>
            <a:pPr marL="0" indent="0">
              <a:lnSpc>
                <a:spcPct val="100000"/>
              </a:lnSpc>
              <a:spcBef>
                <a:spcPts val="25"/>
              </a:spcBef>
              <a:buNone/>
            </a:pPr>
            <a:endParaRPr lang="el-GR" sz="1800" dirty="0">
              <a:effectLst/>
              <a:latin typeface="Times New Roman" panose="02020603050405020304" pitchFamily="18" charset="0"/>
              <a:ea typeface="Times New Roman" panose="02020603050405020304" pitchFamily="18" charset="0"/>
            </a:endParaRPr>
          </a:p>
          <a:p>
            <a:endParaRPr lang="el-GR" dirty="0"/>
          </a:p>
        </p:txBody>
      </p:sp>
    </p:spTree>
    <p:extLst>
      <p:ext uri="{BB962C8B-B14F-4D97-AF65-F5344CB8AC3E}">
        <p14:creationId xmlns:p14="http://schemas.microsoft.com/office/powerpoint/2010/main" val="35880419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Εικόνα 6">
            <a:extLst>
              <a:ext uri="{FF2B5EF4-FFF2-40B4-BE49-F238E27FC236}">
                <a16:creationId xmlns:a16="http://schemas.microsoft.com/office/drawing/2014/main" id="{EB53966A-547A-47DF-AAB6-74FCDF5AB4D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8045" y="412124"/>
            <a:ext cx="9735909" cy="6233375"/>
          </a:xfrm>
          <a:prstGeom prst="rect">
            <a:avLst/>
          </a:prstGeom>
        </p:spPr>
      </p:pic>
    </p:spTree>
    <p:extLst>
      <p:ext uri="{BB962C8B-B14F-4D97-AF65-F5344CB8AC3E}">
        <p14:creationId xmlns:p14="http://schemas.microsoft.com/office/powerpoint/2010/main" val="22859196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6AA5987-CD4F-47FE-A7F2-0637FCB71666}"/>
              </a:ext>
            </a:extLst>
          </p:cNvPr>
          <p:cNvSpPr>
            <a:spLocks noGrp="1"/>
          </p:cNvSpPr>
          <p:nvPr>
            <p:ph type="title"/>
          </p:nvPr>
        </p:nvSpPr>
        <p:spPr/>
        <p:txBody>
          <a:bodyPr/>
          <a:lstStyle/>
          <a:p>
            <a:pPr algn="ctr"/>
            <a:r>
              <a:rPr lang="el-GR" dirty="0"/>
              <a:t>Αιμάτωση των μηνίσκων</a:t>
            </a:r>
          </a:p>
        </p:txBody>
      </p:sp>
      <p:sp>
        <p:nvSpPr>
          <p:cNvPr id="3" name="Θέση περιεχομένου 2">
            <a:extLst>
              <a:ext uri="{FF2B5EF4-FFF2-40B4-BE49-F238E27FC236}">
                <a16:creationId xmlns:a16="http://schemas.microsoft.com/office/drawing/2014/main" id="{E12B77B5-481A-4D5A-B388-2CA6BB656F8A}"/>
              </a:ext>
            </a:extLst>
          </p:cNvPr>
          <p:cNvSpPr>
            <a:spLocks noGrp="1"/>
          </p:cNvSpPr>
          <p:nvPr>
            <p:ph sz="half" idx="1"/>
          </p:nvPr>
        </p:nvSpPr>
        <p:spPr/>
        <p:txBody>
          <a:bodyPr>
            <a:normAutofit fontScale="70000" lnSpcReduction="20000"/>
          </a:bodyPr>
          <a:lstStyle/>
          <a:p>
            <a:r>
              <a:rPr lang="el-GR" dirty="0"/>
              <a:t>Το εξωτερικό χείλος των μηνίσκων ονομάζεται «κόκκινη ζώνη» (</a:t>
            </a:r>
            <a:r>
              <a:rPr lang="el-GR" dirty="0" err="1"/>
              <a:t>red</a:t>
            </a:r>
            <a:r>
              <a:rPr lang="el-GR" dirty="0"/>
              <a:t> </a:t>
            </a:r>
            <a:r>
              <a:rPr lang="el-GR" dirty="0" err="1"/>
              <a:t>zone</a:t>
            </a:r>
            <a:r>
              <a:rPr lang="el-GR" dirty="0"/>
              <a:t>), είναι χοντρό και κυρτό και συνδέεται με τον αρθρικό υμένα, ενώ το εσωτερικό χείλος τους, που ονομάζεται «λευκή ζώνη», είναι κοίλο, λεπτό. </a:t>
            </a:r>
          </a:p>
          <a:p>
            <a:r>
              <a:rPr lang="el-GR" dirty="0"/>
              <a:t>Η</a:t>
            </a:r>
            <a:r>
              <a:rPr lang="en-US" dirty="0"/>
              <a:t> </a:t>
            </a:r>
            <a:r>
              <a:rPr lang="el-GR" dirty="0"/>
              <a:t>«κόκκινη ζώνη» είναι η περιφερική περιοχή των μηνίσκων  όπου υπάρχει αιμάτωση (</a:t>
            </a:r>
            <a:r>
              <a:rPr lang="el-GR" dirty="0" err="1"/>
              <a:t>αγγείωση</a:t>
            </a:r>
            <a:r>
              <a:rPr lang="el-GR" dirty="0"/>
              <a:t>) και περιλαμβάνει περίπου</a:t>
            </a:r>
            <a:r>
              <a:rPr lang="en-US" dirty="0"/>
              <a:t> </a:t>
            </a:r>
            <a:r>
              <a:rPr lang="el-GR" dirty="0"/>
              <a:t>το 10-25% του περιφερικού τμήματος του έξω μηνίσκου και το 10-30% του έσω αντιστοίχως.</a:t>
            </a:r>
          </a:p>
          <a:p>
            <a:r>
              <a:rPr lang="el-GR" dirty="0"/>
              <a:t> Στη «λευκή ζώνη» (εσωτερική περιφέρεια των μηνίσκων) δεν υπάρχει αιμάτωση (</a:t>
            </a:r>
            <a:r>
              <a:rPr lang="el-GR" dirty="0" err="1"/>
              <a:t>white</a:t>
            </a:r>
            <a:r>
              <a:rPr lang="el-GR" dirty="0"/>
              <a:t> </a:t>
            </a:r>
            <a:r>
              <a:rPr lang="el-GR" dirty="0" err="1"/>
              <a:t>zone</a:t>
            </a:r>
            <a:r>
              <a:rPr lang="el-GR" dirty="0"/>
              <a:t>) . Ανάμεσά τους υπάρχει η «κόκκινη-άσπρη ζώνη» (</a:t>
            </a:r>
            <a:r>
              <a:rPr lang="el-GR" dirty="0" err="1"/>
              <a:t>white-red</a:t>
            </a:r>
            <a:r>
              <a:rPr lang="el-GR" dirty="0"/>
              <a:t> </a:t>
            </a:r>
            <a:r>
              <a:rPr lang="el-GR" dirty="0" err="1"/>
              <a:t>zone</a:t>
            </a:r>
            <a:r>
              <a:rPr lang="el-GR" dirty="0"/>
              <a:t>), η οποία είναι μερικώς </a:t>
            </a:r>
            <a:r>
              <a:rPr lang="el-GR" dirty="0" err="1"/>
              <a:t>αιματούμενη</a:t>
            </a:r>
            <a:r>
              <a:rPr lang="el-GR" dirty="0"/>
              <a:t> περιοχή.</a:t>
            </a:r>
          </a:p>
          <a:p>
            <a:endParaRPr lang="el-GR" dirty="0"/>
          </a:p>
        </p:txBody>
      </p:sp>
      <p:pic>
        <p:nvPicPr>
          <p:cNvPr id="9" name="Θέση περιεχομένου 8">
            <a:extLst>
              <a:ext uri="{FF2B5EF4-FFF2-40B4-BE49-F238E27FC236}">
                <a16:creationId xmlns:a16="http://schemas.microsoft.com/office/drawing/2014/main" id="{88C2477D-51D1-401A-82B3-D45E4FA7E654}"/>
              </a:ext>
            </a:extLst>
          </p:cNvPr>
          <p:cNvPicPr>
            <a:picLocks noGrp="1" noChangeAspect="1"/>
          </p:cNvPicPr>
          <p:nvPr>
            <p:ph sz="half" idx="2"/>
          </p:nvPr>
        </p:nvPicPr>
        <p:blipFill>
          <a:blip r:embed="rId2"/>
          <a:stretch>
            <a:fillRect/>
          </a:stretch>
        </p:blipFill>
        <p:spPr>
          <a:xfrm>
            <a:off x="6657803" y="1960560"/>
            <a:ext cx="4438419" cy="4351337"/>
          </a:xfrm>
          <a:prstGeom prst="rect">
            <a:avLst/>
          </a:prstGeom>
        </p:spPr>
      </p:pic>
      <p:sp>
        <p:nvSpPr>
          <p:cNvPr id="10" name="Ορθογώνιο 9">
            <a:extLst>
              <a:ext uri="{FF2B5EF4-FFF2-40B4-BE49-F238E27FC236}">
                <a16:creationId xmlns:a16="http://schemas.microsoft.com/office/drawing/2014/main" id="{BA5F717E-28B4-4FD0-B291-1F03A96DFCA7}"/>
              </a:ext>
            </a:extLst>
          </p:cNvPr>
          <p:cNvSpPr/>
          <p:nvPr/>
        </p:nvSpPr>
        <p:spPr>
          <a:xfrm>
            <a:off x="9581882" y="1825625"/>
            <a:ext cx="2305318" cy="10463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a:t>Κόκκινη ζώνη - </a:t>
            </a:r>
            <a:r>
              <a:rPr lang="el-GR" dirty="0" err="1"/>
              <a:t>red</a:t>
            </a:r>
            <a:r>
              <a:rPr lang="el-GR" dirty="0"/>
              <a:t> </a:t>
            </a:r>
            <a:r>
              <a:rPr lang="el-GR" dirty="0" err="1"/>
              <a:t>zone</a:t>
            </a:r>
            <a:endParaRPr lang="el-GR" dirty="0"/>
          </a:p>
          <a:p>
            <a:pPr algn="ctr"/>
            <a:r>
              <a:rPr lang="el-GR" dirty="0"/>
              <a:t>(πλήρως </a:t>
            </a:r>
            <a:r>
              <a:rPr lang="el-GR" dirty="0" err="1"/>
              <a:t>αιματούμενη</a:t>
            </a:r>
            <a:r>
              <a:rPr lang="el-GR" dirty="0"/>
              <a:t> ζώνη</a:t>
            </a:r>
            <a:r>
              <a:rPr lang="en-US" dirty="0"/>
              <a:t>)</a:t>
            </a:r>
            <a:endParaRPr lang="el-GR" dirty="0"/>
          </a:p>
        </p:txBody>
      </p:sp>
      <p:sp>
        <p:nvSpPr>
          <p:cNvPr id="11" name="Ορθογώνιο 10">
            <a:extLst>
              <a:ext uri="{FF2B5EF4-FFF2-40B4-BE49-F238E27FC236}">
                <a16:creationId xmlns:a16="http://schemas.microsoft.com/office/drawing/2014/main" id="{FFD857E9-B5EE-4FE9-A2F9-A58F32878CCE}"/>
              </a:ext>
            </a:extLst>
          </p:cNvPr>
          <p:cNvSpPr/>
          <p:nvPr/>
        </p:nvSpPr>
        <p:spPr>
          <a:xfrm>
            <a:off x="9581882" y="3429000"/>
            <a:ext cx="2472743" cy="12589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a:t>Κόκκινη- άσπρη  ζώνη</a:t>
            </a:r>
          </a:p>
          <a:p>
            <a:pPr algn="ctr"/>
            <a:r>
              <a:rPr lang="el-GR" dirty="0" err="1"/>
              <a:t>red-white</a:t>
            </a:r>
            <a:r>
              <a:rPr lang="el-GR" dirty="0"/>
              <a:t> </a:t>
            </a:r>
            <a:r>
              <a:rPr lang="el-GR" dirty="0" err="1"/>
              <a:t>zone</a:t>
            </a:r>
            <a:endParaRPr lang="el-GR" dirty="0"/>
          </a:p>
          <a:p>
            <a:pPr algn="ctr"/>
            <a:r>
              <a:rPr lang="el-GR" dirty="0"/>
              <a:t>(μερικώς </a:t>
            </a:r>
            <a:r>
              <a:rPr lang="el-GR" dirty="0" err="1"/>
              <a:t>αιματούμενη</a:t>
            </a:r>
            <a:r>
              <a:rPr lang="el-GR" dirty="0"/>
              <a:t> ζώνη)</a:t>
            </a:r>
          </a:p>
          <a:p>
            <a:pPr algn="ctr"/>
            <a:endParaRPr lang="el-GR" dirty="0"/>
          </a:p>
        </p:txBody>
      </p:sp>
      <p:sp>
        <p:nvSpPr>
          <p:cNvPr id="12" name="Ορθογώνιο 11">
            <a:extLst>
              <a:ext uri="{FF2B5EF4-FFF2-40B4-BE49-F238E27FC236}">
                <a16:creationId xmlns:a16="http://schemas.microsoft.com/office/drawing/2014/main" id="{D92CC1AC-02F9-4D4F-805A-C1CBD205F694}"/>
              </a:ext>
            </a:extLst>
          </p:cNvPr>
          <p:cNvSpPr/>
          <p:nvPr/>
        </p:nvSpPr>
        <p:spPr>
          <a:xfrm>
            <a:off x="9581882" y="5223927"/>
            <a:ext cx="2472743" cy="9530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a:t>Άσπρη ζώνη</a:t>
            </a:r>
          </a:p>
          <a:p>
            <a:pPr algn="ctr"/>
            <a:r>
              <a:rPr lang="el-GR"/>
              <a:t>white zone</a:t>
            </a:r>
          </a:p>
          <a:p>
            <a:pPr algn="ctr"/>
            <a:r>
              <a:rPr lang="el-GR"/>
              <a:t>(χωρίς αιμάτωση ζώνη)</a:t>
            </a:r>
          </a:p>
          <a:p>
            <a:pPr algn="ctr"/>
            <a:endParaRPr lang="el-GR"/>
          </a:p>
        </p:txBody>
      </p:sp>
    </p:spTree>
    <p:extLst>
      <p:ext uri="{BB962C8B-B14F-4D97-AF65-F5344CB8AC3E}">
        <p14:creationId xmlns:p14="http://schemas.microsoft.com/office/powerpoint/2010/main" val="3907754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Εικόνα 4">
            <a:extLst>
              <a:ext uri="{FF2B5EF4-FFF2-40B4-BE49-F238E27FC236}">
                <a16:creationId xmlns:a16="http://schemas.microsoft.com/office/drawing/2014/main" id="{B36BE4C3-6D66-4937-B8A7-FE984F8D2B83}"/>
              </a:ext>
            </a:extLst>
          </p:cNvPr>
          <p:cNvPicPr>
            <a:picLocks noChangeAspect="1"/>
          </p:cNvPicPr>
          <p:nvPr/>
        </p:nvPicPr>
        <p:blipFill>
          <a:blip r:embed="rId2"/>
          <a:stretch>
            <a:fillRect/>
          </a:stretch>
        </p:blipFill>
        <p:spPr>
          <a:xfrm>
            <a:off x="1159100" y="643945"/>
            <a:ext cx="9311424" cy="4824344"/>
          </a:xfrm>
          <a:prstGeom prst="rect">
            <a:avLst/>
          </a:prstGeom>
        </p:spPr>
      </p:pic>
      <p:sp>
        <p:nvSpPr>
          <p:cNvPr id="6" name="Ορθογώνιο 5">
            <a:extLst>
              <a:ext uri="{FF2B5EF4-FFF2-40B4-BE49-F238E27FC236}">
                <a16:creationId xmlns:a16="http://schemas.microsoft.com/office/drawing/2014/main" id="{718C3EAB-6443-4148-87ED-2CB303BB6068}"/>
              </a:ext>
            </a:extLst>
          </p:cNvPr>
          <p:cNvSpPr/>
          <p:nvPr/>
        </p:nvSpPr>
        <p:spPr>
          <a:xfrm>
            <a:off x="953037" y="6033462"/>
            <a:ext cx="10573555" cy="6120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a:t>Η οριοθέτηση του μηνίσκου βασισμένη στην αιμάτωσή του</a:t>
            </a:r>
          </a:p>
        </p:txBody>
      </p:sp>
    </p:spTree>
    <p:extLst>
      <p:ext uri="{BB962C8B-B14F-4D97-AF65-F5344CB8AC3E}">
        <p14:creationId xmlns:p14="http://schemas.microsoft.com/office/powerpoint/2010/main" val="15651799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5A96916-3BB2-4727-BBDD-B8A5FCAC4E6C}"/>
              </a:ext>
            </a:extLst>
          </p:cNvPr>
          <p:cNvSpPr>
            <a:spLocks noGrp="1"/>
          </p:cNvSpPr>
          <p:nvPr>
            <p:ph type="title"/>
          </p:nvPr>
        </p:nvSpPr>
        <p:spPr/>
        <p:txBody>
          <a:bodyPr/>
          <a:lstStyle/>
          <a:p>
            <a:pPr algn="ctr"/>
            <a:r>
              <a:rPr lang="el-GR" dirty="0"/>
              <a:t>Σύσταση των μηνίσκων </a:t>
            </a:r>
          </a:p>
        </p:txBody>
      </p:sp>
      <p:sp>
        <p:nvSpPr>
          <p:cNvPr id="3" name="Θέση περιεχομένου 2">
            <a:extLst>
              <a:ext uri="{FF2B5EF4-FFF2-40B4-BE49-F238E27FC236}">
                <a16:creationId xmlns:a16="http://schemas.microsoft.com/office/drawing/2014/main" id="{FBB7FB16-FCE6-4FED-A6CC-2BFAE251DFFB}"/>
              </a:ext>
            </a:extLst>
          </p:cNvPr>
          <p:cNvSpPr>
            <a:spLocks noGrp="1"/>
          </p:cNvSpPr>
          <p:nvPr>
            <p:ph idx="1"/>
          </p:nvPr>
        </p:nvSpPr>
        <p:spPr/>
        <p:txBody>
          <a:bodyPr>
            <a:normAutofit/>
          </a:bodyPr>
          <a:lstStyle/>
          <a:p>
            <a:r>
              <a:rPr lang="el-GR" dirty="0"/>
              <a:t>Οι μηνίσκοι, σύμφωνα με βιοχημικές αναλύσεις, αποτελούνται από ένα πυκνό </a:t>
            </a:r>
            <a:r>
              <a:rPr lang="el-GR" dirty="0" err="1"/>
              <a:t>εξωκυττάριο</a:t>
            </a:r>
            <a:r>
              <a:rPr lang="el-GR" dirty="0"/>
              <a:t> υγρό, αποτελούμενο από  νερό (72%) και κολλαγόνο (22%), όπου ανάμεσά τους παρεμβάλλονται κύτταρα.</a:t>
            </a:r>
          </a:p>
          <a:p>
            <a:r>
              <a:rPr lang="el-GR" dirty="0"/>
              <a:t> Επίσης περιέχουν </a:t>
            </a:r>
            <a:r>
              <a:rPr lang="el-GR" dirty="0" err="1"/>
              <a:t>γλυκοζαμινογλυκάνες</a:t>
            </a:r>
            <a:r>
              <a:rPr lang="el-GR" dirty="0"/>
              <a:t> (17%), </a:t>
            </a:r>
            <a:r>
              <a:rPr lang="el-GR" dirty="0" err="1"/>
              <a:t>γλυκοπρωτεΐνες</a:t>
            </a:r>
            <a:r>
              <a:rPr lang="el-GR" dirty="0"/>
              <a:t> πρόσφυσης (&lt;1%) και </a:t>
            </a:r>
            <a:r>
              <a:rPr lang="el-GR" dirty="0" err="1"/>
              <a:t>ελαστίνη</a:t>
            </a:r>
            <a:r>
              <a:rPr lang="el-GR" dirty="0"/>
              <a:t> (&lt;1%).</a:t>
            </a:r>
          </a:p>
          <a:p>
            <a:r>
              <a:rPr lang="el-GR" dirty="0"/>
              <a:t> Η αναλογία των συστατικών αυτών διαφοροποιείται με την ηλικία, με τον αν οι μηνίσκοι έχουν υποστεί τραυματισμό ή αν βρίσκονται σε κάποια παθολογική κατάσταση.</a:t>
            </a:r>
          </a:p>
        </p:txBody>
      </p:sp>
    </p:spTree>
    <p:extLst>
      <p:ext uri="{BB962C8B-B14F-4D97-AF65-F5344CB8AC3E}">
        <p14:creationId xmlns:p14="http://schemas.microsoft.com/office/powerpoint/2010/main" val="1347456774"/>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318</TotalTime>
  <Words>1939</Words>
  <Application>Microsoft Office PowerPoint</Application>
  <PresentationFormat>Ευρεία οθόνη</PresentationFormat>
  <Paragraphs>100</Paragraphs>
  <Slides>22</Slides>
  <Notes>0</Notes>
  <HiddenSlides>0</HiddenSlides>
  <MMClips>0</MMClips>
  <ScaleCrop>false</ScaleCrop>
  <HeadingPairs>
    <vt:vector size="8" baseType="variant">
      <vt:variant>
        <vt:lpstr>Γραμματοσειρές που χρησιμοποιούνται</vt:lpstr>
      </vt:variant>
      <vt:variant>
        <vt:i4>5</vt:i4>
      </vt:variant>
      <vt:variant>
        <vt:lpstr>Θέμα</vt:lpstr>
      </vt:variant>
      <vt:variant>
        <vt:i4>1</vt:i4>
      </vt:variant>
      <vt:variant>
        <vt:lpstr>Ενσωματωμένοι διακομιστές OLE</vt:lpstr>
      </vt:variant>
      <vt:variant>
        <vt:i4>1</vt:i4>
      </vt:variant>
      <vt:variant>
        <vt:lpstr>Τίτλοι διαφανειών</vt:lpstr>
      </vt:variant>
      <vt:variant>
        <vt:i4>22</vt:i4>
      </vt:variant>
    </vt:vector>
  </HeadingPairs>
  <TitlesOfParts>
    <vt:vector size="29" baseType="lpstr">
      <vt:lpstr>Arial</vt:lpstr>
      <vt:lpstr>Calibri</vt:lpstr>
      <vt:lpstr>Calibri Light</vt:lpstr>
      <vt:lpstr>Segoe MDL2 Assets</vt:lpstr>
      <vt:lpstr>Times New Roman</vt:lpstr>
      <vt:lpstr>Θέμα του Office</vt:lpstr>
      <vt:lpstr>Document</vt:lpstr>
      <vt:lpstr>ΤΡΑΥΜΑΤΙΣΜΟΙ ΤΩΝ ΜΗΝΙΣΚΩΝ ΚΑΙ ΑΠΟΚΑΤΑΣΤΑΣΗ ΣΤΟΥΣ ΑΘΛΗΤΕΣ </vt:lpstr>
      <vt:lpstr>Μηνίσκοι του γόνατος</vt:lpstr>
      <vt:lpstr>Παρουσίαση του PowerPoint</vt:lpstr>
      <vt:lpstr>Ο έξω μηνίσκος</vt:lpstr>
      <vt:lpstr>Σχεδιασμός των μηνίσκων </vt:lpstr>
      <vt:lpstr>Παρουσίαση του PowerPoint</vt:lpstr>
      <vt:lpstr>Αιμάτωση των μηνίσκων</vt:lpstr>
      <vt:lpstr>Παρουσίαση του PowerPoint</vt:lpstr>
      <vt:lpstr>Σύσταση των μηνίσκων </vt:lpstr>
      <vt:lpstr>Νεύρωση των μηνίσκων</vt:lpstr>
      <vt:lpstr>Η εξάσκηση σε ασταθείς επιφάνειες βελτιώνει τη λειτουργία των μηχανοϋποδοχέων.</vt:lpstr>
      <vt:lpstr>Ρήξεις μηνίσκων – Συχνότητα ρήξεων</vt:lpstr>
      <vt:lpstr>Παρουσίαση του PowerPoint</vt:lpstr>
      <vt:lpstr>Τύποι ρήξεων</vt:lpstr>
      <vt:lpstr>Μηχανισμός κάκωσης των μηνίσκων</vt:lpstr>
      <vt:lpstr>Παρουσίαση του PowerPoint</vt:lpstr>
      <vt:lpstr>Παρουσίαση του PowerPoint</vt:lpstr>
      <vt:lpstr>Παρουσίαση του PowerPoint</vt:lpstr>
      <vt:lpstr>Κλινική εικόνα – Διάγνωση</vt:lpstr>
      <vt:lpstr>Συμπτώματα</vt:lpstr>
      <vt:lpstr>Τρόποι θεραπείας των ρήξεων των μηνίσκων  </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ΤΡΑΥΜΑΤΙΣΜΟΙ ΤΩΝ ΜΗΝΙΣΚΩΝ ΚΑΙ ΑΠΟΚΑΤΑΣΤΑΣΗ ΣΤΟΥΣ ΑΘΛΗΤΕΣ </dc:title>
  <dc:creator>Maria Pasenidou</dc:creator>
  <cp:lastModifiedBy>Maria Pasenidou</cp:lastModifiedBy>
  <cp:revision>48</cp:revision>
  <dcterms:created xsi:type="dcterms:W3CDTF">2021-01-25T10:08:30Z</dcterms:created>
  <dcterms:modified xsi:type="dcterms:W3CDTF">2022-01-10T10:31:27Z</dcterms:modified>
</cp:coreProperties>
</file>