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90" r:id="rId21"/>
    <p:sldId id="291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8" r:id="rId34"/>
    <p:sldId id="287" r:id="rId35"/>
    <p:sldId id="289" r:id="rId36"/>
  </p:sldIdLst>
  <p:sldSz cx="12192000" cy="6858000"/>
  <p:notesSz cx="12192000" cy="6858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318" y="17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6BCBE8-30B0-4476-8762-9236B142003A}" type="datetimeFigureOut">
              <a:rPr lang="en-US" smtClean="0"/>
              <a:pPr/>
              <a:t>3/27/2024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  <p:sp>
        <p:nvSpPr>
          <p:cNvPr id="32" name="31 - Ορθογώνιο"/>
          <p:cNvSpPr/>
          <p:nvPr/>
        </p:nvSpPr>
        <p:spPr>
          <a:xfrm>
            <a:off x="0" y="-1"/>
            <a:ext cx="48768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38 - Ορθογώνιο"/>
          <p:cNvSpPr/>
          <p:nvPr/>
        </p:nvSpPr>
        <p:spPr>
          <a:xfrm>
            <a:off x="412744" y="680477"/>
            <a:ext cx="6096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39 - Ορθογώνιο"/>
          <p:cNvSpPr/>
          <p:nvPr/>
        </p:nvSpPr>
        <p:spPr>
          <a:xfrm>
            <a:off x="358764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40 - Ορθογώνιο"/>
          <p:cNvSpPr/>
          <p:nvPr/>
        </p:nvSpPr>
        <p:spPr>
          <a:xfrm>
            <a:off x="333360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41 - Ορθογώνιο"/>
          <p:cNvSpPr/>
          <p:nvPr/>
        </p:nvSpPr>
        <p:spPr>
          <a:xfrm>
            <a:off x="295691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1219200" y="4343400"/>
            <a:ext cx="103632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1219200" y="2834640"/>
            <a:ext cx="103632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56" name="55 - Ορθογώνιο"/>
          <p:cNvSpPr/>
          <p:nvPr/>
        </p:nvSpPr>
        <p:spPr>
          <a:xfrm>
            <a:off x="340388" y="5047394"/>
            <a:ext cx="97536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64 - Ορθογώνιο"/>
          <p:cNvSpPr/>
          <p:nvPr/>
        </p:nvSpPr>
        <p:spPr>
          <a:xfrm>
            <a:off x="340388" y="4796819"/>
            <a:ext cx="97536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65 - Ορθογώνιο"/>
          <p:cNvSpPr/>
          <p:nvPr/>
        </p:nvSpPr>
        <p:spPr>
          <a:xfrm>
            <a:off x="340388" y="4637685"/>
            <a:ext cx="97536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66 - Ορθογώνιο"/>
          <p:cNvSpPr/>
          <p:nvPr/>
        </p:nvSpPr>
        <p:spPr>
          <a:xfrm>
            <a:off x="340388" y="4542559"/>
            <a:ext cx="97536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6BCBE8-30B0-4476-8762-9236B142003A}" type="datetimeFigureOut">
              <a:rPr lang="en-US" smtClean="0"/>
              <a:pPr/>
              <a:t>3/27/2024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641600" cy="5851525"/>
          </a:xfrm>
        </p:spPr>
        <p:txBody>
          <a:bodyPr vert="eaVert" anchor="ctr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812800" y="274640"/>
            <a:ext cx="78232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6BCBE8-30B0-4476-8762-9236B142003A}" type="datetimeFigureOut">
              <a:rPr lang="en-US" smtClean="0"/>
              <a:pPr/>
              <a:t>3/27/2024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6BCBE8-30B0-4476-8762-9236B142003A}" type="datetimeFigureOut">
              <a:rPr lang="en-US" smtClean="0"/>
              <a:pPr/>
              <a:t>3/27/2024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- Ελεύθερη σχεδίαση"/>
          <p:cNvSpPr>
            <a:spLocks/>
          </p:cNvSpPr>
          <p:nvPr/>
        </p:nvSpPr>
        <p:spPr bwMode="auto">
          <a:xfrm>
            <a:off x="6438603" y="1073888"/>
            <a:ext cx="5762848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14 - Ελεύθερη σχεδίαση"/>
          <p:cNvSpPr>
            <a:spLocks/>
          </p:cNvSpPr>
          <p:nvPr/>
        </p:nvSpPr>
        <p:spPr bwMode="auto">
          <a:xfrm>
            <a:off x="498621" y="0"/>
            <a:ext cx="7352715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12 - Ελεύθερη σχεδίαση"/>
          <p:cNvSpPr>
            <a:spLocks/>
          </p:cNvSpPr>
          <p:nvPr/>
        </p:nvSpPr>
        <p:spPr bwMode="auto">
          <a:xfrm rot="5236414">
            <a:off x="6635304" y="1285480"/>
            <a:ext cx="4114800" cy="158496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15 - Ελεύθερη σχεδίαση"/>
          <p:cNvSpPr>
            <a:spLocks/>
          </p:cNvSpPr>
          <p:nvPr/>
        </p:nvSpPr>
        <p:spPr bwMode="auto">
          <a:xfrm>
            <a:off x="7924800" y="0"/>
            <a:ext cx="3657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16 - Ελεύθερη σχεδίαση"/>
          <p:cNvSpPr>
            <a:spLocks/>
          </p:cNvSpPr>
          <p:nvPr/>
        </p:nvSpPr>
        <p:spPr bwMode="auto">
          <a:xfrm>
            <a:off x="7924800" y="4267200"/>
            <a:ext cx="42672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17 - Ελεύθερη σχεδίαση"/>
          <p:cNvSpPr>
            <a:spLocks/>
          </p:cNvSpPr>
          <p:nvPr/>
        </p:nvSpPr>
        <p:spPr bwMode="auto">
          <a:xfrm>
            <a:off x="7924800" y="0"/>
            <a:ext cx="18288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18 - Ελεύθερη σχεδίαση"/>
          <p:cNvSpPr>
            <a:spLocks/>
          </p:cNvSpPr>
          <p:nvPr/>
        </p:nvSpPr>
        <p:spPr bwMode="auto">
          <a:xfrm>
            <a:off x="7931152" y="4246564"/>
            <a:ext cx="2787649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19 - Ελεύθερη σχεδίαση"/>
          <p:cNvSpPr>
            <a:spLocks/>
          </p:cNvSpPr>
          <p:nvPr/>
        </p:nvSpPr>
        <p:spPr bwMode="auto">
          <a:xfrm>
            <a:off x="7924800" y="4267200"/>
            <a:ext cx="2133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20 - Ελεύθερη σχεδίαση"/>
          <p:cNvSpPr>
            <a:spLocks/>
          </p:cNvSpPr>
          <p:nvPr/>
        </p:nvSpPr>
        <p:spPr bwMode="auto">
          <a:xfrm>
            <a:off x="7924800" y="1371600"/>
            <a:ext cx="42672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21 - Ελεύθερη σχεδίαση"/>
          <p:cNvSpPr>
            <a:spLocks/>
          </p:cNvSpPr>
          <p:nvPr/>
        </p:nvSpPr>
        <p:spPr bwMode="auto">
          <a:xfrm>
            <a:off x="7924800" y="1752600"/>
            <a:ext cx="42672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22 - Ελεύθερη σχεδίαση"/>
          <p:cNvSpPr>
            <a:spLocks/>
          </p:cNvSpPr>
          <p:nvPr/>
        </p:nvSpPr>
        <p:spPr bwMode="auto">
          <a:xfrm>
            <a:off x="1320800" y="4267200"/>
            <a:ext cx="660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23 - Ελεύθερη σχεδίαση"/>
          <p:cNvSpPr>
            <a:spLocks/>
          </p:cNvSpPr>
          <p:nvPr/>
        </p:nvSpPr>
        <p:spPr bwMode="auto">
          <a:xfrm>
            <a:off x="711200" y="4267200"/>
            <a:ext cx="7112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24 - Ελεύθερη σχεδίαση"/>
          <p:cNvSpPr>
            <a:spLocks/>
          </p:cNvSpPr>
          <p:nvPr/>
        </p:nvSpPr>
        <p:spPr bwMode="auto">
          <a:xfrm>
            <a:off x="489099" y="2438400"/>
            <a:ext cx="75184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25 - Ελεύθερη σχεδίαση"/>
          <p:cNvSpPr>
            <a:spLocks/>
          </p:cNvSpPr>
          <p:nvPr/>
        </p:nvSpPr>
        <p:spPr bwMode="auto">
          <a:xfrm>
            <a:off x="489099" y="2133600"/>
            <a:ext cx="75184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26 - Ελεύθερη σχεδίαση"/>
          <p:cNvSpPr>
            <a:spLocks/>
          </p:cNvSpPr>
          <p:nvPr/>
        </p:nvSpPr>
        <p:spPr bwMode="auto">
          <a:xfrm>
            <a:off x="6096000" y="4267200"/>
            <a:ext cx="18288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942536" y="1351672"/>
            <a:ext cx="7624064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6BCBE8-30B0-4476-8762-9236B142003A}" type="datetimeFigureOut">
              <a:rPr lang="en-US" smtClean="0"/>
              <a:pPr/>
              <a:t>3/27/2024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484213" y="402265"/>
            <a:ext cx="1133856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42536" y="512064"/>
            <a:ext cx="10875264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8" name="7 - Ορθογώνιο"/>
          <p:cNvSpPr/>
          <p:nvPr/>
        </p:nvSpPr>
        <p:spPr>
          <a:xfrm flipH="1">
            <a:off x="495384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8 - Ορθογώνιο"/>
          <p:cNvSpPr/>
          <p:nvPr/>
        </p:nvSpPr>
        <p:spPr>
          <a:xfrm flipH="1">
            <a:off x="548145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9 - Ορθογώνιο"/>
          <p:cNvSpPr/>
          <p:nvPr/>
        </p:nvSpPr>
        <p:spPr>
          <a:xfrm flipH="1">
            <a:off x="597933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- Ορθογώνιο"/>
          <p:cNvSpPr/>
          <p:nvPr/>
        </p:nvSpPr>
        <p:spPr>
          <a:xfrm flipH="1">
            <a:off x="635603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11 - Ορθογώνιο"/>
          <p:cNvSpPr/>
          <p:nvPr/>
        </p:nvSpPr>
        <p:spPr>
          <a:xfrm>
            <a:off x="667304" y="680477"/>
            <a:ext cx="48768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0" y="512064"/>
            <a:ext cx="10972800" cy="914400"/>
          </a:xfrm>
        </p:spPr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619125" y="17705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6207125" y="17705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6BCBE8-30B0-4476-8762-9236B142003A}" type="datetimeFigureOut">
              <a:rPr lang="en-US" smtClean="0"/>
              <a:pPr/>
              <a:t>3/27/2024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24 - Ορθογώνιο"/>
          <p:cNvSpPr/>
          <p:nvPr/>
        </p:nvSpPr>
        <p:spPr>
          <a:xfrm>
            <a:off x="0" y="402266"/>
            <a:ext cx="11822773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73099" y="512064"/>
            <a:ext cx="103632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09600" y="1809750"/>
            <a:ext cx="5386917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6193368" y="1809750"/>
            <a:ext cx="5389033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609600" y="2459037"/>
            <a:ext cx="5386917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6193368" y="2459037"/>
            <a:ext cx="5389033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6BCBE8-30B0-4476-8762-9236B142003A}" type="datetimeFigureOut">
              <a:rPr lang="en-US" smtClean="0"/>
              <a:pPr/>
              <a:t>3/27/2024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  <p:sp>
        <p:nvSpPr>
          <p:cNvPr id="16" name="15 - Ορθογώνιο"/>
          <p:cNvSpPr/>
          <p:nvPr/>
        </p:nvSpPr>
        <p:spPr>
          <a:xfrm>
            <a:off x="117053" y="680477"/>
            <a:ext cx="6096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16 - Ορθογώνιο"/>
          <p:cNvSpPr/>
          <p:nvPr/>
        </p:nvSpPr>
        <p:spPr>
          <a:xfrm>
            <a:off x="63073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17 - Ορθογώνιο"/>
          <p:cNvSpPr/>
          <p:nvPr/>
        </p:nvSpPr>
        <p:spPr>
          <a:xfrm>
            <a:off x="37669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18 - Ορθογώνιο"/>
          <p:cNvSpPr/>
          <p:nvPr/>
        </p:nvSpPr>
        <p:spPr>
          <a:xfrm>
            <a:off x="0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19 - Ορθογώνιο"/>
          <p:cNvSpPr/>
          <p:nvPr/>
        </p:nvSpPr>
        <p:spPr>
          <a:xfrm flipH="1">
            <a:off x="199693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20 - Ορθογώνιο"/>
          <p:cNvSpPr/>
          <p:nvPr/>
        </p:nvSpPr>
        <p:spPr>
          <a:xfrm flipH="1">
            <a:off x="252455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21 - Ορθογώνιο"/>
          <p:cNvSpPr/>
          <p:nvPr/>
        </p:nvSpPr>
        <p:spPr>
          <a:xfrm flipH="1">
            <a:off x="302243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28 - Ορθογώνιο"/>
          <p:cNvSpPr/>
          <p:nvPr/>
        </p:nvSpPr>
        <p:spPr>
          <a:xfrm flipH="1">
            <a:off x="339912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29 - Ορθογώνιο"/>
          <p:cNvSpPr/>
          <p:nvPr/>
        </p:nvSpPr>
        <p:spPr>
          <a:xfrm>
            <a:off x="371613" y="680477"/>
            <a:ext cx="48768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219200" y="512064"/>
            <a:ext cx="103632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6BCBE8-30B0-4476-8762-9236B142003A}" type="datetimeFigureOut">
              <a:rPr lang="en-US" smtClean="0"/>
              <a:pPr/>
              <a:t>3/27/2024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6BCBE8-30B0-4476-8762-9236B142003A}" type="datetimeFigureOut">
              <a:rPr lang="en-US" smtClean="0"/>
              <a:pPr/>
              <a:t>3/27/2024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273050"/>
            <a:ext cx="109728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914400" y="1435100"/>
            <a:ext cx="33528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0" y="1435100"/>
            <a:ext cx="73152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6BCBE8-30B0-4476-8762-9236B142003A}" type="datetimeFigureOut">
              <a:rPr lang="en-US" smtClean="0"/>
              <a:pPr/>
              <a:t>3/27/2024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Ορθογώνιο"/>
          <p:cNvSpPr/>
          <p:nvPr/>
        </p:nvSpPr>
        <p:spPr>
          <a:xfrm>
            <a:off x="490709" y="0"/>
            <a:ext cx="1170432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8 - Ευθεία γραμμή σύνδεσης"/>
          <p:cNvCxnSpPr/>
          <p:nvPr/>
        </p:nvCxnSpPr>
        <p:spPr>
          <a:xfrm flipV="1">
            <a:off x="484260" y="1885028"/>
            <a:ext cx="11710163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9 - Ομάδα"/>
          <p:cNvGrpSpPr/>
          <p:nvPr/>
        </p:nvGrpSpPr>
        <p:grpSpPr>
          <a:xfrm rot="5400000">
            <a:off x="11374903" y="1197789"/>
            <a:ext cx="132763" cy="171288"/>
            <a:chOff x="6668087" y="1297746"/>
            <a:chExt cx="161840" cy="156602"/>
          </a:xfrm>
        </p:grpSpPr>
        <p:cxnSp>
          <p:nvCxnSpPr>
            <p:cNvPr id="15" name="14 - Ευθεία γραμμή σύνδεσης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15 - Ευθεία γραμμή σύνδεσης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16 - Ευθεία γραμμή σύνδεσης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1 - Τίτλος"/>
          <p:cNvSpPr>
            <a:spLocks noGrp="1"/>
          </p:cNvSpPr>
          <p:nvPr>
            <p:ph type="title"/>
          </p:nvPr>
        </p:nvSpPr>
        <p:spPr bwMode="grayWhite">
          <a:xfrm>
            <a:off x="1219200" y="441252"/>
            <a:ext cx="9144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490709" y="1893781"/>
            <a:ext cx="1170432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 bwMode="grayWhite">
          <a:xfrm>
            <a:off x="1219200" y="1150144"/>
            <a:ext cx="9144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grpSp>
        <p:nvGrpSpPr>
          <p:cNvPr id="14" name="13 - Ομάδα"/>
          <p:cNvGrpSpPr/>
          <p:nvPr/>
        </p:nvGrpSpPr>
        <p:grpSpPr>
          <a:xfrm rot="5400000">
            <a:off x="11578103" y="1350189"/>
            <a:ext cx="132763" cy="171288"/>
            <a:chOff x="6668087" y="1297746"/>
            <a:chExt cx="161840" cy="156602"/>
          </a:xfrm>
        </p:grpSpPr>
        <p:cxnSp>
          <p:nvCxnSpPr>
            <p:cNvPr id="11" name="10 - Ευθεία γραμμή σύνδεσης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11 - Ευθεία γραμμή σύνδεσης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- Ευθεία γραμμή σύνδεσης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17 - Ομάδα"/>
          <p:cNvGrpSpPr/>
          <p:nvPr/>
        </p:nvGrpSpPr>
        <p:grpSpPr>
          <a:xfrm rot="5400000">
            <a:off x="11115579" y="1453352"/>
            <a:ext cx="132763" cy="171288"/>
            <a:chOff x="6668087" y="1297746"/>
            <a:chExt cx="161840" cy="156602"/>
          </a:xfrm>
        </p:grpSpPr>
        <p:cxnSp>
          <p:nvCxnSpPr>
            <p:cNvPr id="19" name="18 - Ευθεία γραμμή σύνδεσης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19 - Ευθεία γραμμή σύνδεσης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20 - Ευθεία γραμμή σύνδεσης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8636000" y="55499"/>
            <a:ext cx="2844800" cy="365125"/>
          </a:xfrm>
        </p:spPr>
        <p:txBody>
          <a:bodyPr/>
          <a:lstStyle>
            <a:extLst/>
          </a:lstStyle>
          <a:p>
            <a:fld id="{8F6BCBE8-30B0-4476-8762-9236B142003A}" type="datetimeFigureOut">
              <a:rPr lang="en-US" smtClean="0"/>
              <a:pPr/>
              <a:t>3/27/2024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1219200" y="55499"/>
            <a:ext cx="7416800" cy="365125"/>
          </a:xfrm>
        </p:spPr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11480800" y="55499"/>
            <a:ext cx="609600" cy="365125"/>
          </a:xfrm>
        </p:spPr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Ορθογώνιο"/>
          <p:cNvSpPr/>
          <p:nvPr/>
        </p:nvSpPr>
        <p:spPr>
          <a:xfrm>
            <a:off x="0" y="-1"/>
            <a:ext cx="48768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- Ορθογώνιο"/>
          <p:cNvSpPr/>
          <p:nvPr/>
        </p:nvSpPr>
        <p:spPr>
          <a:xfrm>
            <a:off x="340388" y="5047394"/>
            <a:ext cx="97536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- Ορθογώνιο"/>
          <p:cNvSpPr/>
          <p:nvPr/>
        </p:nvSpPr>
        <p:spPr>
          <a:xfrm>
            <a:off x="340388" y="4796819"/>
            <a:ext cx="97536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- Ορθογώνιο"/>
          <p:cNvSpPr/>
          <p:nvPr/>
        </p:nvSpPr>
        <p:spPr>
          <a:xfrm>
            <a:off x="340388" y="4637685"/>
            <a:ext cx="97536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- Ορθογώνιο"/>
          <p:cNvSpPr/>
          <p:nvPr/>
        </p:nvSpPr>
        <p:spPr>
          <a:xfrm>
            <a:off x="340388" y="4542559"/>
            <a:ext cx="97536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11 - Ορθογώνιο"/>
          <p:cNvSpPr/>
          <p:nvPr/>
        </p:nvSpPr>
        <p:spPr>
          <a:xfrm>
            <a:off x="412744" y="680477"/>
            <a:ext cx="6096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14 - Ορθογώνιο"/>
          <p:cNvSpPr/>
          <p:nvPr/>
        </p:nvSpPr>
        <p:spPr>
          <a:xfrm>
            <a:off x="358764" y="680477"/>
            <a:ext cx="36576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15 - Ορθογώνιο"/>
          <p:cNvSpPr/>
          <p:nvPr/>
        </p:nvSpPr>
        <p:spPr>
          <a:xfrm>
            <a:off x="333360" y="680477"/>
            <a:ext cx="1219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16 - Ορθογώνιο"/>
          <p:cNvSpPr/>
          <p:nvPr/>
        </p:nvSpPr>
        <p:spPr>
          <a:xfrm>
            <a:off x="295691" y="680477"/>
            <a:ext cx="1219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1219200" y="512064"/>
            <a:ext cx="103632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1219200" y="1783560"/>
            <a:ext cx="103632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86360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F6BCBE8-30B0-4476-8762-9236B142003A}" type="datetimeFigureOut">
              <a:rPr lang="en-US" smtClean="0"/>
              <a:pPr/>
              <a:t>3/27/2024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1219200" y="6416676"/>
            <a:ext cx="74168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11480800" y="6416676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/>
          <p:nvPr/>
        </p:nvSpPr>
        <p:spPr>
          <a:xfrm>
            <a:off x="6130607" y="477774"/>
            <a:ext cx="0" cy="3657600"/>
          </a:xfrm>
          <a:custGeom>
            <a:avLst/>
            <a:gdLst/>
            <a:ahLst/>
            <a:cxnLst/>
            <a:rect l="l" t="t" r="r" b="b"/>
            <a:pathLst>
              <a:path h="3657600">
                <a:moveTo>
                  <a:pt x="0" y="0"/>
                </a:moveTo>
                <a:lnTo>
                  <a:pt x="0" y="3657600"/>
                </a:lnTo>
              </a:path>
            </a:pathLst>
          </a:custGeom>
          <a:ln w="35179">
            <a:solidFill>
              <a:srgbClr val="58585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062916" y="477774"/>
            <a:ext cx="0" cy="3657600"/>
          </a:xfrm>
          <a:custGeom>
            <a:avLst/>
            <a:gdLst/>
            <a:ahLst/>
            <a:cxnLst/>
            <a:rect l="l" t="t" r="r" b="b"/>
            <a:pathLst>
              <a:path h="3657600">
                <a:moveTo>
                  <a:pt x="0" y="0"/>
                </a:moveTo>
                <a:lnTo>
                  <a:pt x="0" y="3657600"/>
                </a:lnTo>
              </a:path>
            </a:pathLst>
          </a:custGeom>
          <a:ln w="35179">
            <a:solidFill>
              <a:srgbClr val="58585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15214" y="4570222"/>
            <a:ext cx="11566143" cy="1972564"/>
          </a:xfrm>
          <a:custGeom>
            <a:avLst/>
            <a:gdLst/>
            <a:ahLst/>
            <a:cxnLst/>
            <a:rect l="l" t="t" r="r" b="b"/>
            <a:pathLst>
              <a:path w="11566143" h="1972564">
                <a:moveTo>
                  <a:pt x="0" y="1972564"/>
                </a:moveTo>
                <a:lnTo>
                  <a:pt x="25400" y="1947164"/>
                </a:lnTo>
                <a:lnTo>
                  <a:pt x="25400" y="25400"/>
                </a:lnTo>
                <a:lnTo>
                  <a:pt x="11540743" y="25400"/>
                </a:lnTo>
                <a:lnTo>
                  <a:pt x="11540743" y="1947164"/>
                </a:lnTo>
                <a:lnTo>
                  <a:pt x="25400" y="1947164"/>
                </a:lnTo>
                <a:lnTo>
                  <a:pt x="11566143" y="1972564"/>
                </a:lnTo>
                <a:lnTo>
                  <a:pt x="11566143" y="0"/>
                </a:lnTo>
                <a:lnTo>
                  <a:pt x="0" y="0"/>
                </a:lnTo>
                <a:lnTo>
                  <a:pt x="0" y="1972564"/>
                </a:lnTo>
                <a:close/>
              </a:path>
              <a:path w="11566143" h="1972564">
                <a:moveTo>
                  <a:pt x="50800" y="1921764"/>
                </a:moveTo>
                <a:lnTo>
                  <a:pt x="127000" y="1845564"/>
                </a:lnTo>
                <a:lnTo>
                  <a:pt x="127000" y="127000"/>
                </a:lnTo>
                <a:lnTo>
                  <a:pt x="11439143" y="127000"/>
                </a:lnTo>
                <a:lnTo>
                  <a:pt x="11439143" y="1845564"/>
                </a:lnTo>
                <a:lnTo>
                  <a:pt x="127000" y="1845564"/>
                </a:lnTo>
                <a:lnTo>
                  <a:pt x="11515343" y="1921764"/>
                </a:lnTo>
                <a:lnTo>
                  <a:pt x="11515343" y="50800"/>
                </a:lnTo>
                <a:lnTo>
                  <a:pt x="50800" y="50800"/>
                </a:lnTo>
                <a:lnTo>
                  <a:pt x="50800" y="1921764"/>
                </a:lnTo>
                <a:close/>
              </a:path>
              <a:path w="11566143" h="1972564">
                <a:moveTo>
                  <a:pt x="127000" y="1845564"/>
                </a:moveTo>
                <a:lnTo>
                  <a:pt x="50800" y="1921764"/>
                </a:lnTo>
                <a:lnTo>
                  <a:pt x="11515343" y="1921764"/>
                </a:lnTo>
                <a:lnTo>
                  <a:pt x="127000" y="1845564"/>
                </a:lnTo>
                <a:close/>
              </a:path>
              <a:path w="11566143" h="1972564">
                <a:moveTo>
                  <a:pt x="25400" y="1947164"/>
                </a:moveTo>
                <a:lnTo>
                  <a:pt x="0" y="1972564"/>
                </a:lnTo>
                <a:lnTo>
                  <a:pt x="11566143" y="1972564"/>
                </a:lnTo>
                <a:lnTo>
                  <a:pt x="25400" y="1947164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15214" y="4570222"/>
            <a:ext cx="11566143" cy="1972564"/>
          </a:xfrm>
          <a:custGeom>
            <a:avLst/>
            <a:gdLst/>
            <a:ahLst/>
            <a:cxnLst/>
            <a:rect l="l" t="t" r="r" b="b"/>
            <a:pathLst>
              <a:path w="11566143" h="1972564">
                <a:moveTo>
                  <a:pt x="0" y="0"/>
                </a:moveTo>
                <a:lnTo>
                  <a:pt x="0" y="1972564"/>
                </a:lnTo>
                <a:lnTo>
                  <a:pt x="11566143" y="1972564"/>
                </a:lnTo>
                <a:lnTo>
                  <a:pt x="11566143" y="0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40614" y="4595622"/>
            <a:ext cx="11515343" cy="1921764"/>
          </a:xfrm>
          <a:custGeom>
            <a:avLst/>
            <a:gdLst/>
            <a:ahLst/>
            <a:cxnLst/>
            <a:rect l="l" t="t" r="r" b="b"/>
            <a:pathLst>
              <a:path w="11515343" h="1921764">
                <a:moveTo>
                  <a:pt x="0" y="1921764"/>
                </a:moveTo>
                <a:lnTo>
                  <a:pt x="11515343" y="1921764"/>
                </a:lnTo>
                <a:lnTo>
                  <a:pt x="11515343" y="0"/>
                </a:lnTo>
                <a:lnTo>
                  <a:pt x="0" y="0"/>
                </a:lnTo>
                <a:lnTo>
                  <a:pt x="0" y="1921764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66014" y="4621022"/>
            <a:ext cx="11464543" cy="1870964"/>
          </a:xfrm>
          <a:custGeom>
            <a:avLst/>
            <a:gdLst/>
            <a:ahLst/>
            <a:cxnLst/>
            <a:rect l="l" t="t" r="r" b="b"/>
            <a:pathLst>
              <a:path w="11464543" h="1870964">
                <a:moveTo>
                  <a:pt x="0" y="0"/>
                </a:moveTo>
                <a:lnTo>
                  <a:pt x="0" y="1870964"/>
                </a:lnTo>
                <a:lnTo>
                  <a:pt x="11464543" y="1870964"/>
                </a:lnTo>
                <a:lnTo>
                  <a:pt x="11464543" y="0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42214" y="4697222"/>
            <a:ext cx="11312143" cy="1718564"/>
          </a:xfrm>
          <a:custGeom>
            <a:avLst/>
            <a:gdLst/>
            <a:ahLst/>
            <a:cxnLst/>
            <a:rect l="l" t="t" r="r" b="b"/>
            <a:pathLst>
              <a:path w="11312143" h="1718564">
                <a:moveTo>
                  <a:pt x="0" y="1718564"/>
                </a:moveTo>
                <a:lnTo>
                  <a:pt x="11312143" y="1718564"/>
                </a:lnTo>
                <a:lnTo>
                  <a:pt x="11312143" y="0"/>
                </a:lnTo>
                <a:lnTo>
                  <a:pt x="0" y="0"/>
                </a:lnTo>
                <a:lnTo>
                  <a:pt x="0" y="1718564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210562" y="5740146"/>
            <a:ext cx="7772400" cy="0"/>
          </a:xfrm>
          <a:custGeom>
            <a:avLst/>
            <a:gdLst/>
            <a:ahLst/>
            <a:cxnLst/>
            <a:rect l="l" t="t" r="r" b="b"/>
            <a:pathLst>
              <a:path w="7772400">
                <a:moveTo>
                  <a:pt x="0" y="0"/>
                </a:moveTo>
                <a:lnTo>
                  <a:pt x="7772400" y="0"/>
                </a:lnTo>
              </a:path>
            </a:pathLst>
          </a:custGeom>
          <a:ln w="22225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162800" y="1524000"/>
            <a:ext cx="3645408" cy="12725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76428" y="890016"/>
            <a:ext cx="5625084" cy="26410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315214" y="4570222"/>
            <a:ext cx="11566143" cy="19725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50"/>
              </a:lnSpc>
              <a:spcBef>
                <a:spcPts val="4"/>
              </a:spcBef>
            </a:pPr>
            <a:endParaRPr sz="550"/>
          </a:p>
          <a:p>
            <a:pPr marL="2572752" marR="2768242" algn="ctr">
              <a:lnSpc>
                <a:spcPct val="101725"/>
              </a:lnSpc>
              <a:spcBef>
                <a:spcPts val="308"/>
              </a:spcBef>
            </a:pPr>
            <a:endParaRPr lang="el-GR" sz="2400" b="1" spc="0" dirty="0" smtClean="0">
              <a:solidFill>
                <a:srgbClr val="FFD9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  <a:p>
            <a:pPr marL="2572752" marR="2768242" algn="ctr">
              <a:lnSpc>
                <a:spcPct val="101725"/>
              </a:lnSpc>
              <a:spcBef>
                <a:spcPts val="308"/>
              </a:spcBef>
            </a:pPr>
            <a:r>
              <a:rPr lang="el-GR" sz="2400" b="1" spc="0" dirty="0" smtClean="0">
                <a:solidFill>
                  <a:srgbClr val="FFD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ΟΡΓΑΝΩΣΗ ΚΑΙ ΔΙΟΙΚΗΣΗ ΤΟΥ ΑΘΛΗΤΙΣΜΟΥ</a:t>
            </a:r>
          </a:p>
          <a:p>
            <a:pPr marL="2572752" marR="2768242" algn="ctr">
              <a:lnSpc>
                <a:spcPct val="101725"/>
              </a:lnSpc>
              <a:spcBef>
                <a:spcPts val="308"/>
              </a:spcBef>
            </a:pPr>
            <a:endParaRPr lang="el-GR" sz="2400" b="1" spc="0" dirty="0" smtClean="0">
              <a:solidFill>
                <a:srgbClr val="FFD9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  <a:p>
            <a:pPr marL="2572752" marR="2768242" algn="ctr">
              <a:lnSpc>
                <a:spcPct val="101725"/>
              </a:lnSpc>
              <a:spcBef>
                <a:spcPts val="308"/>
              </a:spcBef>
            </a:pPr>
            <a:r>
              <a:rPr lang="el-GR" sz="2000" b="1" spc="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ΔΟΜΗ</a:t>
            </a:r>
            <a:r>
              <a:rPr lang="el-GR" sz="2000" b="1" spc="-14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lang="el-GR" sz="2000" b="1" spc="-59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Κ</a:t>
            </a:r>
            <a:r>
              <a:rPr lang="el-GR" sz="2000" b="1" spc="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ΑΙ </a:t>
            </a:r>
            <a:r>
              <a:rPr lang="el-GR" sz="2000" b="1" spc="9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Σ</a:t>
            </a:r>
            <a:r>
              <a:rPr lang="el-GR" sz="2000" b="1" spc="-25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ΧΕ</a:t>
            </a:r>
            <a:r>
              <a:rPr lang="el-GR" sz="2000" b="1" spc="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ΔΙ</a:t>
            </a:r>
            <a:r>
              <a:rPr lang="el-GR" sz="2000" b="1" spc="-9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Α</a:t>
            </a:r>
            <a:r>
              <a:rPr lang="el-GR" sz="2000" b="1" spc="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Σ</a:t>
            </a:r>
            <a:r>
              <a:rPr lang="el-GR" sz="2000" b="1" spc="-9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Μ</a:t>
            </a:r>
            <a:r>
              <a:rPr lang="el-GR" sz="2000" b="1" spc="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ΟΣ</a:t>
            </a:r>
            <a:r>
              <a:rPr lang="el-GR" sz="2000" b="1" spc="-24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lang="el-GR" sz="2000" b="1" spc="-9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Τ</a:t>
            </a:r>
            <a:r>
              <a:rPr lang="el-GR" sz="2000" b="1" spc="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ΟΥ</a:t>
            </a:r>
            <a:r>
              <a:rPr lang="el-GR" sz="2000" b="1" spc="-24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lang="el-GR" sz="2000" b="1" spc="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Α</a:t>
            </a:r>
            <a:r>
              <a:rPr lang="el-GR" sz="2000" b="1" spc="-4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Θ</a:t>
            </a:r>
            <a:r>
              <a:rPr lang="el-GR" sz="2000" b="1" spc="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Λ</a:t>
            </a:r>
            <a:r>
              <a:rPr lang="el-GR" sz="2000" b="1" spc="-34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Η</a:t>
            </a:r>
            <a:r>
              <a:rPr lang="el-GR" sz="2000" b="1" spc="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Τ</a:t>
            </a:r>
            <a:r>
              <a:rPr lang="el-GR" sz="2000" b="1" spc="4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Ι</a:t>
            </a:r>
            <a:r>
              <a:rPr lang="el-GR" sz="2000" b="1" spc="-59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Κ</a:t>
            </a:r>
            <a:r>
              <a:rPr lang="el-GR" sz="2000" b="1" spc="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ΟΥ</a:t>
            </a:r>
            <a:r>
              <a:rPr lang="el-GR" sz="2000" b="1" spc="-14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lang="el-GR" sz="2000" b="1" spc="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Ο</a:t>
            </a:r>
            <a:r>
              <a:rPr lang="el-GR" sz="2000" b="1" spc="-9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Ρ</a:t>
            </a:r>
            <a:r>
              <a:rPr lang="el-GR" sz="2000" b="1" spc="4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Γ</a:t>
            </a:r>
            <a:r>
              <a:rPr lang="el-GR" sz="2000" b="1" spc="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ΑΝ</a:t>
            </a:r>
            <a:r>
              <a:rPr lang="el-GR" sz="2000" b="1" spc="4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Ι</a:t>
            </a:r>
            <a:r>
              <a:rPr lang="el-GR" sz="2000" b="1" spc="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Σ</a:t>
            </a:r>
            <a:r>
              <a:rPr lang="el-GR" sz="2000" b="1" spc="-19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Μ</a:t>
            </a:r>
            <a:r>
              <a:rPr lang="el-GR" sz="2000" b="1" spc="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ΟΥ</a:t>
            </a:r>
            <a:r>
              <a:rPr lang="el-GR" sz="2000" b="1" spc="-34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endParaRPr lang="el-GR" sz="2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object 54"/>
          <p:cNvSpPr/>
          <p:nvPr/>
        </p:nvSpPr>
        <p:spPr>
          <a:xfrm>
            <a:off x="0" y="6400799"/>
            <a:ext cx="12192000" cy="457200"/>
          </a:xfrm>
          <a:custGeom>
            <a:avLst/>
            <a:gdLst/>
            <a:ahLst/>
            <a:cxnLst/>
            <a:rect l="l" t="t" r="r" b="b"/>
            <a:pathLst>
              <a:path w="12192000" h="457199">
                <a:moveTo>
                  <a:pt x="12192000" y="0"/>
                </a:moveTo>
                <a:lnTo>
                  <a:pt x="0" y="0"/>
                </a:lnTo>
                <a:lnTo>
                  <a:pt x="0" y="457198"/>
                </a:lnTo>
                <a:lnTo>
                  <a:pt x="12192000" y="457198"/>
                </a:lnTo>
                <a:lnTo>
                  <a:pt x="1219200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0" y="6333744"/>
            <a:ext cx="12192000" cy="67056"/>
          </a:xfrm>
          <a:custGeom>
            <a:avLst/>
            <a:gdLst/>
            <a:ahLst/>
            <a:cxnLst/>
            <a:rect l="l" t="t" r="r" b="b"/>
            <a:pathLst>
              <a:path w="12192000" h="67055">
                <a:moveTo>
                  <a:pt x="0" y="67055"/>
                </a:moveTo>
                <a:lnTo>
                  <a:pt x="12192000" y="67055"/>
                </a:lnTo>
                <a:lnTo>
                  <a:pt x="12192000" y="0"/>
                </a:lnTo>
                <a:lnTo>
                  <a:pt x="0" y="0"/>
                </a:lnTo>
                <a:lnTo>
                  <a:pt x="0" y="67055"/>
                </a:lnTo>
                <a:close/>
              </a:path>
            </a:pathLst>
          </a:custGeom>
          <a:solidFill>
            <a:srgbClr val="7A7A7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93292" y="1737360"/>
            <a:ext cx="9966960" cy="0"/>
          </a:xfrm>
          <a:custGeom>
            <a:avLst/>
            <a:gdLst/>
            <a:ahLst/>
            <a:cxnLst/>
            <a:rect l="l" t="t" r="r" b="b"/>
            <a:pathLst>
              <a:path w="9966960">
                <a:moveTo>
                  <a:pt x="0" y="0"/>
                </a:moveTo>
                <a:lnTo>
                  <a:pt x="9966960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075688" y="1592579"/>
            <a:ext cx="2241804" cy="4469892"/>
          </a:xfrm>
          <a:custGeom>
            <a:avLst/>
            <a:gdLst/>
            <a:ahLst/>
            <a:cxnLst/>
            <a:rect l="l" t="t" r="r" b="b"/>
            <a:pathLst>
              <a:path w="2241804" h="4469892">
                <a:moveTo>
                  <a:pt x="6857" y="0"/>
                </a:moveTo>
                <a:lnTo>
                  <a:pt x="190156" y="7408"/>
                </a:lnTo>
                <a:lnTo>
                  <a:pt x="369374" y="29252"/>
                </a:lnTo>
                <a:lnTo>
                  <a:pt x="543936" y="64954"/>
                </a:lnTo>
                <a:lnTo>
                  <a:pt x="713268" y="113940"/>
                </a:lnTo>
                <a:lnTo>
                  <a:pt x="876794" y="175635"/>
                </a:lnTo>
                <a:lnTo>
                  <a:pt x="1033938" y="249463"/>
                </a:lnTo>
                <a:lnTo>
                  <a:pt x="1184126" y="334849"/>
                </a:lnTo>
                <a:lnTo>
                  <a:pt x="1326782" y="431218"/>
                </a:lnTo>
                <a:lnTo>
                  <a:pt x="1461331" y="537995"/>
                </a:lnTo>
                <a:lnTo>
                  <a:pt x="1587198" y="654605"/>
                </a:lnTo>
                <a:lnTo>
                  <a:pt x="1703808" y="780472"/>
                </a:lnTo>
                <a:lnTo>
                  <a:pt x="1810585" y="915021"/>
                </a:lnTo>
                <a:lnTo>
                  <a:pt x="1906954" y="1057677"/>
                </a:lnTo>
                <a:lnTo>
                  <a:pt x="1992340" y="1207865"/>
                </a:lnTo>
                <a:lnTo>
                  <a:pt x="2066168" y="1365009"/>
                </a:lnTo>
                <a:lnTo>
                  <a:pt x="2127863" y="1528535"/>
                </a:lnTo>
                <a:lnTo>
                  <a:pt x="2176849" y="1697867"/>
                </a:lnTo>
                <a:lnTo>
                  <a:pt x="2212551" y="1872429"/>
                </a:lnTo>
                <a:lnTo>
                  <a:pt x="2234395" y="2051647"/>
                </a:lnTo>
                <a:lnTo>
                  <a:pt x="2241804" y="2234946"/>
                </a:lnTo>
                <a:lnTo>
                  <a:pt x="2234395" y="2418244"/>
                </a:lnTo>
                <a:lnTo>
                  <a:pt x="2212551" y="2597462"/>
                </a:lnTo>
                <a:lnTo>
                  <a:pt x="2176849" y="2772024"/>
                </a:lnTo>
                <a:lnTo>
                  <a:pt x="2127863" y="2941356"/>
                </a:lnTo>
                <a:lnTo>
                  <a:pt x="2066168" y="3104882"/>
                </a:lnTo>
                <a:lnTo>
                  <a:pt x="1992340" y="3262026"/>
                </a:lnTo>
                <a:lnTo>
                  <a:pt x="1906954" y="3412214"/>
                </a:lnTo>
                <a:lnTo>
                  <a:pt x="1810585" y="3554870"/>
                </a:lnTo>
                <a:lnTo>
                  <a:pt x="1703808" y="3689419"/>
                </a:lnTo>
                <a:lnTo>
                  <a:pt x="1587198" y="3815286"/>
                </a:lnTo>
                <a:lnTo>
                  <a:pt x="1461331" y="3931896"/>
                </a:lnTo>
                <a:lnTo>
                  <a:pt x="1326782" y="4038673"/>
                </a:lnTo>
                <a:lnTo>
                  <a:pt x="1184126" y="4135042"/>
                </a:lnTo>
                <a:lnTo>
                  <a:pt x="1033938" y="4220428"/>
                </a:lnTo>
                <a:lnTo>
                  <a:pt x="876794" y="4294256"/>
                </a:lnTo>
                <a:lnTo>
                  <a:pt x="713268" y="4355951"/>
                </a:lnTo>
                <a:lnTo>
                  <a:pt x="543936" y="4404937"/>
                </a:lnTo>
                <a:lnTo>
                  <a:pt x="369374" y="4440639"/>
                </a:lnTo>
                <a:lnTo>
                  <a:pt x="190156" y="4462483"/>
                </a:lnTo>
                <a:lnTo>
                  <a:pt x="6857" y="4469892"/>
                </a:lnTo>
                <a:lnTo>
                  <a:pt x="4572" y="4469892"/>
                </a:lnTo>
                <a:lnTo>
                  <a:pt x="2286" y="4469892"/>
                </a:lnTo>
                <a:lnTo>
                  <a:pt x="0" y="4469879"/>
                </a:lnTo>
              </a:path>
            </a:pathLst>
          </a:custGeom>
          <a:ln w="76200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975104" y="1484376"/>
            <a:ext cx="214883" cy="214884"/>
          </a:xfrm>
          <a:custGeom>
            <a:avLst/>
            <a:gdLst/>
            <a:ahLst/>
            <a:cxnLst/>
            <a:rect l="l" t="t" r="r" b="b"/>
            <a:pathLst>
              <a:path w="214883" h="214884">
                <a:moveTo>
                  <a:pt x="0" y="107441"/>
                </a:moveTo>
                <a:lnTo>
                  <a:pt x="918" y="121544"/>
                </a:lnTo>
                <a:lnTo>
                  <a:pt x="3728" y="135586"/>
                </a:lnTo>
                <a:lnTo>
                  <a:pt x="8301" y="148904"/>
                </a:lnTo>
                <a:lnTo>
                  <a:pt x="14508" y="161371"/>
                </a:lnTo>
                <a:lnTo>
                  <a:pt x="22219" y="172855"/>
                </a:lnTo>
                <a:lnTo>
                  <a:pt x="31305" y="183229"/>
                </a:lnTo>
                <a:lnTo>
                  <a:pt x="41637" y="192362"/>
                </a:lnTo>
                <a:lnTo>
                  <a:pt x="53084" y="200124"/>
                </a:lnTo>
                <a:lnTo>
                  <a:pt x="65518" y="206387"/>
                </a:lnTo>
                <a:lnTo>
                  <a:pt x="78808" y="211021"/>
                </a:lnTo>
                <a:lnTo>
                  <a:pt x="92826" y="213896"/>
                </a:lnTo>
                <a:lnTo>
                  <a:pt x="107441" y="214884"/>
                </a:lnTo>
                <a:lnTo>
                  <a:pt x="121544" y="213965"/>
                </a:lnTo>
                <a:lnTo>
                  <a:pt x="135586" y="211155"/>
                </a:lnTo>
                <a:lnTo>
                  <a:pt x="148904" y="206582"/>
                </a:lnTo>
                <a:lnTo>
                  <a:pt x="161371" y="200375"/>
                </a:lnTo>
                <a:lnTo>
                  <a:pt x="172855" y="192664"/>
                </a:lnTo>
                <a:lnTo>
                  <a:pt x="183229" y="183578"/>
                </a:lnTo>
                <a:lnTo>
                  <a:pt x="192362" y="173246"/>
                </a:lnTo>
                <a:lnTo>
                  <a:pt x="200124" y="161799"/>
                </a:lnTo>
                <a:lnTo>
                  <a:pt x="206387" y="149365"/>
                </a:lnTo>
                <a:lnTo>
                  <a:pt x="211021" y="136075"/>
                </a:lnTo>
                <a:lnTo>
                  <a:pt x="213896" y="122057"/>
                </a:lnTo>
                <a:lnTo>
                  <a:pt x="214883" y="107441"/>
                </a:lnTo>
                <a:lnTo>
                  <a:pt x="213965" y="93339"/>
                </a:lnTo>
                <a:lnTo>
                  <a:pt x="211155" y="79297"/>
                </a:lnTo>
                <a:lnTo>
                  <a:pt x="206582" y="65979"/>
                </a:lnTo>
                <a:lnTo>
                  <a:pt x="200375" y="53512"/>
                </a:lnTo>
                <a:lnTo>
                  <a:pt x="192664" y="42028"/>
                </a:lnTo>
                <a:lnTo>
                  <a:pt x="183578" y="31654"/>
                </a:lnTo>
                <a:lnTo>
                  <a:pt x="173246" y="22521"/>
                </a:lnTo>
                <a:lnTo>
                  <a:pt x="161799" y="14759"/>
                </a:lnTo>
                <a:lnTo>
                  <a:pt x="149365" y="8496"/>
                </a:lnTo>
                <a:lnTo>
                  <a:pt x="136075" y="3862"/>
                </a:lnTo>
                <a:lnTo>
                  <a:pt x="122057" y="987"/>
                </a:lnTo>
                <a:lnTo>
                  <a:pt x="107441" y="0"/>
                </a:lnTo>
                <a:lnTo>
                  <a:pt x="93339" y="918"/>
                </a:lnTo>
                <a:lnTo>
                  <a:pt x="79297" y="3728"/>
                </a:lnTo>
                <a:lnTo>
                  <a:pt x="65979" y="8301"/>
                </a:lnTo>
                <a:lnTo>
                  <a:pt x="53512" y="14508"/>
                </a:lnTo>
                <a:lnTo>
                  <a:pt x="42028" y="22219"/>
                </a:lnTo>
                <a:lnTo>
                  <a:pt x="31654" y="31305"/>
                </a:lnTo>
                <a:lnTo>
                  <a:pt x="22521" y="41637"/>
                </a:lnTo>
                <a:lnTo>
                  <a:pt x="14759" y="53084"/>
                </a:lnTo>
                <a:lnTo>
                  <a:pt x="8496" y="65518"/>
                </a:lnTo>
                <a:lnTo>
                  <a:pt x="3862" y="78808"/>
                </a:lnTo>
                <a:lnTo>
                  <a:pt x="987" y="92826"/>
                </a:lnTo>
                <a:lnTo>
                  <a:pt x="0" y="107441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75104" y="5955792"/>
            <a:ext cx="214883" cy="214884"/>
          </a:xfrm>
          <a:custGeom>
            <a:avLst/>
            <a:gdLst/>
            <a:ahLst/>
            <a:cxnLst/>
            <a:rect l="l" t="t" r="r" b="b"/>
            <a:pathLst>
              <a:path w="214883" h="214884">
                <a:moveTo>
                  <a:pt x="0" y="107442"/>
                </a:moveTo>
                <a:lnTo>
                  <a:pt x="918" y="121549"/>
                </a:lnTo>
                <a:lnTo>
                  <a:pt x="3728" y="135594"/>
                </a:lnTo>
                <a:lnTo>
                  <a:pt x="8301" y="148915"/>
                </a:lnTo>
                <a:lnTo>
                  <a:pt x="14508" y="161382"/>
                </a:lnTo>
                <a:lnTo>
                  <a:pt x="22219" y="172866"/>
                </a:lnTo>
                <a:lnTo>
                  <a:pt x="31305" y="183238"/>
                </a:lnTo>
                <a:lnTo>
                  <a:pt x="41637" y="192369"/>
                </a:lnTo>
                <a:lnTo>
                  <a:pt x="53084" y="200130"/>
                </a:lnTo>
                <a:lnTo>
                  <a:pt x="65518" y="206391"/>
                </a:lnTo>
                <a:lnTo>
                  <a:pt x="78808" y="211023"/>
                </a:lnTo>
                <a:lnTo>
                  <a:pt x="92826" y="213897"/>
                </a:lnTo>
                <a:lnTo>
                  <a:pt x="107441" y="214884"/>
                </a:lnTo>
                <a:lnTo>
                  <a:pt x="121544" y="213965"/>
                </a:lnTo>
                <a:lnTo>
                  <a:pt x="135586" y="211157"/>
                </a:lnTo>
                <a:lnTo>
                  <a:pt x="148904" y="206585"/>
                </a:lnTo>
                <a:lnTo>
                  <a:pt x="161371" y="200380"/>
                </a:lnTo>
                <a:lnTo>
                  <a:pt x="172855" y="192671"/>
                </a:lnTo>
                <a:lnTo>
                  <a:pt x="183229" y="183587"/>
                </a:lnTo>
                <a:lnTo>
                  <a:pt x="192362" y="173257"/>
                </a:lnTo>
                <a:lnTo>
                  <a:pt x="200124" y="161810"/>
                </a:lnTo>
                <a:lnTo>
                  <a:pt x="206387" y="149376"/>
                </a:lnTo>
                <a:lnTo>
                  <a:pt x="211021" y="136084"/>
                </a:lnTo>
                <a:lnTo>
                  <a:pt x="213896" y="122063"/>
                </a:lnTo>
                <a:lnTo>
                  <a:pt x="214883" y="107442"/>
                </a:lnTo>
                <a:lnTo>
                  <a:pt x="213965" y="93334"/>
                </a:lnTo>
                <a:lnTo>
                  <a:pt x="211155" y="79289"/>
                </a:lnTo>
                <a:lnTo>
                  <a:pt x="206582" y="65968"/>
                </a:lnTo>
                <a:lnTo>
                  <a:pt x="200375" y="53501"/>
                </a:lnTo>
                <a:lnTo>
                  <a:pt x="192664" y="42017"/>
                </a:lnTo>
                <a:lnTo>
                  <a:pt x="183578" y="31645"/>
                </a:lnTo>
                <a:lnTo>
                  <a:pt x="173246" y="22514"/>
                </a:lnTo>
                <a:lnTo>
                  <a:pt x="161799" y="14753"/>
                </a:lnTo>
                <a:lnTo>
                  <a:pt x="149365" y="8492"/>
                </a:lnTo>
                <a:lnTo>
                  <a:pt x="136075" y="3860"/>
                </a:lnTo>
                <a:lnTo>
                  <a:pt x="122057" y="986"/>
                </a:lnTo>
                <a:lnTo>
                  <a:pt x="107441" y="0"/>
                </a:lnTo>
                <a:lnTo>
                  <a:pt x="93339" y="918"/>
                </a:lnTo>
                <a:lnTo>
                  <a:pt x="79297" y="3726"/>
                </a:lnTo>
                <a:lnTo>
                  <a:pt x="65979" y="8298"/>
                </a:lnTo>
                <a:lnTo>
                  <a:pt x="53512" y="14503"/>
                </a:lnTo>
                <a:lnTo>
                  <a:pt x="42028" y="22212"/>
                </a:lnTo>
                <a:lnTo>
                  <a:pt x="31654" y="31296"/>
                </a:lnTo>
                <a:lnTo>
                  <a:pt x="22521" y="41626"/>
                </a:lnTo>
                <a:lnTo>
                  <a:pt x="14759" y="53073"/>
                </a:lnTo>
                <a:lnTo>
                  <a:pt x="8496" y="65507"/>
                </a:lnTo>
                <a:lnTo>
                  <a:pt x="3862" y="78799"/>
                </a:lnTo>
                <a:lnTo>
                  <a:pt x="987" y="92820"/>
                </a:lnTo>
                <a:lnTo>
                  <a:pt x="0" y="107442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909060" y="3418332"/>
            <a:ext cx="818388" cy="818387"/>
          </a:xfrm>
          <a:custGeom>
            <a:avLst/>
            <a:gdLst/>
            <a:ahLst/>
            <a:cxnLst/>
            <a:rect l="l" t="t" r="r" b="b"/>
            <a:pathLst>
              <a:path w="818388" h="818388">
                <a:moveTo>
                  <a:pt x="0" y="409193"/>
                </a:moveTo>
                <a:lnTo>
                  <a:pt x="1356" y="442746"/>
                </a:lnTo>
                <a:lnTo>
                  <a:pt x="5357" y="475553"/>
                </a:lnTo>
                <a:lnTo>
                  <a:pt x="11895" y="507509"/>
                </a:lnTo>
                <a:lnTo>
                  <a:pt x="20866" y="538508"/>
                </a:lnTo>
                <a:lnTo>
                  <a:pt x="32164" y="568446"/>
                </a:lnTo>
                <a:lnTo>
                  <a:pt x="45684" y="597216"/>
                </a:lnTo>
                <a:lnTo>
                  <a:pt x="61320" y="624713"/>
                </a:lnTo>
                <a:lnTo>
                  <a:pt x="78967" y="650833"/>
                </a:lnTo>
                <a:lnTo>
                  <a:pt x="98519" y="675469"/>
                </a:lnTo>
                <a:lnTo>
                  <a:pt x="119872" y="698515"/>
                </a:lnTo>
                <a:lnTo>
                  <a:pt x="142918" y="719868"/>
                </a:lnTo>
                <a:lnTo>
                  <a:pt x="167554" y="739420"/>
                </a:lnTo>
                <a:lnTo>
                  <a:pt x="193674" y="757067"/>
                </a:lnTo>
                <a:lnTo>
                  <a:pt x="221171" y="772703"/>
                </a:lnTo>
                <a:lnTo>
                  <a:pt x="249941" y="786223"/>
                </a:lnTo>
                <a:lnTo>
                  <a:pt x="279879" y="797521"/>
                </a:lnTo>
                <a:lnTo>
                  <a:pt x="310878" y="806492"/>
                </a:lnTo>
                <a:lnTo>
                  <a:pt x="342834" y="813030"/>
                </a:lnTo>
                <a:lnTo>
                  <a:pt x="375641" y="817031"/>
                </a:lnTo>
                <a:lnTo>
                  <a:pt x="409193" y="818387"/>
                </a:lnTo>
                <a:lnTo>
                  <a:pt x="442746" y="817031"/>
                </a:lnTo>
                <a:lnTo>
                  <a:pt x="475553" y="813030"/>
                </a:lnTo>
                <a:lnTo>
                  <a:pt x="507509" y="806492"/>
                </a:lnTo>
                <a:lnTo>
                  <a:pt x="538508" y="797521"/>
                </a:lnTo>
                <a:lnTo>
                  <a:pt x="568446" y="786223"/>
                </a:lnTo>
                <a:lnTo>
                  <a:pt x="597216" y="772703"/>
                </a:lnTo>
                <a:lnTo>
                  <a:pt x="624713" y="757067"/>
                </a:lnTo>
                <a:lnTo>
                  <a:pt x="650833" y="739420"/>
                </a:lnTo>
                <a:lnTo>
                  <a:pt x="675469" y="719868"/>
                </a:lnTo>
                <a:lnTo>
                  <a:pt x="698515" y="698515"/>
                </a:lnTo>
                <a:lnTo>
                  <a:pt x="719868" y="675469"/>
                </a:lnTo>
                <a:lnTo>
                  <a:pt x="739420" y="650833"/>
                </a:lnTo>
                <a:lnTo>
                  <a:pt x="757067" y="624713"/>
                </a:lnTo>
                <a:lnTo>
                  <a:pt x="772703" y="597216"/>
                </a:lnTo>
                <a:lnTo>
                  <a:pt x="786223" y="568446"/>
                </a:lnTo>
                <a:lnTo>
                  <a:pt x="797521" y="538508"/>
                </a:lnTo>
                <a:lnTo>
                  <a:pt x="806492" y="507509"/>
                </a:lnTo>
                <a:lnTo>
                  <a:pt x="813030" y="475553"/>
                </a:lnTo>
                <a:lnTo>
                  <a:pt x="817031" y="442746"/>
                </a:lnTo>
                <a:lnTo>
                  <a:pt x="818388" y="409193"/>
                </a:lnTo>
                <a:lnTo>
                  <a:pt x="817031" y="375641"/>
                </a:lnTo>
                <a:lnTo>
                  <a:pt x="813030" y="342834"/>
                </a:lnTo>
                <a:lnTo>
                  <a:pt x="806492" y="310878"/>
                </a:lnTo>
                <a:lnTo>
                  <a:pt x="797521" y="279879"/>
                </a:lnTo>
                <a:lnTo>
                  <a:pt x="786223" y="249941"/>
                </a:lnTo>
                <a:lnTo>
                  <a:pt x="772703" y="221171"/>
                </a:lnTo>
                <a:lnTo>
                  <a:pt x="757067" y="193674"/>
                </a:lnTo>
                <a:lnTo>
                  <a:pt x="739420" y="167554"/>
                </a:lnTo>
                <a:lnTo>
                  <a:pt x="719868" y="142918"/>
                </a:lnTo>
                <a:lnTo>
                  <a:pt x="698515" y="119872"/>
                </a:lnTo>
                <a:lnTo>
                  <a:pt x="675469" y="98519"/>
                </a:lnTo>
                <a:lnTo>
                  <a:pt x="650833" y="78967"/>
                </a:lnTo>
                <a:lnTo>
                  <a:pt x="624713" y="61320"/>
                </a:lnTo>
                <a:lnTo>
                  <a:pt x="597216" y="45684"/>
                </a:lnTo>
                <a:lnTo>
                  <a:pt x="568446" y="32164"/>
                </a:lnTo>
                <a:lnTo>
                  <a:pt x="538508" y="20866"/>
                </a:lnTo>
                <a:lnTo>
                  <a:pt x="507509" y="11895"/>
                </a:lnTo>
                <a:lnTo>
                  <a:pt x="475553" y="5357"/>
                </a:lnTo>
                <a:lnTo>
                  <a:pt x="442746" y="1356"/>
                </a:lnTo>
                <a:lnTo>
                  <a:pt x="409193" y="0"/>
                </a:lnTo>
                <a:lnTo>
                  <a:pt x="375641" y="1356"/>
                </a:lnTo>
                <a:lnTo>
                  <a:pt x="342834" y="5357"/>
                </a:lnTo>
                <a:lnTo>
                  <a:pt x="310878" y="11895"/>
                </a:lnTo>
                <a:lnTo>
                  <a:pt x="279879" y="20866"/>
                </a:lnTo>
                <a:lnTo>
                  <a:pt x="249941" y="32164"/>
                </a:lnTo>
                <a:lnTo>
                  <a:pt x="221171" y="45684"/>
                </a:lnTo>
                <a:lnTo>
                  <a:pt x="193674" y="61320"/>
                </a:lnTo>
                <a:lnTo>
                  <a:pt x="167554" y="78967"/>
                </a:lnTo>
                <a:lnTo>
                  <a:pt x="142918" y="98519"/>
                </a:lnTo>
                <a:lnTo>
                  <a:pt x="119872" y="119872"/>
                </a:lnTo>
                <a:lnTo>
                  <a:pt x="98519" y="142918"/>
                </a:lnTo>
                <a:lnTo>
                  <a:pt x="78967" y="167554"/>
                </a:lnTo>
                <a:lnTo>
                  <a:pt x="61320" y="193674"/>
                </a:lnTo>
                <a:lnTo>
                  <a:pt x="45684" y="221171"/>
                </a:lnTo>
                <a:lnTo>
                  <a:pt x="32164" y="249941"/>
                </a:lnTo>
                <a:lnTo>
                  <a:pt x="20866" y="279879"/>
                </a:lnTo>
                <a:lnTo>
                  <a:pt x="11895" y="310878"/>
                </a:lnTo>
                <a:lnTo>
                  <a:pt x="5357" y="342834"/>
                </a:lnTo>
                <a:lnTo>
                  <a:pt x="1356" y="375641"/>
                </a:lnTo>
                <a:lnTo>
                  <a:pt x="0" y="409193"/>
                </a:lnTo>
                <a:close/>
              </a:path>
            </a:pathLst>
          </a:custGeom>
          <a:solidFill>
            <a:srgbClr val="B1314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497579" y="4613148"/>
            <a:ext cx="819912" cy="818388"/>
          </a:xfrm>
          <a:custGeom>
            <a:avLst/>
            <a:gdLst/>
            <a:ahLst/>
            <a:cxnLst/>
            <a:rect l="l" t="t" r="r" b="b"/>
            <a:pathLst>
              <a:path w="819912" h="818388">
                <a:moveTo>
                  <a:pt x="0" y="409194"/>
                </a:moveTo>
                <a:lnTo>
                  <a:pt x="1358" y="442746"/>
                </a:lnTo>
                <a:lnTo>
                  <a:pt x="5364" y="475553"/>
                </a:lnTo>
                <a:lnTo>
                  <a:pt x="11912" y="507509"/>
                </a:lnTo>
                <a:lnTo>
                  <a:pt x="20897" y="538508"/>
                </a:lnTo>
                <a:lnTo>
                  <a:pt x="32212" y="568446"/>
                </a:lnTo>
                <a:lnTo>
                  <a:pt x="45753" y="597216"/>
                </a:lnTo>
                <a:lnTo>
                  <a:pt x="61414" y="624713"/>
                </a:lnTo>
                <a:lnTo>
                  <a:pt x="79089" y="650833"/>
                </a:lnTo>
                <a:lnTo>
                  <a:pt x="98674" y="675469"/>
                </a:lnTo>
                <a:lnTo>
                  <a:pt x="120062" y="698515"/>
                </a:lnTo>
                <a:lnTo>
                  <a:pt x="143149" y="719868"/>
                </a:lnTo>
                <a:lnTo>
                  <a:pt x="167828" y="739420"/>
                </a:lnTo>
                <a:lnTo>
                  <a:pt x="193996" y="757067"/>
                </a:lnTo>
                <a:lnTo>
                  <a:pt x="221545" y="772703"/>
                </a:lnTo>
                <a:lnTo>
                  <a:pt x="250370" y="786223"/>
                </a:lnTo>
                <a:lnTo>
                  <a:pt x="280367" y="797521"/>
                </a:lnTo>
                <a:lnTo>
                  <a:pt x="311429" y="806492"/>
                </a:lnTo>
                <a:lnTo>
                  <a:pt x="343452" y="813030"/>
                </a:lnTo>
                <a:lnTo>
                  <a:pt x="376329" y="817031"/>
                </a:lnTo>
                <a:lnTo>
                  <a:pt x="409956" y="818388"/>
                </a:lnTo>
                <a:lnTo>
                  <a:pt x="443582" y="817031"/>
                </a:lnTo>
                <a:lnTo>
                  <a:pt x="476459" y="813030"/>
                </a:lnTo>
                <a:lnTo>
                  <a:pt x="508482" y="806492"/>
                </a:lnTo>
                <a:lnTo>
                  <a:pt x="539544" y="797521"/>
                </a:lnTo>
                <a:lnTo>
                  <a:pt x="569541" y="786223"/>
                </a:lnTo>
                <a:lnTo>
                  <a:pt x="598366" y="772703"/>
                </a:lnTo>
                <a:lnTo>
                  <a:pt x="625915" y="757067"/>
                </a:lnTo>
                <a:lnTo>
                  <a:pt x="652083" y="739420"/>
                </a:lnTo>
                <a:lnTo>
                  <a:pt x="676762" y="719868"/>
                </a:lnTo>
                <a:lnTo>
                  <a:pt x="699849" y="698515"/>
                </a:lnTo>
                <a:lnTo>
                  <a:pt x="721237" y="675469"/>
                </a:lnTo>
                <a:lnTo>
                  <a:pt x="740822" y="650833"/>
                </a:lnTo>
                <a:lnTo>
                  <a:pt x="758497" y="624713"/>
                </a:lnTo>
                <a:lnTo>
                  <a:pt x="774158" y="597216"/>
                </a:lnTo>
                <a:lnTo>
                  <a:pt x="787699" y="568446"/>
                </a:lnTo>
                <a:lnTo>
                  <a:pt x="799014" y="538508"/>
                </a:lnTo>
                <a:lnTo>
                  <a:pt x="807999" y="507509"/>
                </a:lnTo>
                <a:lnTo>
                  <a:pt x="814547" y="475553"/>
                </a:lnTo>
                <a:lnTo>
                  <a:pt x="818553" y="442746"/>
                </a:lnTo>
                <a:lnTo>
                  <a:pt x="819912" y="409194"/>
                </a:lnTo>
                <a:lnTo>
                  <a:pt x="818553" y="375641"/>
                </a:lnTo>
                <a:lnTo>
                  <a:pt x="814547" y="342834"/>
                </a:lnTo>
                <a:lnTo>
                  <a:pt x="807999" y="310878"/>
                </a:lnTo>
                <a:lnTo>
                  <a:pt x="799014" y="279879"/>
                </a:lnTo>
                <a:lnTo>
                  <a:pt x="787699" y="249941"/>
                </a:lnTo>
                <a:lnTo>
                  <a:pt x="774158" y="221171"/>
                </a:lnTo>
                <a:lnTo>
                  <a:pt x="758497" y="193674"/>
                </a:lnTo>
                <a:lnTo>
                  <a:pt x="740822" y="167554"/>
                </a:lnTo>
                <a:lnTo>
                  <a:pt x="721237" y="142918"/>
                </a:lnTo>
                <a:lnTo>
                  <a:pt x="699849" y="119872"/>
                </a:lnTo>
                <a:lnTo>
                  <a:pt x="676762" y="98519"/>
                </a:lnTo>
                <a:lnTo>
                  <a:pt x="652083" y="78967"/>
                </a:lnTo>
                <a:lnTo>
                  <a:pt x="625915" y="61320"/>
                </a:lnTo>
                <a:lnTo>
                  <a:pt x="598366" y="45684"/>
                </a:lnTo>
                <a:lnTo>
                  <a:pt x="569541" y="32164"/>
                </a:lnTo>
                <a:lnTo>
                  <a:pt x="539544" y="20866"/>
                </a:lnTo>
                <a:lnTo>
                  <a:pt x="508482" y="11895"/>
                </a:lnTo>
                <a:lnTo>
                  <a:pt x="476459" y="5357"/>
                </a:lnTo>
                <a:lnTo>
                  <a:pt x="443582" y="1356"/>
                </a:lnTo>
                <a:lnTo>
                  <a:pt x="409956" y="0"/>
                </a:lnTo>
                <a:lnTo>
                  <a:pt x="376329" y="1356"/>
                </a:lnTo>
                <a:lnTo>
                  <a:pt x="343452" y="5357"/>
                </a:lnTo>
                <a:lnTo>
                  <a:pt x="311429" y="11895"/>
                </a:lnTo>
                <a:lnTo>
                  <a:pt x="280367" y="20866"/>
                </a:lnTo>
                <a:lnTo>
                  <a:pt x="250370" y="32164"/>
                </a:lnTo>
                <a:lnTo>
                  <a:pt x="221545" y="45684"/>
                </a:lnTo>
                <a:lnTo>
                  <a:pt x="193996" y="61320"/>
                </a:lnTo>
                <a:lnTo>
                  <a:pt x="167828" y="78967"/>
                </a:lnTo>
                <a:lnTo>
                  <a:pt x="143149" y="98519"/>
                </a:lnTo>
                <a:lnTo>
                  <a:pt x="120062" y="119872"/>
                </a:lnTo>
                <a:lnTo>
                  <a:pt x="98674" y="142918"/>
                </a:lnTo>
                <a:lnTo>
                  <a:pt x="79089" y="167554"/>
                </a:lnTo>
                <a:lnTo>
                  <a:pt x="61414" y="193674"/>
                </a:lnTo>
                <a:lnTo>
                  <a:pt x="45753" y="221171"/>
                </a:lnTo>
                <a:lnTo>
                  <a:pt x="32212" y="249941"/>
                </a:lnTo>
                <a:lnTo>
                  <a:pt x="20897" y="279879"/>
                </a:lnTo>
                <a:lnTo>
                  <a:pt x="11912" y="310878"/>
                </a:lnTo>
                <a:lnTo>
                  <a:pt x="5364" y="342834"/>
                </a:lnTo>
                <a:lnTo>
                  <a:pt x="1358" y="375641"/>
                </a:lnTo>
                <a:lnTo>
                  <a:pt x="0" y="409194"/>
                </a:lnTo>
                <a:close/>
              </a:path>
            </a:pathLst>
          </a:custGeom>
          <a:solidFill>
            <a:srgbClr val="959FA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497579" y="2223516"/>
            <a:ext cx="819912" cy="818388"/>
          </a:xfrm>
          <a:custGeom>
            <a:avLst/>
            <a:gdLst/>
            <a:ahLst/>
            <a:cxnLst/>
            <a:rect l="l" t="t" r="r" b="b"/>
            <a:pathLst>
              <a:path w="819912" h="818388">
                <a:moveTo>
                  <a:pt x="0" y="409194"/>
                </a:moveTo>
                <a:lnTo>
                  <a:pt x="1358" y="442746"/>
                </a:lnTo>
                <a:lnTo>
                  <a:pt x="5364" y="475553"/>
                </a:lnTo>
                <a:lnTo>
                  <a:pt x="11912" y="507509"/>
                </a:lnTo>
                <a:lnTo>
                  <a:pt x="20897" y="538508"/>
                </a:lnTo>
                <a:lnTo>
                  <a:pt x="32212" y="568446"/>
                </a:lnTo>
                <a:lnTo>
                  <a:pt x="45753" y="597216"/>
                </a:lnTo>
                <a:lnTo>
                  <a:pt x="61414" y="624713"/>
                </a:lnTo>
                <a:lnTo>
                  <a:pt x="79089" y="650833"/>
                </a:lnTo>
                <a:lnTo>
                  <a:pt x="98674" y="675469"/>
                </a:lnTo>
                <a:lnTo>
                  <a:pt x="120062" y="698515"/>
                </a:lnTo>
                <a:lnTo>
                  <a:pt x="143149" y="719868"/>
                </a:lnTo>
                <a:lnTo>
                  <a:pt x="167828" y="739420"/>
                </a:lnTo>
                <a:lnTo>
                  <a:pt x="193996" y="757067"/>
                </a:lnTo>
                <a:lnTo>
                  <a:pt x="221545" y="772703"/>
                </a:lnTo>
                <a:lnTo>
                  <a:pt x="250370" y="786223"/>
                </a:lnTo>
                <a:lnTo>
                  <a:pt x="280367" y="797521"/>
                </a:lnTo>
                <a:lnTo>
                  <a:pt x="311429" y="806492"/>
                </a:lnTo>
                <a:lnTo>
                  <a:pt x="343452" y="813030"/>
                </a:lnTo>
                <a:lnTo>
                  <a:pt x="376329" y="817031"/>
                </a:lnTo>
                <a:lnTo>
                  <a:pt x="409956" y="818388"/>
                </a:lnTo>
                <a:lnTo>
                  <a:pt x="443582" y="817031"/>
                </a:lnTo>
                <a:lnTo>
                  <a:pt x="476459" y="813030"/>
                </a:lnTo>
                <a:lnTo>
                  <a:pt x="508482" y="806492"/>
                </a:lnTo>
                <a:lnTo>
                  <a:pt x="539544" y="797521"/>
                </a:lnTo>
                <a:lnTo>
                  <a:pt x="569541" y="786223"/>
                </a:lnTo>
                <a:lnTo>
                  <a:pt x="598366" y="772703"/>
                </a:lnTo>
                <a:lnTo>
                  <a:pt x="625915" y="757067"/>
                </a:lnTo>
                <a:lnTo>
                  <a:pt x="652083" y="739420"/>
                </a:lnTo>
                <a:lnTo>
                  <a:pt x="676762" y="719868"/>
                </a:lnTo>
                <a:lnTo>
                  <a:pt x="699849" y="698515"/>
                </a:lnTo>
                <a:lnTo>
                  <a:pt x="721237" y="675469"/>
                </a:lnTo>
                <a:lnTo>
                  <a:pt x="740822" y="650833"/>
                </a:lnTo>
                <a:lnTo>
                  <a:pt x="758497" y="624713"/>
                </a:lnTo>
                <a:lnTo>
                  <a:pt x="774158" y="597216"/>
                </a:lnTo>
                <a:lnTo>
                  <a:pt x="787699" y="568446"/>
                </a:lnTo>
                <a:lnTo>
                  <a:pt x="799014" y="538508"/>
                </a:lnTo>
                <a:lnTo>
                  <a:pt x="807999" y="507509"/>
                </a:lnTo>
                <a:lnTo>
                  <a:pt x="814547" y="475553"/>
                </a:lnTo>
                <a:lnTo>
                  <a:pt x="818553" y="442746"/>
                </a:lnTo>
                <a:lnTo>
                  <a:pt x="819912" y="409194"/>
                </a:lnTo>
                <a:lnTo>
                  <a:pt x="818553" y="375641"/>
                </a:lnTo>
                <a:lnTo>
                  <a:pt x="814547" y="342834"/>
                </a:lnTo>
                <a:lnTo>
                  <a:pt x="807999" y="310878"/>
                </a:lnTo>
                <a:lnTo>
                  <a:pt x="799014" y="279879"/>
                </a:lnTo>
                <a:lnTo>
                  <a:pt x="787699" y="249941"/>
                </a:lnTo>
                <a:lnTo>
                  <a:pt x="774158" y="221171"/>
                </a:lnTo>
                <a:lnTo>
                  <a:pt x="758497" y="193674"/>
                </a:lnTo>
                <a:lnTo>
                  <a:pt x="740822" y="167554"/>
                </a:lnTo>
                <a:lnTo>
                  <a:pt x="721237" y="142918"/>
                </a:lnTo>
                <a:lnTo>
                  <a:pt x="699849" y="119872"/>
                </a:lnTo>
                <a:lnTo>
                  <a:pt x="676762" y="98519"/>
                </a:lnTo>
                <a:lnTo>
                  <a:pt x="652083" y="78967"/>
                </a:lnTo>
                <a:lnTo>
                  <a:pt x="625915" y="61320"/>
                </a:lnTo>
                <a:lnTo>
                  <a:pt x="598366" y="45684"/>
                </a:lnTo>
                <a:lnTo>
                  <a:pt x="569541" y="32164"/>
                </a:lnTo>
                <a:lnTo>
                  <a:pt x="539544" y="20866"/>
                </a:lnTo>
                <a:lnTo>
                  <a:pt x="508482" y="11895"/>
                </a:lnTo>
                <a:lnTo>
                  <a:pt x="476459" y="5357"/>
                </a:lnTo>
                <a:lnTo>
                  <a:pt x="443582" y="1356"/>
                </a:lnTo>
                <a:lnTo>
                  <a:pt x="409956" y="0"/>
                </a:lnTo>
                <a:lnTo>
                  <a:pt x="376329" y="1356"/>
                </a:lnTo>
                <a:lnTo>
                  <a:pt x="343452" y="5357"/>
                </a:lnTo>
                <a:lnTo>
                  <a:pt x="311429" y="11895"/>
                </a:lnTo>
                <a:lnTo>
                  <a:pt x="280367" y="20866"/>
                </a:lnTo>
                <a:lnTo>
                  <a:pt x="250370" y="32164"/>
                </a:lnTo>
                <a:lnTo>
                  <a:pt x="221545" y="45684"/>
                </a:lnTo>
                <a:lnTo>
                  <a:pt x="193996" y="61320"/>
                </a:lnTo>
                <a:lnTo>
                  <a:pt x="167828" y="78967"/>
                </a:lnTo>
                <a:lnTo>
                  <a:pt x="143149" y="98519"/>
                </a:lnTo>
                <a:lnTo>
                  <a:pt x="120062" y="119872"/>
                </a:lnTo>
                <a:lnTo>
                  <a:pt x="98674" y="142918"/>
                </a:lnTo>
                <a:lnTo>
                  <a:pt x="79089" y="167554"/>
                </a:lnTo>
                <a:lnTo>
                  <a:pt x="61414" y="193674"/>
                </a:lnTo>
                <a:lnTo>
                  <a:pt x="45753" y="221171"/>
                </a:lnTo>
                <a:lnTo>
                  <a:pt x="32212" y="249941"/>
                </a:lnTo>
                <a:lnTo>
                  <a:pt x="20897" y="279879"/>
                </a:lnTo>
                <a:lnTo>
                  <a:pt x="11912" y="310878"/>
                </a:lnTo>
                <a:lnTo>
                  <a:pt x="5364" y="342834"/>
                </a:lnTo>
                <a:lnTo>
                  <a:pt x="1358" y="375641"/>
                </a:lnTo>
                <a:lnTo>
                  <a:pt x="0" y="409194"/>
                </a:lnTo>
                <a:close/>
              </a:path>
            </a:pathLst>
          </a:custGeom>
          <a:solidFill>
            <a:srgbClr val="90306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878834" y="2757170"/>
            <a:ext cx="109346" cy="11429"/>
          </a:xfrm>
          <a:custGeom>
            <a:avLst/>
            <a:gdLst/>
            <a:ahLst/>
            <a:cxnLst/>
            <a:rect l="l" t="t" r="r" b="b"/>
            <a:pathLst>
              <a:path w="109346" h="11429">
                <a:moveTo>
                  <a:pt x="109346" y="5968"/>
                </a:moveTo>
                <a:lnTo>
                  <a:pt x="109346" y="2793"/>
                </a:lnTo>
                <a:lnTo>
                  <a:pt x="106552" y="0"/>
                </a:lnTo>
                <a:lnTo>
                  <a:pt x="2666" y="0"/>
                </a:lnTo>
                <a:lnTo>
                  <a:pt x="0" y="2793"/>
                </a:lnTo>
                <a:lnTo>
                  <a:pt x="0" y="9143"/>
                </a:lnTo>
                <a:lnTo>
                  <a:pt x="2666" y="11429"/>
                </a:lnTo>
                <a:lnTo>
                  <a:pt x="106552" y="11429"/>
                </a:lnTo>
                <a:lnTo>
                  <a:pt x="109346" y="9143"/>
                </a:lnTo>
                <a:lnTo>
                  <a:pt x="109346" y="596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767074" y="2757170"/>
            <a:ext cx="83312" cy="11429"/>
          </a:xfrm>
          <a:custGeom>
            <a:avLst/>
            <a:gdLst/>
            <a:ahLst/>
            <a:cxnLst/>
            <a:rect l="l" t="t" r="r" b="b"/>
            <a:pathLst>
              <a:path w="83312" h="11429">
                <a:moveTo>
                  <a:pt x="83312" y="5968"/>
                </a:moveTo>
                <a:lnTo>
                  <a:pt x="83312" y="2793"/>
                </a:lnTo>
                <a:lnTo>
                  <a:pt x="81152" y="0"/>
                </a:lnTo>
                <a:lnTo>
                  <a:pt x="2286" y="0"/>
                </a:lnTo>
                <a:lnTo>
                  <a:pt x="0" y="2793"/>
                </a:lnTo>
                <a:lnTo>
                  <a:pt x="0" y="9143"/>
                </a:lnTo>
                <a:lnTo>
                  <a:pt x="2286" y="11429"/>
                </a:lnTo>
                <a:lnTo>
                  <a:pt x="81152" y="11429"/>
                </a:lnTo>
                <a:lnTo>
                  <a:pt x="83312" y="9143"/>
                </a:lnTo>
                <a:lnTo>
                  <a:pt x="83312" y="596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994530" y="2713354"/>
            <a:ext cx="53467" cy="11557"/>
          </a:xfrm>
          <a:custGeom>
            <a:avLst/>
            <a:gdLst/>
            <a:ahLst/>
            <a:cxnLst/>
            <a:rect l="l" t="t" r="r" b="b"/>
            <a:pathLst>
              <a:path w="53467" h="11557">
                <a:moveTo>
                  <a:pt x="53467" y="5969"/>
                </a:moveTo>
                <a:lnTo>
                  <a:pt x="53467" y="2794"/>
                </a:lnTo>
                <a:lnTo>
                  <a:pt x="51181" y="0"/>
                </a:lnTo>
                <a:lnTo>
                  <a:pt x="2794" y="0"/>
                </a:lnTo>
                <a:lnTo>
                  <a:pt x="0" y="2794"/>
                </a:lnTo>
                <a:lnTo>
                  <a:pt x="0" y="9271"/>
                </a:lnTo>
                <a:lnTo>
                  <a:pt x="2794" y="11557"/>
                </a:lnTo>
                <a:lnTo>
                  <a:pt x="51181" y="11557"/>
                </a:lnTo>
                <a:lnTo>
                  <a:pt x="53467" y="9271"/>
                </a:lnTo>
                <a:lnTo>
                  <a:pt x="53467" y="59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918712" y="2713354"/>
            <a:ext cx="53466" cy="11557"/>
          </a:xfrm>
          <a:custGeom>
            <a:avLst/>
            <a:gdLst/>
            <a:ahLst/>
            <a:cxnLst/>
            <a:rect l="l" t="t" r="r" b="b"/>
            <a:pathLst>
              <a:path w="53466" h="11557">
                <a:moveTo>
                  <a:pt x="53466" y="5969"/>
                </a:moveTo>
                <a:lnTo>
                  <a:pt x="53466" y="2794"/>
                </a:lnTo>
                <a:lnTo>
                  <a:pt x="50673" y="0"/>
                </a:lnTo>
                <a:lnTo>
                  <a:pt x="2286" y="0"/>
                </a:lnTo>
                <a:lnTo>
                  <a:pt x="0" y="2794"/>
                </a:lnTo>
                <a:lnTo>
                  <a:pt x="0" y="9271"/>
                </a:lnTo>
                <a:lnTo>
                  <a:pt x="2286" y="11557"/>
                </a:lnTo>
                <a:lnTo>
                  <a:pt x="50673" y="11557"/>
                </a:lnTo>
                <a:lnTo>
                  <a:pt x="53466" y="9271"/>
                </a:lnTo>
                <a:lnTo>
                  <a:pt x="53466" y="59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842892" y="2713354"/>
            <a:ext cx="51435" cy="11557"/>
          </a:xfrm>
          <a:custGeom>
            <a:avLst/>
            <a:gdLst/>
            <a:ahLst/>
            <a:cxnLst/>
            <a:rect l="l" t="t" r="r" b="b"/>
            <a:pathLst>
              <a:path w="51435" h="11557">
                <a:moveTo>
                  <a:pt x="51435" y="5969"/>
                </a:moveTo>
                <a:lnTo>
                  <a:pt x="51435" y="2794"/>
                </a:lnTo>
                <a:lnTo>
                  <a:pt x="49149" y="0"/>
                </a:lnTo>
                <a:lnTo>
                  <a:pt x="2286" y="0"/>
                </a:lnTo>
                <a:lnTo>
                  <a:pt x="0" y="2794"/>
                </a:lnTo>
                <a:lnTo>
                  <a:pt x="0" y="9271"/>
                </a:lnTo>
                <a:lnTo>
                  <a:pt x="2286" y="11557"/>
                </a:lnTo>
                <a:lnTo>
                  <a:pt x="49149" y="11557"/>
                </a:lnTo>
                <a:lnTo>
                  <a:pt x="51435" y="9271"/>
                </a:lnTo>
                <a:lnTo>
                  <a:pt x="51435" y="59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767074" y="2713354"/>
            <a:ext cx="53339" cy="11557"/>
          </a:xfrm>
          <a:custGeom>
            <a:avLst/>
            <a:gdLst/>
            <a:ahLst/>
            <a:cxnLst/>
            <a:rect l="l" t="t" r="r" b="b"/>
            <a:pathLst>
              <a:path w="53339" h="11557">
                <a:moveTo>
                  <a:pt x="53339" y="5969"/>
                </a:moveTo>
                <a:lnTo>
                  <a:pt x="53339" y="2794"/>
                </a:lnTo>
                <a:lnTo>
                  <a:pt x="51053" y="0"/>
                </a:lnTo>
                <a:lnTo>
                  <a:pt x="2286" y="0"/>
                </a:lnTo>
                <a:lnTo>
                  <a:pt x="0" y="2794"/>
                </a:lnTo>
                <a:lnTo>
                  <a:pt x="0" y="9271"/>
                </a:lnTo>
                <a:lnTo>
                  <a:pt x="2286" y="11557"/>
                </a:lnTo>
                <a:lnTo>
                  <a:pt x="51053" y="11557"/>
                </a:lnTo>
                <a:lnTo>
                  <a:pt x="53339" y="9271"/>
                </a:lnTo>
                <a:lnTo>
                  <a:pt x="53339" y="59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998595" y="2608072"/>
            <a:ext cx="47497" cy="63118"/>
          </a:xfrm>
          <a:custGeom>
            <a:avLst/>
            <a:gdLst/>
            <a:ahLst/>
            <a:cxnLst/>
            <a:rect l="l" t="t" r="r" b="b"/>
            <a:pathLst>
              <a:path w="47497" h="63118">
                <a:moveTo>
                  <a:pt x="10413" y="11175"/>
                </a:moveTo>
                <a:lnTo>
                  <a:pt x="15875" y="11175"/>
                </a:lnTo>
                <a:lnTo>
                  <a:pt x="20060" y="11605"/>
                </a:lnTo>
                <a:lnTo>
                  <a:pt x="31601" y="18706"/>
                </a:lnTo>
                <a:lnTo>
                  <a:pt x="36194" y="32003"/>
                </a:lnTo>
                <a:lnTo>
                  <a:pt x="35840" y="35700"/>
                </a:lnTo>
                <a:lnTo>
                  <a:pt x="28940" y="47455"/>
                </a:lnTo>
                <a:lnTo>
                  <a:pt x="15875" y="52324"/>
                </a:lnTo>
                <a:lnTo>
                  <a:pt x="10413" y="52324"/>
                </a:lnTo>
                <a:lnTo>
                  <a:pt x="4063" y="50037"/>
                </a:lnTo>
                <a:lnTo>
                  <a:pt x="507" y="46481"/>
                </a:lnTo>
                <a:lnTo>
                  <a:pt x="0" y="46481"/>
                </a:lnTo>
                <a:lnTo>
                  <a:pt x="0" y="59943"/>
                </a:lnTo>
                <a:lnTo>
                  <a:pt x="8127" y="63118"/>
                </a:lnTo>
                <a:lnTo>
                  <a:pt x="15875" y="63118"/>
                </a:lnTo>
                <a:lnTo>
                  <a:pt x="23063" y="62313"/>
                </a:lnTo>
                <a:lnTo>
                  <a:pt x="35637" y="56304"/>
                </a:lnTo>
                <a:lnTo>
                  <a:pt x="44282" y="45694"/>
                </a:lnTo>
                <a:lnTo>
                  <a:pt x="47497" y="32003"/>
                </a:lnTo>
                <a:lnTo>
                  <a:pt x="46544" y="24163"/>
                </a:lnTo>
                <a:lnTo>
                  <a:pt x="40359" y="11733"/>
                </a:lnTo>
                <a:lnTo>
                  <a:pt x="29656" y="3181"/>
                </a:lnTo>
                <a:lnTo>
                  <a:pt x="15875" y="0"/>
                </a:lnTo>
                <a:lnTo>
                  <a:pt x="8127" y="0"/>
                </a:lnTo>
                <a:lnTo>
                  <a:pt x="0" y="3048"/>
                </a:lnTo>
                <a:lnTo>
                  <a:pt x="507" y="16637"/>
                </a:lnTo>
                <a:lnTo>
                  <a:pt x="4063" y="13080"/>
                </a:lnTo>
                <a:lnTo>
                  <a:pt x="10413" y="111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946652" y="2611120"/>
            <a:ext cx="55893" cy="60070"/>
          </a:xfrm>
          <a:custGeom>
            <a:avLst/>
            <a:gdLst/>
            <a:ahLst/>
            <a:cxnLst/>
            <a:rect l="l" t="t" r="r" b="b"/>
            <a:pathLst>
              <a:path w="55893" h="60070">
                <a:moveTo>
                  <a:pt x="1777" y="51053"/>
                </a:moveTo>
                <a:lnTo>
                  <a:pt x="8127" y="56895"/>
                </a:lnTo>
                <a:lnTo>
                  <a:pt x="16256" y="60070"/>
                </a:lnTo>
                <a:lnTo>
                  <a:pt x="32131" y="60070"/>
                </a:lnTo>
                <a:lnTo>
                  <a:pt x="40259" y="57403"/>
                </a:lnTo>
                <a:lnTo>
                  <a:pt x="46100" y="51562"/>
                </a:lnTo>
                <a:lnTo>
                  <a:pt x="46482" y="51942"/>
                </a:lnTo>
                <a:lnTo>
                  <a:pt x="51943" y="56895"/>
                </a:lnTo>
                <a:lnTo>
                  <a:pt x="51943" y="43433"/>
                </a:lnTo>
                <a:lnTo>
                  <a:pt x="54450" y="37929"/>
                </a:lnTo>
                <a:lnTo>
                  <a:pt x="55893" y="25745"/>
                </a:lnTo>
                <a:lnTo>
                  <a:pt x="51943" y="14096"/>
                </a:lnTo>
                <a:lnTo>
                  <a:pt x="52450" y="13588"/>
                </a:lnTo>
                <a:lnTo>
                  <a:pt x="51943" y="0"/>
                </a:lnTo>
                <a:lnTo>
                  <a:pt x="46482" y="5460"/>
                </a:lnTo>
                <a:lnTo>
                  <a:pt x="43814" y="4063"/>
                </a:lnTo>
                <a:lnTo>
                  <a:pt x="40639" y="4571"/>
                </a:lnTo>
                <a:lnTo>
                  <a:pt x="36575" y="8127"/>
                </a:lnTo>
                <a:lnTo>
                  <a:pt x="36575" y="11810"/>
                </a:lnTo>
                <a:lnTo>
                  <a:pt x="38862" y="14096"/>
                </a:lnTo>
                <a:lnTo>
                  <a:pt x="43213" y="20439"/>
                </a:lnTo>
                <a:lnTo>
                  <a:pt x="44628" y="32330"/>
                </a:lnTo>
                <a:lnTo>
                  <a:pt x="38862" y="42925"/>
                </a:lnTo>
                <a:lnTo>
                  <a:pt x="32699" y="47310"/>
                </a:lnTo>
                <a:lnTo>
                  <a:pt x="20863" y="48685"/>
                </a:lnTo>
                <a:lnTo>
                  <a:pt x="9906" y="42925"/>
                </a:lnTo>
                <a:lnTo>
                  <a:pt x="7747" y="41147"/>
                </a:lnTo>
                <a:lnTo>
                  <a:pt x="4063" y="41147"/>
                </a:lnTo>
                <a:lnTo>
                  <a:pt x="0" y="45212"/>
                </a:lnTo>
                <a:lnTo>
                  <a:pt x="0" y="48767"/>
                </a:lnTo>
                <a:lnTo>
                  <a:pt x="1777" y="5105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767074" y="2608072"/>
            <a:ext cx="85343" cy="63118"/>
          </a:xfrm>
          <a:custGeom>
            <a:avLst/>
            <a:gdLst/>
            <a:ahLst/>
            <a:cxnLst/>
            <a:rect l="l" t="t" r="r" b="b"/>
            <a:pathLst>
              <a:path w="85343" h="63118">
                <a:moveTo>
                  <a:pt x="5841" y="63118"/>
                </a:moveTo>
                <a:lnTo>
                  <a:pt x="79501" y="63118"/>
                </a:lnTo>
                <a:lnTo>
                  <a:pt x="85343" y="57657"/>
                </a:lnTo>
                <a:lnTo>
                  <a:pt x="85343" y="35560"/>
                </a:lnTo>
                <a:lnTo>
                  <a:pt x="82676" y="32892"/>
                </a:lnTo>
                <a:lnTo>
                  <a:pt x="76326" y="32892"/>
                </a:lnTo>
                <a:lnTo>
                  <a:pt x="74167" y="35560"/>
                </a:lnTo>
                <a:lnTo>
                  <a:pt x="74167" y="50545"/>
                </a:lnTo>
                <a:lnTo>
                  <a:pt x="72262" y="52324"/>
                </a:lnTo>
                <a:lnTo>
                  <a:pt x="12953" y="52324"/>
                </a:lnTo>
                <a:lnTo>
                  <a:pt x="11175" y="50545"/>
                </a:lnTo>
                <a:lnTo>
                  <a:pt x="11175" y="13080"/>
                </a:lnTo>
                <a:lnTo>
                  <a:pt x="12953" y="11175"/>
                </a:lnTo>
                <a:lnTo>
                  <a:pt x="57023" y="11175"/>
                </a:lnTo>
                <a:lnTo>
                  <a:pt x="59689" y="8508"/>
                </a:lnTo>
                <a:lnTo>
                  <a:pt x="59689" y="2666"/>
                </a:lnTo>
                <a:lnTo>
                  <a:pt x="57023" y="0"/>
                </a:lnTo>
                <a:lnTo>
                  <a:pt x="5841" y="0"/>
                </a:lnTo>
                <a:lnTo>
                  <a:pt x="0" y="5841"/>
                </a:lnTo>
                <a:lnTo>
                  <a:pt x="0" y="57657"/>
                </a:lnTo>
                <a:lnTo>
                  <a:pt x="5841" y="6311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880866" y="2508630"/>
            <a:ext cx="26670" cy="44196"/>
          </a:xfrm>
          <a:custGeom>
            <a:avLst/>
            <a:gdLst/>
            <a:ahLst/>
            <a:cxnLst/>
            <a:rect l="l" t="t" r="r" b="b"/>
            <a:pathLst>
              <a:path w="26670" h="44196">
                <a:moveTo>
                  <a:pt x="3175" y="39751"/>
                </a:moveTo>
                <a:lnTo>
                  <a:pt x="7620" y="44196"/>
                </a:lnTo>
                <a:lnTo>
                  <a:pt x="11303" y="18034"/>
                </a:lnTo>
                <a:lnTo>
                  <a:pt x="18034" y="10795"/>
                </a:lnTo>
                <a:lnTo>
                  <a:pt x="26670" y="0"/>
                </a:lnTo>
                <a:lnTo>
                  <a:pt x="13793" y="3300"/>
                </a:lnTo>
                <a:lnTo>
                  <a:pt x="3837" y="12714"/>
                </a:lnTo>
                <a:lnTo>
                  <a:pt x="0" y="26162"/>
                </a:lnTo>
                <a:lnTo>
                  <a:pt x="0" y="32893"/>
                </a:lnTo>
                <a:lnTo>
                  <a:pt x="3175" y="397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880866" y="2508630"/>
            <a:ext cx="53339" cy="92964"/>
          </a:xfrm>
          <a:custGeom>
            <a:avLst/>
            <a:gdLst/>
            <a:ahLst/>
            <a:cxnLst/>
            <a:rect l="l" t="t" r="r" b="b"/>
            <a:pathLst>
              <a:path w="53339" h="92964">
                <a:moveTo>
                  <a:pt x="19431" y="43307"/>
                </a:moveTo>
                <a:lnTo>
                  <a:pt x="19938" y="41021"/>
                </a:lnTo>
                <a:lnTo>
                  <a:pt x="17653" y="37846"/>
                </a:lnTo>
                <a:lnTo>
                  <a:pt x="13588" y="35179"/>
                </a:lnTo>
                <a:lnTo>
                  <a:pt x="11303" y="30734"/>
                </a:lnTo>
                <a:lnTo>
                  <a:pt x="11303" y="18034"/>
                </a:lnTo>
                <a:lnTo>
                  <a:pt x="7620" y="44196"/>
                </a:lnTo>
                <a:lnTo>
                  <a:pt x="381" y="86233"/>
                </a:lnTo>
                <a:lnTo>
                  <a:pt x="0" y="88011"/>
                </a:lnTo>
                <a:lnTo>
                  <a:pt x="2667" y="92075"/>
                </a:lnTo>
                <a:lnTo>
                  <a:pt x="5842" y="92964"/>
                </a:lnTo>
                <a:lnTo>
                  <a:pt x="49275" y="92964"/>
                </a:lnTo>
                <a:lnTo>
                  <a:pt x="52959" y="89789"/>
                </a:lnTo>
                <a:lnTo>
                  <a:pt x="52959" y="86233"/>
                </a:lnTo>
                <a:lnTo>
                  <a:pt x="45720" y="44196"/>
                </a:lnTo>
                <a:lnTo>
                  <a:pt x="50164" y="39751"/>
                </a:lnTo>
                <a:lnTo>
                  <a:pt x="53339" y="32893"/>
                </a:lnTo>
                <a:lnTo>
                  <a:pt x="53339" y="26162"/>
                </a:lnTo>
                <a:lnTo>
                  <a:pt x="49916" y="13408"/>
                </a:lnTo>
                <a:lnTo>
                  <a:pt x="40253" y="3701"/>
                </a:lnTo>
                <a:lnTo>
                  <a:pt x="26670" y="0"/>
                </a:lnTo>
                <a:lnTo>
                  <a:pt x="18034" y="10795"/>
                </a:lnTo>
                <a:lnTo>
                  <a:pt x="35306" y="10795"/>
                </a:lnTo>
                <a:lnTo>
                  <a:pt x="41656" y="18034"/>
                </a:lnTo>
                <a:lnTo>
                  <a:pt x="41656" y="30734"/>
                </a:lnTo>
                <a:lnTo>
                  <a:pt x="39750" y="35179"/>
                </a:lnTo>
                <a:lnTo>
                  <a:pt x="36195" y="37846"/>
                </a:lnTo>
                <a:lnTo>
                  <a:pt x="34417" y="39243"/>
                </a:lnTo>
                <a:lnTo>
                  <a:pt x="33909" y="43307"/>
                </a:lnTo>
                <a:lnTo>
                  <a:pt x="40767" y="81661"/>
                </a:lnTo>
                <a:lnTo>
                  <a:pt x="12573" y="81661"/>
                </a:lnTo>
                <a:lnTo>
                  <a:pt x="19431" y="433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734435" y="2797937"/>
            <a:ext cx="346201" cy="18414"/>
          </a:xfrm>
          <a:custGeom>
            <a:avLst/>
            <a:gdLst/>
            <a:ahLst/>
            <a:cxnLst/>
            <a:rect l="l" t="t" r="r" b="b"/>
            <a:pathLst>
              <a:path w="346201" h="18414">
                <a:moveTo>
                  <a:pt x="0" y="0"/>
                </a:moveTo>
                <a:lnTo>
                  <a:pt x="3133" y="14858"/>
                </a:lnTo>
                <a:lnTo>
                  <a:pt x="16763" y="18414"/>
                </a:lnTo>
                <a:lnTo>
                  <a:pt x="331175" y="18361"/>
                </a:lnTo>
                <a:lnTo>
                  <a:pt x="344479" y="14014"/>
                </a:lnTo>
                <a:lnTo>
                  <a:pt x="346201" y="0"/>
                </a:lnTo>
                <a:lnTo>
                  <a:pt x="338581" y="7112"/>
                </a:lnTo>
                <a:lnTo>
                  <a:pt x="7619" y="711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723132" y="2449449"/>
            <a:ext cx="368807" cy="363346"/>
          </a:xfrm>
          <a:custGeom>
            <a:avLst/>
            <a:gdLst/>
            <a:ahLst/>
            <a:cxnLst/>
            <a:rect l="l" t="t" r="r" b="b"/>
            <a:pathLst>
              <a:path w="368807" h="363346">
                <a:moveTo>
                  <a:pt x="178240" y="230225"/>
                </a:moveTo>
                <a:lnTo>
                  <a:pt x="180847" y="232283"/>
                </a:lnTo>
                <a:lnTo>
                  <a:pt x="183006" y="233172"/>
                </a:lnTo>
                <a:lnTo>
                  <a:pt x="186689" y="233172"/>
                </a:lnTo>
                <a:lnTo>
                  <a:pt x="189373" y="230923"/>
                </a:lnTo>
                <a:lnTo>
                  <a:pt x="194421" y="226989"/>
                </a:lnTo>
                <a:lnTo>
                  <a:pt x="201968" y="220877"/>
                </a:lnTo>
                <a:lnTo>
                  <a:pt x="211391" y="212882"/>
                </a:lnTo>
                <a:lnTo>
                  <a:pt x="222066" y="203303"/>
                </a:lnTo>
                <a:lnTo>
                  <a:pt x="233369" y="192435"/>
                </a:lnTo>
                <a:lnTo>
                  <a:pt x="244678" y="180576"/>
                </a:lnTo>
                <a:lnTo>
                  <a:pt x="255368" y="168022"/>
                </a:lnTo>
                <a:lnTo>
                  <a:pt x="264816" y="155069"/>
                </a:lnTo>
                <a:lnTo>
                  <a:pt x="272400" y="142016"/>
                </a:lnTo>
                <a:lnTo>
                  <a:pt x="277494" y="129159"/>
                </a:lnTo>
                <a:lnTo>
                  <a:pt x="349884" y="129159"/>
                </a:lnTo>
                <a:lnTo>
                  <a:pt x="357504" y="136778"/>
                </a:lnTo>
                <a:lnTo>
                  <a:pt x="357504" y="348488"/>
                </a:lnTo>
                <a:lnTo>
                  <a:pt x="355782" y="362502"/>
                </a:lnTo>
                <a:lnTo>
                  <a:pt x="365220" y="352562"/>
                </a:lnTo>
                <a:lnTo>
                  <a:pt x="368807" y="338963"/>
                </a:lnTo>
                <a:lnTo>
                  <a:pt x="368753" y="144566"/>
                </a:lnTo>
                <a:lnTo>
                  <a:pt x="364370" y="131299"/>
                </a:lnTo>
                <a:lnTo>
                  <a:pt x="354371" y="121920"/>
                </a:lnTo>
                <a:lnTo>
                  <a:pt x="340740" y="118363"/>
                </a:lnTo>
                <a:lnTo>
                  <a:pt x="279272" y="118363"/>
                </a:lnTo>
                <a:lnTo>
                  <a:pt x="279272" y="32385"/>
                </a:lnTo>
                <a:lnTo>
                  <a:pt x="275716" y="29210"/>
                </a:lnTo>
                <a:lnTo>
                  <a:pt x="186181" y="0"/>
                </a:lnTo>
                <a:lnTo>
                  <a:pt x="182625" y="0"/>
                </a:lnTo>
                <a:lnTo>
                  <a:pt x="93090" y="29210"/>
                </a:lnTo>
                <a:lnTo>
                  <a:pt x="90804" y="30099"/>
                </a:lnTo>
                <a:lnTo>
                  <a:pt x="89534" y="34671"/>
                </a:lnTo>
                <a:lnTo>
                  <a:pt x="89534" y="118363"/>
                </a:lnTo>
                <a:lnTo>
                  <a:pt x="26329" y="118417"/>
                </a:lnTo>
                <a:lnTo>
                  <a:pt x="13025" y="122764"/>
                </a:lnTo>
                <a:lnTo>
                  <a:pt x="3587" y="132704"/>
                </a:lnTo>
                <a:lnTo>
                  <a:pt x="0" y="146303"/>
                </a:lnTo>
                <a:lnTo>
                  <a:pt x="54" y="340700"/>
                </a:lnTo>
                <a:lnTo>
                  <a:pt x="4437" y="353967"/>
                </a:lnTo>
                <a:lnTo>
                  <a:pt x="14436" y="363346"/>
                </a:lnTo>
                <a:lnTo>
                  <a:pt x="11302" y="348488"/>
                </a:lnTo>
                <a:lnTo>
                  <a:pt x="11302" y="136778"/>
                </a:lnTo>
                <a:lnTo>
                  <a:pt x="18922" y="129159"/>
                </a:lnTo>
                <a:lnTo>
                  <a:pt x="91693" y="129159"/>
                </a:lnTo>
                <a:lnTo>
                  <a:pt x="95106" y="138597"/>
                </a:lnTo>
                <a:lnTo>
                  <a:pt x="102039" y="151676"/>
                </a:lnTo>
                <a:lnTo>
                  <a:pt x="111027" y="164730"/>
                </a:lnTo>
                <a:lnTo>
                  <a:pt x="121437" y="177460"/>
                </a:lnTo>
                <a:lnTo>
                  <a:pt x="114614" y="151215"/>
                </a:lnTo>
                <a:lnTo>
                  <a:pt x="107373" y="139221"/>
                </a:lnTo>
                <a:lnTo>
                  <a:pt x="102574" y="127573"/>
                </a:lnTo>
                <a:lnTo>
                  <a:pt x="100837" y="116586"/>
                </a:lnTo>
                <a:lnTo>
                  <a:pt x="100837" y="38735"/>
                </a:lnTo>
                <a:lnTo>
                  <a:pt x="184403" y="10795"/>
                </a:lnTo>
                <a:lnTo>
                  <a:pt x="268477" y="38735"/>
                </a:lnTo>
                <a:lnTo>
                  <a:pt x="268477" y="116586"/>
                </a:lnTo>
                <a:lnTo>
                  <a:pt x="267973" y="122304"/>
                </a:lnTo>
                <a:lnTo>
                  <a:pt x="264524" y="133653"/>
                </a:lnTo>
                <a:lnTo>
                  <a:pt x="258333" y="145493"/>
                </a:lnTo>
                <a:lnTo>
                  <a:pt x="250020" y="157515"/>
                </a:lnTo>
                <a:lnTo>
                  <a:pt x="240203" y="169407"/>
                </a:lnTo>
                <a:lnTo>
                  <a:pt x="229502" y="180858"/>
                </a:lnTo>
                <a:lnTo>
                  <a:pt x="218535" y="191556"/>
                </a:lnTo>
                <a:lnTo>
                  <a:pt x="207923" y="201190"/>
                </a:lnTo>
                <a:lnTo>
                  <a:pt x="198284" y="209450"/>
                </a:lnTo>
                <a:lnTo>
                  <a:pt x="190238" y="216023"/>
                </a:lnTo>
                <a:lnTo>
                  <a:pt x="184403" y="220599"/>
                </a:lnTo>
                <a:lnTo>
                  <a:pt x="181763" y="218547"/>
                </a:lnTo>
                <a:lnTo>
                  <a:pt x="178240" y="2302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837746" y="2600664"/>
            <a:ext cx="67149" cy="79009"/>
          </a:xfrm>
          <a:custGeom>
            <a:avLst/>
            <a:gdLst/>
            <a:ahLst/>
            <a:cxnLst/>
            <a:rect l="l" t="t" r="r" b="b"/>
            <a:pathLst>
              <a:path w="67149" h="79009">
                <a:moveTo>
                  <a:pt x="0" y="0"/>
                </a:moveTo>
                <a:lnTo>
                  <a:pt x="6823" y="26244"/>
                </a:lnTo>
                <a:lnTo>
                  <a:pt x="18020" y="38349"/>
                </a:lnTo>
                <a:lnTo>
                  <a:pt x="29370" y="49530"/>
                </a:lnTo>
                <a:lnTo>
                  <a:pt x="40240" y="59487"/>
                </a:lnTo>
                <a:lnTo>
                  <a:pt x="49996" y="67919"/>
                </a:lnTo>
                <a:lnTo>
                  <a:pt x="58002" y="74526"/>
                </a:lnTo>
                <a:lnTo>
                  <a:pt x="63626" y="79009"/>
                </a:lnTo>
                <a:lnTo>
                  <a:pt x="67149" y="67332"/>
                </a:lnTo>
                <a:lnTo>
                  <a:pt x="60121" y="61689"/>
                </a:lnTo>
                <a:lnTo>
                  <a:pt x="51208" y="54198"/>
                </a:lnTo>
                <a:lnTo>
                  <a:pt x="41027" y="45173"/>
                </a:lnTo>
                <a:lnTo>
                  <a:pt x="30198" y="34927"/>
                </a:lnTo>
                <a:lnTo>
                  <a:pt x="19338" y="23774"/>
                </a:lnTo>
                <a:lnTo>
                  <a:pt x="9065" y="1202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723132" y="4839105"/>
            <a:ext cx="364077" cy="322301"/>
          </a:xfrm>
          <a:custGeom>
            <a:avLst/>
            <a:gdLst/>
            <a:ahLst/>
            <a:cxnLst/>
            <a:rect l="l" t="t" r="r" b="b"/>
            <a:pathLst>
              <a:path w="364077" h="322301">
                <a:moveTo>
                  <a:pt x="427" y="306166"/>
                </a:moveTo>
                <a:lnTo>
                  <a:pt x="7655" y="317692"/>
                </a:lnTo>
                <a:lnTo>
                  <a:pt x="20827" y="322301"/>
                </a:lnTo>
                <a:lnTo>
                  <a:pt x="20827" y="311125"/>
                </a:lnTo>
                <a:lnTo>
                  <a:pt x="15366" y="311125"/>
                </a:lnTo>
                <a:lnTo>
                  <a:pt x="11302" y="307061"/>
                </a:lnTo>
                <a:lnTo>
                  <a:pt x="11302" y="277724"/>
                </a:lnTo>
                <a:lnTo>
                  <a:pt x="357504" y="277724"/>
                </a:lnTo>
                <a:lnTo>
                  <a:pt x="357504" y="307061"/>
                </a:lnTo>
                <a:lnTo>
                  <a:pt x="353440" y="311125"/>
                </a:lnTo>
                <a:lnTo>
                  <a:pt x="352233" y="321963"/>
                </a:lnTo>
                <a:lnTo>
                  <a:pt x="364077" y="315101"/>
                </a:lnTo>
                <a:lnTo>
                  <a:pt x="357504" y="14834"/>
                </a:lnTo>
                <a:lnTo>
                  <a:pt x="357504" y="266548"/>
                </a:lnTo>
                <a:lnTo>
                  <a:pt x="11302" y="266548"/>
                </a:lnTo>
                <a:lnTo>
                  <a:pt x="11302" y="14834"/>
                </a:lnTo>
                <a:lnTo>
                  <a:pt x="16706" y="0"/>
                </a:lnTo>
                <a:lnTo>
                  <a:pt x="4826" y="6926"/>
                </a:lnTo>
                <a:lnTo>
                  <a:pt x="0" y="19787"/>
                </a:lnTo>
                <a:lnTo>
                  <a:pt x="0" y="302108"/>
                </a:lnTo>
                <a:lnTo>
                  <a:pt x="427" y="3061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743960" y="5150231"/>
            <a:ext cx="332613" cy="44450"/>
          </a:xfrm>
          <a:custGeom>
            <a:avLst/>
            <a:gdLst/>
            <a:ahLst/>
            <a:cxnLst/>
            <a:rect l="l" t="t" r="r" b="b"/>
            <a:pathLst>
              <a:path w="332613" h="44450">
                <a:moveTo>
                  <a:pt x="327660" y="0"/>
                </a:moveTo>
                <a:lnTo>
                  <a:pt x="0" y="0"/>
                </a:lnTo>
                <a:lnTo>
                  <a:pt x="0" y="11176"/>
                </a:lnTo>
                <a:lnTo>
                  <a:pt x="91312" y="11176"/>
                </a:lnTo>
                <a:lnTo>
                  <a:pt x="102107" y="44450"/>
                </a:lnTo>
                <a:lnTo>
                  <a:pt x="102107" y="11176"/>
                </a:lnTo>
                <a:lnTo>
                  <a:pt x="327660" y="11176"/>
                </a:lnTo>
                <a:lnTo>
                  <a:pt x="331405" y="10838"/>
                </a:lnTo>
                <a:lnTo>
                  <a:pt x="332613" y="0"/>
                </a:lnTo>
                <a:lnTo>
                  <a:pt x="32766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790441" y="5161407"/>
            <a:ext cx="234569" cy="44576"/>
          </a:xfrm>
          <a:custGeom>
            <a:avLst/>
            <a:gdLst/>
            <a:ahLst/>
            <a:cxnLst/>
            <a:rect l="l" t="t" r="r" b="b"/>
            <a:pathLst>
              <a:path w="234569" h="44576">
                <a:moveTo>
                  <a:pt x="0" y="39116"/>
                </a:moveTo>
                <a:lnTo>
                  <a:pt x="0" y="42291"/>
                </a:lnTo>
                <a:lnTo>
                  <a:pt x="2286" y="44577"/>
                </a:lnTo>
                <a:lnTo>
                  <a:pt x="231902" y="44577"/>
                </a:lnTo>
                <a:lnTo>
                  <a:pt x="234569" y="42291"/>
                </a:lnTo>
                <a:lnTo>
                  <a:pt x="234569" y="36068"/>
                </a:lnTo>
                <a:lnTo>
                  <a:pt x="231902" y="33274"/>
                </a:lnTo>
                <a:lnTo>
                  <a:pt x="189865" y="33274"/>
                </a:lnTo>
                <a:lnTo>
                  <a:pt x="189865" y="0"/>
                </a:lnTo>
                <a:lnTo>
                  <a:pt x="178562" y="0"/>
                </a:lnTo>
                <a:lnTo>
                  <a:pt x="178562" y="33274"/>
                </a:lnTo>
                <a:lnTo>
                  <a:pt x="55625" y="33274"/>
                </a:lnTo>
                <a:lnTo>
                  <a:pt x="44831" y="0"/>
                </a:lnTo>
                <a:lnTo>
                  <a:pt x="44831" y="33274"/>
                </a:lnTo>
                <a:lnTo>
                  <a:pt x="2286" y="33274"/>
                </a:lnTo>
                <a:lnTo>
                  <a:pt x="0" y="36068"/>
                </a:lnTo>
                <a:lnTo>
                  <a:pt x="0" y="391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990594" y="4866513"/>
            <a:ext cx="11556" cy="11556"/>
          </a:xfrm>
          <a:custGeom>
            <a:avLst/>
            <a:gdLst/>
            <a:ahLst/>
            <a:cxnLst/>
            <a:rect l="l" t="t" r="r" b="b"/>
            <a:pathLst>
              <a:path w="11556" h="11557">
                <a:moveTo>
                  <a:pt x="507" y="8889"/>
                </a:moveTo>
                <a:lnTo>
                  <a:pt x="4317" y="11556"/>
                </a:lnTo>
                <a:lnTo>
                  <a:pt x="7238" y="11556"/>
                </a:lnTo>
                <a:lnTo>
                  <a:pt x="11048" y="8889"/>
                </a:lnTo>
                <a:lnTo>
                  <a:pt x="11556" y="5714"/>
                </a:lnTo>
                <a:lnTo>
                  <a:pt x="11048" y="3048"/>
                </a:lnTo>
                <a:lnTo>
                  <a:pt x="7619" y="0"/>
                </a:lnTo>
                <a:lnTo>
                  <a:pt x="3809" y="0"/>
                </a:lnTo>
                <a:lnTo>
                  <a:pt x="1904" y="2286"/>
                </a:lnTo>
                <a:lnTo>
                  <a:pt x="507" y="3048"/>
                </a:lnTo>
                <a:lnTo>
                  <a:pt x="0" y="5714"/>
                </a:lnTo>
                <a:lnTo>
                  <a:pt x="507" y="888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880866" y="5031486"/>
            <a:ext cx="11430" cy="11556"/>
          </a:xfrm>
          <a:custGeom>
            <a:avLst/>
            <a:gdLst/>
            <a:ahLst/>
            <a:cxnLst/>
            <a:rect l="l" t="t" r="r" b="b"/>
            <a:pathLst>
              <a:path w="11430" h="11557">
                <a:moveTo>
                  <a:pt x="11430" y="7112"/>
                </a:moveTo>
                <a:lnTo>
                  <a:pt x="10922" y="3175"/>
                </a:lnTo>
                <a:lnTo>
                  <a:pt x="7620" y="0"/>
                </a:lnTo>
                <a:lnTo>
                  <a:pt x="3810" y="0"/>
                </a:lnTo>
                <a:lnTo>
                  <a:pt x="1397" y="1777"/>
                </a:lnTo>
                <a:lnTo>
                  <a:pt x="0" y="4444"/>
                </a:lnTo>
                <a:lnTo>
                  <a:pt x="0" y="7112"/>
                </a:lnTo>
                <a:lnTo>
                  <a:pt x="2794" y="10668"/>
                </a:lnTo>
                <a:lnTo>
                  <a:pt x="5714" y="11556"/>
                </a:lnTo>
                <a:lnTo>
                  <a:pt x="8509" y="10668"/>
                </a:lnTo>
                <a:lnTo>
                  <a:pt x="11430" y="71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794633" y="4924933"/>
            <a:ext cx="247810" cy="145923"/>
          </a:xfrm>
          <a:custGeom>
            <a:avLst/>
            <a:gdLst/>
            <a:ahLst/>
            <a:cxnLst/>
            <a:rect l="l" t="t" r="r" b="b"/>
            <a:pathLst>
              <a:path w="247810" h="145923">
                <a:moveTo>
                  <a:pt x="195452" y="0"/>
                </a:moveTo>
                <a:lnTo>
                  <a:pt x="195452" y="135128"/>
                </a:lnTo>
                <a:lnTo>
                  <a:pt x="0" y="135128"/>
                </a:lnTo>
                <a:lnTo>
                  <a:pt x="0" y="145923"/>
                </a:lnTo>
                <a:lnTo>
                  <a:pt x="224732" y="145892"/>
                </a:lnTo>
                <a:lnTo>
                  <a:pt x="238221" y="141771"/>
                </a:lnTo>
                <a:lnTo>
                  <a:pt x="247810" y="132018"/>
                </a:lnTo>
                <a:lnTo>
                  <a:pt x="240156" y="109093"/>
                </a:lnTo>
                <a:lnTo>
                  <a:pt x="240156" y="127508"/>
                </a:lnTo>
                <a:lnTo>
                  <a:pt x="232409" y="135128"/>
                </a:lnTo>
                <a:lnTo>
                  <a:pt x="206755" y="135128"/>
                </a:lnTo>
                <a:lnTo>
                  <a:pt x="1954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767074" y="4904232"/>
            <a:ext cx="279018" cy="166624"/>
          </a:xfrm>
          <a:custGeom>
            <a:avLst/>
            <a:gdLst/>
            <a:ahLst/>
            <a:cxnLst/>
            <a:rect l="l" t="t" r="r" b="b"/>
            <a:pathLst>
              <a:path w="279018" h="166624">
                <a:moveTo>
                  <a:pt x="48980" y="7632"/>
                </a:moveTo>
                <a:lnTo>
                  <a:pt x="44196" y="20701"/>
                </a:lnTo>
                <a:lnTo>
                  <a:pt x="44196" y="110871"/>
                </a:lnTo>
                <a:lnTo>
                  <a:pt x="25918" y="110920"/>
                </a:lnTo>
                <a:lnTo>
                  <a:pt x="12716" y="115381"/>
                </a:lnTo>
                <a:lnTo>
                  <a:pt x="3478" y="125529"/>
                </a:lnTo>
                <a:lnTo>
                  <a:pt x="0" y="139192"/>
                </a:lnTo>
                <a:lnTo>
                  <a:pt x="14" y="140110"/>
                </a:lnTo>
                <a:lnTo>
                  <a:pt x="4022" y="153566"/>
                </a:lnTo>
                <a:lnTo>
                  <a:pt x="13832" y="163040"/>
                </a:lnTo>
                <a:lnTo>
                  <a:pt x="27559" y="166624"/>
                </a:lnTo>
                <a:lnTo>
                  <a:pt x="27559" y="155829"/>
                </a:lnTo>
                <a:lnTo>
                  <a:pt x="18541" y="155829"/>
                </a:lnTo>
                <a:lnTo>
                  <a:pt x="10795" y="148209"/>
                </a:lnTo>
                <a:lnTo>
                  <a:pt x="10795" y="129794"/>
                </a:lnTo>
                <a:lnTo>
                  <a:pt x="18541" y="122555"/>
                </a:lnTo>
                <a:lnTo>
                  <a:pt x="44196" y="122555"/>
                </a:lnTo>
                <a:lnTo>
                  <a:pt x="44196" y="155829"/>
                </a:lnTo>
                <a:lnTo>
                  <a:pt x="55499" y="155829"/>
                </a:lnTo>
                <a:lnTo>
                  <a:pt x="55499" y="15367"/>
                </a:lnTo>
                <a:lnTo>
                  <a:pt x="59562" y="11303"/>
                </a:lnTo>
                <a:lnTo>
                  <a:pt x="148462" y="11303"/>
                </a:lnTo>
                <a:lnTo>
                  <a:pt x="148462" y="155829"/>
                </a:lnTo>
                <a:lnTo>
                  <a:pt x="159765" y="155829"/>
                </a:lnTo>
                <a:lnTo>
                  <a:pt x="159765" y="11303"/>
                </a:lnTo>
                <a:lnTo>
                  <a:pt x="185547" y="11303"/>
                </a:lnTo>
                <a:lnTo>
                  <a:pt x="185547" y="155829"/>
                </a:lnTo>
                <a:lnTo>
                  <a:pt x="196850" y="155829"/>
                </a:lnTo>
                <a:lnTo>
                  <a:pt x="196850" y="11303"/>
                </a:lnTo>
                <a:lnTo>
                  <a:pt x="218948" y="11303"/>
                </a:lnTo>
                <a:lnTo>
                  <a:pt x="223012" y="15367"/>
                </a:lnTo>
                <a:lnTo>
                  <a:pt x="223012" y="20701"/>
                </a:lnTo>
                <a:lnTo>
                  <a:pt x="234314" y="155829"/>
                </a:lnTo>
                <a:lnTo>
                  <a:pt x="234314" y="122555"/>
                </a:lnTo>
                <a:lnTo>
                  <a:pt x="259968" y="122555"/>
                </a:lnTo>
                <a:lnTo>
                  <a:pt x="267715" y="129794"/>
                </a:lnTo>
                <a:lnTo>
                  <a:pt x="275369" y="152719"/>
                </a:lnTo>
                <a:lnTo>
                  <a:pt x="279018" y="139192"/>
                </a:lnTo>
                <a:lnTo>
                  <a:pt x="278944" y="137173"/>
                </a:lnTo>
                <a:lnTo>
                  <a:pt x="274479" y="123972"/>
                </a:lnTo>
                <a:lnTo>
                  <a:pt x="264499" y="114499"/>
                </a:lnTo>
                <a:lnTo>
                  <a:pt x="250951" y="110871"/>
                </a:lnTo>
                <a:lnTo>
                  <a:pt x="234314" y="110871"/>
                </a:lnTo>
                <a:lnTo>
                  <a:pt x="234314" y="20701"/>
                </a:lnTo>
                <a:lnTo>
                  <a:pt x="233812" y="16283"/>
                </a:lnTo>
                <a:lnTo>
                  <a:pt x="226527" y="4707"/>
                </a:lnTo>
                <a:lnTo>
                  <a:pt x="213487" y="0"/>
                </a:lnTo>
                <a:lnTo>
                  <a:pt x="64515" y="0"/>
                </a:lnTo>
                <a:lnTo>
                  <a:pt x="60563" y="426"/>
                </a:lnTo>
                <a:lnTo>
                  <a:pt x="48980" y="76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880866" y="5001641"/>
            <a:ext cx="11430" cy="11556"/>
          </a:xfrm>
          <a:custGeom>
            <a:avLst/>
            <a:gdLst/>
            <a:ahLst/>
            <a:cxnLst/>
            <a:rect l="l" t="t" r="r" b="b"/>
            <a:pathLst>
              <a:path w="11430" h="11556">
                <a:moveTo>
                  <a:pt x="11430" y="5841"/>
                </a:moveTo>
                <a:lnTo>
                  <a:pt x="11430" y="2920"/>
                </a:lnTo>
                <a:lnTo>
                  <a:pt x="9017" y="0"/>
                </a:lnTo>
                <a:lnTo>
                  <a:pt x="2794" y="0"/>
                </a:lnTo>
                <a:lnTo>
                  <a:pt x="0" y="2920"/>
                </a:lnTo>
                <a:lnTo>
                  <a:pt x="0" y="9143"/>
                </a:lnTo>
                <a:lnTo>
                  <a:pt x="2794" y="11556"/>
                </a:lnTo>
                <a:lnTo>
                  <a:pt x="9017" y="11556"/>
                </a:lnTo>
                <a:lnTo>
                  <a:pt x="11430" y="9143"/>
                </a:lnTo>
                <a:lnTo>
                  <a:pt x="11430" y="584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880866" y="4938141"/>
            <a:ext cx="11430" cy="43179"/>
          </a:xfrm>
          <a:custGeom>
            <a:avLst/>
            <a:gdLst/>
            <a:ahLst/>
            <a:cxnLst/>
            <a:rect l="l" t="t" r="r" b="b"/>
            <a:pathLst>
              <a:path w="11430" h="43179">
                <a:moveTo>
                  <a:pt x="0" y="2539"/>
                </a:moveTo>
                <a:lnTo>
                  <a:pt x="0" y="40639"/>
                </a:lnTo>
                <a:lnTo>
                  <a:pt x="2794" y="43179"/>
                </a:lnTo>
                <a:lnTo>
                  <a:pt x="9017" y="43179"/>
                </a:lnTo>
                <a:lnTo>
                  <a:pt x="11430" y="40639"/>
                </a:lnTo>
                <a:lnTo>
                  <a:pt x="11430" y="2539"/>
                </a:lnTo>
                <a:lnTo>
                  <a:pt x="9017" y="0"/>
                </a:lnTo>
                <a:lnTo>
                  <a:pt x="2794" y="0"/>
                </a:lnTo>
                <a:lnTo>
                  <a:pt x="0" y="25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844925" y="4938141"/>
            <a:ext cx="11429" cy="104901"/>
          </a:xfrm>
          <a:custGeom>
            <a:avLst/>
            <a:gdLst/>
            <a:ahLst/>
            <a:cxnLst/>
            <a:rect l="l" t="t" r="r" b="b"/>
            <a:pathLst>
              <a:path w="11429" h="104901">
                <a:moveTo>
                  <a:pt x="0" y="2666"/>
                </a:moveTo>
                <a:lnTo>
                  <a:pt x="0" y="102107"/>
                </a:lnTo>
                <a:lnTo>
                  <a:pt x="2286" y="104901"/>
                </a:lnTo>
                <a:lnTo>
                  <a:pt x="9144" y="104901"/>
                </a:lnTo>
                <a:lnTo>
                  <a:pt x="11429" y="102107"/>
                </a:lnTo>
                <a:lnTo>
                  <a:pt x="11429" y="2666"/>
                </a:lnTo>
                <a:lnTo>
                  <a:pt x="9144" y="0"/>
                </a:lnTo>
                <a:lnTo>
                  <a:pt x="2286" y="0"/>
                </a:lnTo>
                <a:lnTo>
                  <a:pt x="0" y="26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050538" y="4866513"/>
            <a:ext cx="11429" cy="11556"/>
          </a:xfrm>
          <a:custGeom>
            <a:avLst/>
            <a:gdLst/>
            <a:ahLst/>
            <a:cxnLst/>
            <a:rect l="l" t="t" r="r" b="b"/>
            <a:pathLst>
              <a:path w="11429" h="11557">
                <a:moveTo>
                  <a:pt x="11429" y="5714"/>
                </a:moveTo>
                <a:lnTo>
                  <a:pt x="10922" y="3048"/>
                </a:lnTo>
                <a:lnTo>
                  <a:pt x="7620" y="0"/>
                </a:lnTo>
                <a:lnTo>
                  <a:pt x="3810" y="0"/>
                </a:lnTo>
                <a:lnTo>
                  <a:pt x="1397" y="2286"/>
                </a:lnTo>
                <a:lnTo>
                  <a:pt x="381" y="3048"/>
                </a:lnTo>
                <a:lnTo>
                  <a:pt x="0" y="5714"/>
                </a:lnTo>
                <a:lnTo>
                  <a:pt x="381" y="8889"/>
                </a:lnTo>
                <a:lnTo>
                  <a:pt x="3810" y="11556"/>
                </a:lnTo>
                <a:lnTo>
                  <a:pt x="7112" y="11556"/>
                </a:lnTo>
                <a:lnTo>
                  <a:pt x="10922" y="8889"/>
                </a:lnTo>
                <a:lnTo>
                  <a:pt x="11429" y="57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020566" y="4868545"/>
            <a:ext cx="11430" cy="11430"/>
          </a:xfrm>
          <a:custGeom>
            <a:avLst/>
            <a:gdLst/>
            <a:ahLst/>
            <a:cxnLst/>
            <a:rect l="l" t="t" r="r" b="b"/>
            <a:pathLst>
              <a:path w="11430" h="11429">
                <a:moveTo>
                  <a:pt x="11430" y="5460"/>
                </a:moveTo>
                <a:lnTo>
                  <a:pt x="11430" y="2666"/>
                </a:lnTo>
                <a:lnTo>
                  <a:pt x="8762" y="0"/>
                </a:lnTo>
                <a:lnTo>
                  <a:pt x="2286" y="0"/>
                </a:lnTo>
                <a:lnTo>
                  <a:pt x="0" y="2666"/>
                </a:lnTo>
                <a:lnTo>
                  <a:pt x="0" y="8635"/>
                </a:lnTo>
                <a:lnTo>
                  <a:pt x="2286" y="11429"/>
                </a:lnTo>
                <a:lnTo>
                  <a:pt x="8762" y="11429"/>
                </a:lnTo>
                <a:lnTo>
                  <a:pt x="11430" y="8635"/>
                </a:lnTo>
                <a:lnTo>
                  <a:pt x="11430" y="54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734435" y="4838700"/>
            <a:ext cx="357504" cy="315507"/>
          </a:xfrm>
          <a:custGeom>
            <a:avLst/>
            <a:gdLst/>
            <a:ahLst/>
            <a:cxnLst/>
            <a:rect l="l" t="t" r="r" b="b"/>
            <a:pathLst>
              <a:path w="357504" h="315507">
                <a:moveTo>
                  <a:pt x="0" y="15239"/>
                </a:moveTo>
                <a:lnTo>
                  <a:pt x="4063" y="11302"/>
                </a:lnTo>
                <a:lnTo>
                  <a:pt x="342138" y="11302"/>
                </a:lnTo>
                <a:lnTo>
                  <a:pt x="346201" y="15239"/>
                </a:lnTo>
                <a:lnTo>
                  <a:pt x="352774" y="315507"/>
                </a:lnTo>
                <a:lnTo>
                  <a:pt x="357504" y="302513"/>
                </a:lnTo>
                <a:lnTo>
                  <a:pt x="357504" y="20193"/>
                </a:lnTo>
                <a:lnTo>
                  <a:pt x="357167" y="16485"/>
                </a:lnTo>
                <a:lnTo>
                  <a:pt x="350283" y="4718"/>
                </a:lnTo>
                <a:lnTo>
                  <a:pt x="337185" y="0"/>
                </a:lnTo>
                <a:lnTo>
                  <a:pt x="9525" y="0"/>
                </a:lnTo>
                <a:lnTo>
                  <a:pt x="5403" y="405"/>
                </a:lnTo>
                <a:lnTo>
                  <a:pt x="0" y="152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210939" y="3840733"/>
            <a:ext cx="89408" cy="55118"/>
          </a:xfrm>
          <a:custGeom>
            <a:avLst/>
            <a:gdLst/>
            <a:ahLst/>
            <a:cxnLst/>
            <a:rect l="l" t="t" r="r" b="b"/>
            <a:pathLst>
              <a:path w="89408" h="55118">
                <a:moveTo>
                  <a:pt x="78105" y="34544"/>
                </a:moveTo>
                <a:lnTo>
                  <a:pt x="78105" y="37211"/>
                </a:lnTo>
                <a:lnTo>
                  <a:pt x="77215" y="39497"/>
                </a:lnTo>
                <a:lnTo>
                  <a:pt x="74040" y="43053"/>
                </a:lnTo>
                <a:lnTo>
                  <a:pt x="71374" y="44323"/>
                </a:lnTo>
                <a:lnTo>
                  <a:pt x="19303" y="44323"/>
                </a:lnTo>
                <a:lnTo>
                  <a:pt x="23749" y="55118"/>
                </a:lnTo>
                <a:lnTo>
                  <a:pt x="74549" y="55118"/>
                </a:lnTo>
                <a:lnTo>
                  <a:pt x="79501" y="53340"/>
                </a:lnTo>
                <a:lnTo>
                  <a:pt x="83565" y="48895"/>
                </a:lnTo>
                <a:lnTo>
                  <a:pt x="87630" y="45212"/>
                </a:lnTo>
                <a:lnTo>
                  <a:pt x="89408" y="39878"/>
                </a:lnTo>
                <a:lnTo>
                  <a:pt x="88900" y="34036"/>
                </a:lnTo>
                <a:lnTo>
                  <a:pt x="88519" y="19177"/>
                </a:lnTo>
                <a:lnTo>
                  <a:pt x="88118" y="16051"/>
                </a:lnTo>
                <a:lnTo>
                  <a:pt x="81016" y="4591"/>
                </a:lnTo>
                <a:lnTo>
                  <a:pt x="67818" y="0"/>
                </a:lnTo>
                <a:lnTo>
                  <a:pt x="15239" y="0"/>
                </a:lnTo>
                <a:lnTo>
                  <a:pt x="9398" y="2667"/>
                </a:lnTo>
                <a:lnTo>
                  <a:pt x="5334" y="7112"/>
                </a:lnTo>
                <a:lnTo>
                  <a:pt x="1777" y="12065"/>
                </a:lnTo>
                <a:lnTo>
                  <a:pt x="0" y="17907"/>
                </a:lnTo>
                <a:lnTo>
                  <a:pt x="888" y="23749"/>
                </a:lnTo>
                <a:lnTo>
                  <a:pt x="3556" y="38481"/>
                </a:lnTo>
                <a:lnTo>
                  <a:pt x="3729" y="39340"/>
                </a:lnTo>
                <a:lnTo>
                  <a:pt x="10970" y="50766"/>
                </a:lnTo>
                <a:lnTo>
                  <a:pt x="12064" y="21971"/>
                </a:lnTo>
                <a:lnTo>
                  <a:pt x="11684" y="19177"/>
                </a:lnTo>
                <a:lnTo>
                  <a:pt x="12573" y="16510"/>
                </a:lnTo>
                <a:lnTo>
                  <a:pt x="15748" y="12065"/>
                </a:lnTo>
                <a:lnTo>
                  <a:pt x="18414" y="11176"/>
                </a:lnTo>
                <a:lnTo>
                  <a:pt x="73151" y="11176"/>
                </a:lnTo>
                <a:lnTo>
                  <a:pt x="77215" y="14732"/>
                </a:lnTo>
                <a:lnTo>
                  <a:pt x="77215" y="19685"/>
                </a:lnTo>
                <a:lnTo>
                  <a:pt x="78105" y="345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224909" y="3922141"/>
            <a:ext cx="79375" cy="55244"/>
          </a:xfrm>
          <a:custGeom>
            <a:avLst/>
            <a:gdLst/>
            <a:ahLst/>
            <a:cxnLst/>
            <a:rect l="l" t="t" r="r" b="b"/>
            <a:pathLst>
              <a:path w="79375" h="55245">
                <a:moveTo>
                  <a:pt x="23875" y="44068"/>
                </a:moveTo>
                <a:lnTo>
                  <a:pt x="19430" y="44068"/>
                </a:lnTo>
                <a:lnTo>
                  <a:pt x="15366" y="41020"/>
                </a:lnTo>
                <a:lnTo>
                  <a:pt x="14858" y="36575"/>
                </a:lnTo>
                <a:lnTo>
                  <a:pt x="12191" y="21843"/>
                </a:lnTo>
                <a:lnTo>
                  <a:pt x="11683" y="19176"/>
                </a:lnTo>
                <a:lnTo>
                  <a:pt x="12191" y="16509"/>
                </a:lnTo>
                <a:lnTo>
                  <a:pt x="15748" y="12445"/>
                </a:lnTo>
                <a:lnTo>
                  <a:pt x="18541" y="11175"/>
                </a:lnTo>
                <a:lnTo>
                  <a:pt x="62737" y="11175"/>
                </a:lnTo>
                <a:lnTo>
                  <a:pt x="66801" y="14731"/>
                </a:lnTo>
                <a:lnTo>
                  <a:pt x="67182" y="20065"/>
                </a:lnTo>
                <a:lnTo>
                  <a:pt x="68071" y="34797"/>
                </a:lnTo>
                <a:lnTo>
                  <a:pt x="69468" y="52958"/>
                </a:lnTo>
                <a:lnTo>
                  <a:pt x="73025" y="49021"/>
                </a:lnTo>
                <a:lnTo>
                  <a:pt x="77088" y="44957"/>
                </a:lnTo>
                <a:lnTo>
                  <a:pt x="79375" y="39623"/>
                </a:lnTo>
                <a:lnTo>
                  <a:pt x="78993" y="33908"/>
                </a:lnTo>
                <a:lnTo>
                  <a:pt x="78486" y="19176"/>
                </a:lnTo>
                <a:lnTo>
                  <a:pt x="77982" y="16143"/>
                </a:lnTo>
                <a:lnTo>
                  <a:pt x="70700" y="4719"/>
                </a:lnTo>
                <a:lnTo>
                  <a:pt x="57785" y="0"/>
                </a:lnTo>
                <a:lnTo>
                  <a:pt x="15366" y="0"/>
                </a:lnTo>
                <a:lnTo>
                  <a:pt x="9525" y="2666"/>
                </a:lnTo>
                <a:lnTo>
                  <a:pt x="5461" y="7111"/>
                </a:lnTo>
                <a:lnTo>
                  <a:pt x="1777" y="11556"/>
                </a:lnTo>
                <a:lnTo>
                  <a:pt x="0" y="17779"/>
                </a:lnTo>
                <a:lnTo>
                  <a:pt x="888" y="23621"/>
                </a:lnTo>
                <a:lnTo>
                  <a:pt x="3555" y="38353"/>
                </a:lnTo>
                <a:lnTo>
                  <a:pt x="3806" y="39478"/>
                </a:lnTo>
                <a:lnTo>
                  <a:pt x="11138" y="50809"/>
                </a:lnTo>
                <a:lnTo>
                  <a:pt x="23875" y="55244"/>
                </a:lnTo>
                <a:lnTo>
                  <a:pt x="58674" y="55244"/>
                </a:lnTo>
                <a:lnTo>
                  <a:pt x="23875" y="4406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332732" y="3922141"/>
            <a:ext cx="79375" cy="55244"/>
          </a:xfrm>
          <a:custGeom>
            <a:avLst/>
            <a:gdLst/>
            <a:ahLst/>
            <a:cxnLst/>
            <a:rect l="l" t="t" r="r" b="b"/>
            <a:pathLst>
              <a:path w="79375" h="55245">
                <a:moveTo>
                  <a:pt x="69201" y="50079"/>
                </a:moveTo>
                <a:lnTo>
                  <a:pt x="75691" y="38353"/>
                </a:lnTo>
                <a:lnTo>
                  <a:pt x="78485" y="23621"/>
                </a:lnTo>
                <a:lnTo>
                  <a:pt x="79375" y="17779"/>
                </a:lnTo>
                <a:lnTo>
                  <a:pt x="77977" y="11556"/>
                </a:lnTo>
                <a:lnTo>
                  <a:pt x="73913" y="7111"/>
                </a:lnTo>
                <a:lnTo>
                  <a:pt x="69850" y="2666"/>
                </a:lnTo>
                <a:lnTo>
                  <a:pt x="64388" y="0"/>
                </a:lnTo>
                <a:lnTo>
                  <a:pt x="21335" y="0"/>
                </a:lnTo>
                <a:lnTo>
                  <a:pt x="18184" y="229"/>
                </a:lnTo>
                <a:lnTo>
                  <a:pt x="5827" y="6752"/>
                </a:lnTo>
                <a:lnTo>
                  <a:pt x="888" y="19176"/>
                </a:lnTo>
                <a:lnTo>
                  <a:pt x="0" y="33908"/>
                </a:lnTo>
                <a:lnTo>
                  <a:pt x="0" y="39623"/>
                </a:lnTo>
                <a:lnTo>
                  <a:pt x="1777" y="44957"/>
                </a:lnTo>
                <a:lnTo>
                  <a:pt x="5460" y="49021"/>
                </a:lnTo>
                <a:lnTo>
                  <a:pt x="9525" y="52958"/>
                </a:lnTo>
                <a:lnTo>
                  <a:pt x="14985" y="55244"/>
                </a:lnTo>
                <a:lnTo>
                  <a:pt x="20319" y="55244"/>
                </a:lnTo>
                <a:lnTo>
                  <a:pt x="18160" y="44068"/>
                </a:lnTo>
                <a:lnTo>
                  <a:pt x="15366" y="43179"/>
                </a:lnTo>
                <a:lnTo>
                  <a:pt x="12191" y="39623"/>
                </a:lnTo>
                <a:lnTo>
                  <a:pt x="11302" y="36956"/>
                </a:lnTo>
                <a:lnTo>
                  <a:pt x="11302" y="34797"/>
                </a:lnTo>
                <a:lnTo>
                  <a:pt x="12191" y="20065"/>
                </a:lnTo>
                <a:lnTo>
                  <a:pt x="12191" y="14731"/>
                </a:lnTo>
                <a:lnTo>
                  <a:pt x="16255" y="11175"/>
                </a:lnTo>
                <a:lnTo>
                  <a:pt x="60705" y="11175"/>
                </a:lnTo>
                <a:lnTo>
                  <a:pt x="63500" y="12445"/>
                </a:lnTo>
                <a:lnTo>
                  <a:pt x="67055" y="16509"/>
                </a:lnTo>
                <a:lnTo>
                  <a:pt x="67563" y="19176"/>
                </a:lnTo>
                <a:lnTo>
                  <a:pt x="67563" y="21843"/>
                </a:lnTo>
                <a:lnTo>
                  <a:pt x="64769" y="36575"/>
                </a:lnTo>
                <a:lnTo>
                  <a:pt x="63880" y="41020"/>
                </a:lnTo>
                <a:lnTo>
                  <a:pt x="59816" y="44068"/>
                </a:lnTo>
                <a:lnTo>
                  <a:pt x="56568" y="55207"/>
                </a:lnTo>
                <a:lnTo>
                  <a:pt x="69201" y="500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350893" y="3966210"/>
            <a:ext cx="41656" cy="11175"/>
          </a:xfrm>
          <a:custGeom>
            <a:avLst/>
            <a:gdLst/>
            <a:ahLst/>
            <a:cxnLst/>
            <a:rect l="l" t="t" r="r" b="b"/>
            <a:pathLst>
              <a:path w="41656" h="11175">
                <a:moveTo>
                  <a:pt x="0" y="0"/>
                </a:moveTo>
                <a:lnTo>
                  <a:pt x="2159" y="11175"/>
                </a:lnTo>
                <a:lnTo>
                  <a:pt x="38407" y="11138"/>
                </a:lnTo>
                <a:lnTo>
                  <a:pt x="41656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248785" y="3956939"/>
            <a:ext cx="45592" cy="20447"/>
          </a:xfrm>
          <a:custGeom>
            <a:avLst/>
            <a:gdLst/>
            <a:ahLst/>
            <a:cxnLst/>
            <a:rect l="l" t="t" r="r" b="b"/>
            <a:pathLst>
              <a:path w="45592" h="20447">
                <a:moveTo>
                  <a:pt x="44195" y="0"/>
                </a:moveTo>
                <a:lnTo>
                  <a:pt x="44195" y="2159"/>
                </a:lnTo>
                <a:lnTo>
                  <a:pt x="43306" y="4825"/>
                </a:lnTo>
                <a:lnTo>
                  <a:pt x="39750" y="8381"/>
                </a:lnTo>
                <a:lnTo>
                  <a:pt x="36956" y="9271"/>
                </a:lnTo>
                <a:lnTo>
                  <a:pt x="0" y="9271"/>
                </a:lnTo>
                <a:lnTo>
                  <a:pt x="34798" y="20447"/>
                </a:lnTo>
                <a:lnTo>
                  <a:pt x="40639" y="20447"/>
                </a:lnTo>
                <a:lnTo>
                  <a:pt x="45592" y="18161"/>
                </a:lnTo>
                <a:lnTo>
                  <a:pt x="441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336669" y="3840733"/>
            <a:ext cx="89407" cy="55118"/>
          </a:xfrm>
          <a:custGeom>
            <a:avLst/>
            <a:gdLst/>
            <a:ahLst/>
            <a:cxnLst/>
            <a:rect l="l" t="t" r="r" b="b"/>
            <a:pathLst>
              <a:path w="89407" h="55118">
                <a:moveTo>
                  <a:pt x="79043" y="50222"/>
                </a:moveTo>
                <a:lnTo>
                  <a:pt x="85851" y="38481"/>
                </a:lnTo>
                <a:lnTo>
                  <a:pt x="88010" y="23749"/>
                </a:lnTo>
                <a:lnTo>
                  <a:pt x="89407" y="17907"/>
                </a:lnTo>
                <a:lnTo>
                  <a:pt x="87629" y="12065"/>
                </a:lnTo>
                <a:lnTo>
                  <a:pt x="83565" y="7112"/>
                </a:lnTo>
                <a:lnTo>
                  <a:pt x="80009" y="2667"/>
                </a:lnTo>
                <a:lnTo>
                  <a:pt x="74167" y="0"/>
                </a:lnTo>
                <a:lnTo>
                  <a:pt x="21081" y="0"/>
                </a:lnTo>
                <a:lnTo>
                  <a:pt x="18283" y="192"/>
                </a:lnTo>
                <a:lnTo>
                  <a:pt x="6199" y="6531"/>
                </a:lnTo>
                <a:lnTo>
                  <a:pt x="888" y="19177"/>
                </a:lnTo>
                <a:lnTo>
                  <a:pt x="0" y="34036"/>
                </a:lnTo>
                <a:lnTo>
                  <a:pt x="0" y="39878"/>
                </a:lnTo>
                <a:lnTo>
                  <a:pt x="1777" y="45212"/>
                </a:lnTo>
                <a:lnTo>
                  <a:pt x="5841" y="48895"/>
                </a:lnTo>
                <a:lnTo>
                  <a:pt x="9905" y="53340"/>
                </a:lnTo>
                <a:lnTo>
                  <a:pt x="14858" y="55118"/>
                </a:lnTo>
                <a:lnTo>
                  <a:pt x="20700" y="55118"/>
                </a:lnTo>
                <a:lnTo>
                  <a:pt x="18033" y="44323"/>
                </a:lnTo>
                <a:lnTo>
                  <a:pt x="13969" y="41275"/>
                </a:lnTo>
                <a:lnTo>
                  <a:pt x="11175" y="37211"/>
                </a:lnTo>
                <a:lnTo>
                  <a:pt x="11175" y="34544"/>
                </a:lnTo>
                <a:lnTo>
                  <a:pt x="12191" y="19685"/>
                </a:lnTo>
                <a:lnTo>
                  <a:pt x="12191" y="14732"/>
                </a:lnTo>
                <a:lnTo>
                  <a:pt x="16128" y="11176"/>
                </a:lnTo>
                <a:lnTo>
                  <a:pt x="70992" y="11176"/>
                </a:lnTo>
                <a:lnTo>
                  <a:pt x="73659" y="12065"/>
                </a:lnTo>
                <a:lnTo>
                  <a:pt x="77215" y="16510"/>
                </a:lnTo>
                <a:lnTo>
                  <a:pt x="78104" y="19177"/>
                </a:lnTo>
                <a:lnTo>
                  <a:pt x="77723" y="21971"/>
                </a:lnTo>
                <a:lnTo>
                  <a:pt x="74548" y="36703"/>
                </a:lnTo>
                <a:lnTo>
                  <a:pt x="74167" y="41275"/>
                </a:lnTo>
                <a:lnTo>
                  <a:pt x="70103" y="44323"/>
                </a:lnTo>
                <a:lnTo>
                  <a:pt x="66502" y="55096"/>
                </a:lnTo>
                <a:lnTo>
                  <a:pt x="79043" y="502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354703" y="3885056"/>
            <a:ext cx="52070" cy="10794"/>
          </a:xfrm>
          <a:custGeom>
            <a:avLst/>
            <a:gdLst/>
            <a:ahLst/>
            <a:cxnLst/>
            <a:rect l="l" t="t" r="r" b="b"/>
            <a:pathLst>
              <a:path w="52070" h="10795">
                <a:moveTo>
                  <a:pt x="0" y="0"/>
                </a:moveTo>
                <a:lnTo>
                  <a:pt x="2667" y="10795"/>
                </a:lnTo>
                <a:lnTo>
                  <a:pt x="48468" y="10773"/>
                </a:lnTo>
                <a:lnTo>
                  <a:pt x="5207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221909" y="3862704"/>
            <a:ext cx="12778" cy="33146"/>
          </a:xfrm>
          <a:custGeom>
            <a:avLst/>
            <a:gdLst/>
            <a:ahLst/>
            <a:cxnLst/>
            <a:rect l="l" t="t" r="r" b="b"/>
            <a:pathLst>
              <a:path w="12778" h="33147">
                <a:moveTo>
                  <a:pt x="4269" y="19304"/>
                </a:moveTo>
                <a:lnTo>
                  <a:pt x="3888" y="14732"/>
                </a:lnTo>
                <a:lnTo>
                  <a:pt x="1094" y="0"/>
                </a:lnTo>
                <a:lnTo>
                  <a:pt x="0" y="28795"/>
                </a:lnTo>
                <a:lnTo>
                  <a:pt x="12778" y="33147"/>
                </a:lnTo>
                <a:lnTo>
                  <a:pt x="8333" y="22352"/>
                </a:lnTo>
                <a:lnTo>
                  <a:pt x="4269" y="193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222750" y="3688461"/>
            <a:ext cx="9016" cy="10794"/>
          </a:xfrm>
          <a:custGeom>
            <a:avLst/>
            <a:gdLst/>
            <a:ahLst/>
            <a:cxnLst/>
            <a:rect l="l" t="t" r="r" b="b"/>
            <a:pathLst>
              <a:path w="9016" h="10794">
                <a:moveTo>
                  <a:pt x="9016" y="0"/>
                </a:moveTo>
                <a:lnTo>
                  <a:pt x="0" y="0"/>
                </a:lnTo>
                <a:lnTo>
                  <a:pt x="888" y="9906"/>
                </a:lnTo>
                <a:lnTo>
                  <a:pt x="3048" y="10287"/>
                </a:lnTo>
                <a:lnTo>
                  <a:pt x="6223" y="10794"/>
                </a:lnTo>
                <a:lnTo>
                  <a:pt x="901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286758" y="3735324"/>
            <a:ext cx="63500" cy="63118"/>
          </a:xfrm>
          <a:custGeom>
            <a:avLst/>
            <a:gdLst/>
            <a:ahLst/>
            <a:cxnLst/>
            <a:rect l="l" t="t" r="r" b="b"/>
            <a:pathLst>
              <a:path w="63500" h="63119">
                <a:moveTo>
                  <a:pt x="37211" y="2667"/>
                </a:moveTo>
                <a:lnTo>
                  <a:pt x="34925" y="0"/>
                </a:lnTo>
                <a:lnTo>
                  <a:pt x="28575" y="0"/>
                </a:lnTo>
                <a:lnTo>
                  <a:pt x="25780" y="2667"/>
                </a:lnTo>
                <a:lnTo>
                  <a:pt x="25780" y="26162"/>
                </a:lnTo>
                <a:lnTo>
                  <a:pt x="2286" y="26162"/>
                </a:lnTo>
                <a:lnTo>
                  <a:pt x="0" y="28448"/>
                </a:lnTo>
                <a:lnTo>
                  <a:pt x="0" y="34670"/>
                </a:lnTo>
                <a:lnTo>
                  <a:pt x="2286" y="36956"/>
                </a:lnTo>
                <a:lnTo>
                  <a:pt x="25780" y="36956"/>
                </a:lnTo>
                <a:lnTo>
                  <a:pt x="25780" y="60959"/>
                </a:lnTo>
                <a:lnTo>
                  <a:pt x="28575" y="63118"/>
                </a:lnTo>
                <a:lnTo>
                  <a:pt x="34925" y="63118"/>
                </a:lnTo>
                <a:lnTo>
                  <a:pt x="37211" y="60959"/>
                </a:lnTo>
                <a:lnTo>
                  <a:pt x="37211" y="36956"/>
                </a:lnTo>
                <a:lnTo>
                  <a:pt x="60705" y="36956"/>
                </a:lnTo>
                <a:lnTo>
                  <a:pt x="63500" y="34670"/>
                </a:lnTo>
                <a:lnTo>
                  <a:pt x="63500" y="28448"/>
                </a:lnTo>
                <a:lnTo>
                  <a:pt x="60705" y="26162"/>
                </a:lnTo>
                <a:lnTo>
                  <a:pt x="37211" y="26162"/>
                </a:lnTo>
                <a:lnTo>
                  <a:pt x="37211" y="266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375658" y="3643883"/>
            <a:ext cx="96392" cy="163449"/>
          </a:xfrm>
          <a:custGeom>
            <a:avLst/>
            <a:gdLst/>
            <a:ahLst/>
            <a:cxnLst/>
            <a:rect l="l" t="t" r="r" b="b"/>
            <a:pathLst>
              <a:path w="96392" h="163449">
                <a:moveTo>
                  <a:pt x="33527" y="54864"/>
                </a:moveTo>
                <a:lnTo>
                  <a:pt x="35687" y="54483"/>
                </a:lnTo>
                <a:lnTo>
                  <a:pt x="96392" y="163449"/>
                </a:lnTo>
                <a:lnTo>
                  <a:pt x="37083" y="44577"/>
                </a:lnTo>
                <a:lnTo>
                  <a:pt x="18541" y="44577"/>
                </a:lnTo>
                <a:lnTo>
                  <a:pt x="10794" y="36957"/>
                </a:lnTo>
                <a:lnTo>
                  <a:pt x="10794" y="18415"/>
                </a:lnTo>
                <a:lnTo>
                  <a:pt x="18541" y="11303"/>
                </a:lnTo>
                <a:lnTo>
                  <a:pt x="37083" y="11303"/>
                </a:lnTo>
                <a:lnTo>
                  <a:pt x="44322" y="18415"/>
                </a:lnTo>
                <a:lnTo>
                  <a:pt x="51188" y="12935"/>
                </a:lnTo>
                <a:lnTo>
                  <a:pt x="41189" y="3556"/>
                </a:lnTo>
                <a:lnTo>
                  <a:pt x="27558" y="0"/>
                </a:lnTo>
                <a:lnTo>
                  <a:pt x="26222" y="31"/>
                </a:lnTo>
                <a:lnTo>
                  <a:pt x="12876" y="4264"/>
                </a:lnTo>
                <a:lnTo>
                  <a:pt x="3524" y="14230"/>
                </a:lnTo>
                <a:lnTo>
                  <a:pt x="0" y="27940"/>
                </a:lnTo>
                <a:lnTo>
                  <a:pt x="14" y="28858"/>
                </a:lnTo>
                <a:lnTo>
                  <a:pt x="4022" y="42314"/>
                </a:lnTo>
                <a:lnTo>
                  <a:pt x="13832" y="51788"/>
                </a:lnTo>
                <a:lnTo>
                  <a:pt x="27558" y="55372"/>
                </a:lnTo>
                <a:lnTo>
                  <a:pt x="30733" y="55372"/>
                </a:lnTo>
                <a:lnTo>
                  <a:pt x="33527" y="5486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304173" y="3656819"/>
            <a:ext cx="197722" cy="352749"/>
          </a:xfrm>
          <a:custGeom>
            <a:avLst/>
            <a:gdLst/>
            <a:ahLst/>
            <a:cxnLst/>
            <a:rect l="l" t="t" r="r" b="b"/>
            <a:pathLst>
              <a:path w="197722" h="352749">
                <a:moveTo>
                  <a:pt x="70833" y="80578"/>
                </a:moveTo>
                <a:lnTo>
                  <a:pt x="62947" y="69265"/>
                </a:lnTo>
                <a:lnTo>
                  <a:pt x="52872" y="59842"/>
                </a:lnTo>
                <a:lnTo>
                  <a:pt x="40962" y="52669"/>
                </a:lnTo>
                <a:lnTo>
                  <a:pt x="27574" y="59651"/>
                </a:lnTo>
                <a:lnTo>
                  <a:pt x="40505" y="65129"/>
                </a:lnTo>
                <a:lnTo>
                  <a:pt x="51485" y="73570"/>
                </a:lnTo>
                <a:lnTo>
                  <a:pt x="59984" y="84435"/>
                </a:lnTo>
                <a:lnTo>
                  <a:pt x="65473" y="97181"/>
                </a:lnTo>
                <a:lnTo>
                  <a:pt x="67420" y="111270"/>
                </a:lnTo>
                <a:lnTo>
                  <a:pt x="67419" y="111426"/>
                </a:lnTo>
                <a:lnTo>
                  <a:pt x="65432" y="125678"/>
                </a:lnTo>
                <a:lnTo>
                  <a:pt x="59910" y="138456"/>
                </a:lnTo>
                <a:lnTo>
                  <a:pt x="51382" y="149262"/>
                </a:lnTo>
                <a:lnTo>
                  <a:pt x="40378" y="157597"/>
                </a:lnTo>
                <a:lnTo>
                  <a:pt x="27429" y="162964"/>
                </a:lnTo>
                <a:lnTo>
                  <a:pt x="13064" y="164864"/>
                </a:lnTo>
                <a:lnTo>
                  <a:pt x="0" y="175135"/>
                </a:lnTo>
                <a:lnTo>
                  <a:pt x="13064" y="176548"/>
                </a:lnTo>
                <a:lnTo>
                  <a:pt x="19812" y="176206"/>
                </a:lnTo>
                <a:lnTo>
                  <a:pt x="32673" y="173525"/>
                </a:lnTo>
                <a:lnTo>
                  <a:pt x="44339" y="168452"/>
                </a:lnTo>
                <a:lnTo>
                  <a:pt x="54720" y="161308"/>
                </a:lnTo>
                <a:lnTo>
                  <a:pt x="170163" y="161308"/>
                </a:lnTo>
                <a:lnTo>
                  <a:pt x="127110" y="330472"/>
                </a:lnTo>
                <a:lnTo>
                  <a:pt x="125332" y="338092"/>
                </a:lnTo>
                <a:lnTo>
                  <a:pt x="118982" y="343045"/>
                </a:lnTo>
                <a:lnTo>
                  <a:pt x="120400" y="352749"/>
                </a:lnTo>
                <a:lnTo>
                  <a:pt x="131566" y="345469"/>
                </a:lnTo>
                <a:lnTo>
                  <a:pt x="138032" y="333647"/>
                </a:lnTo>
                <a:lnTo>
                  <a:pt x="181847" y="161308"/>
                </a:lnTo>
                <a:lnTo>
                  <a:pt x="195436" y="161308"/>
                </a:lnTo>
                <a:lnTo>
                  <a:pt x="197722" y="159022"/>
                </a:lnTo>
                <a:lnTo>
                  <a:pt x="197722" y="152672"/>
                </a:lnTo>
                <a:lnTo>
                  <a:pt x="195436" y="150513"/>
                </a:lnTo>
                <a:lnTo>
                  <a:pt x="180577" y="150513"/>
                </a:lnTo>
                <a:lnTo>
                  <a:pt x="117204" y="36086"/>
                </a:lnTo>
                <a:lnTo>
                  <a:pt x="123046" y="30752"/>
                </a:lnTo>
                <a:lnTo>
                  <a:pt x="127110" y="23513"/>
                </a:lnTo>
                <a:lnTo>
                  <a:pt x="127055" y="13267"/>
                </a:lnTo>
                <a:lnTo>
                  <a:pt x="122672" y="0"/>
                </a:lnTo>
                <a:lnTo>
                  <a:pt x="115807" y="5479"/>
                </a:lnTo>
                <a:lnTo>
                  <a:pt x="115807" y="24021"/>
                </a:lnTo>
                <a:lnTo>
                  <a:pt x="108568" y="31641"/>
                </a:lnTo>
                <a:lnTo>
                  <a:pt x="167877" y="150513"/>
                </a:lnTo>
                <a:lnTo>
                  <a:pt x="65134" y="150513"/>
                </a:lnTo>
                <a:lnTo>
                  <a:pt x="67197" y="147669"/>
                </a:lnTo>
                <a:lnTo>
                  <a:pt x="73455" y="136433"/>
                </a:lnTo>
                <a:lnTo>
                  <a:pt x="77369" y="124235"/>
                </a:lnTo>
                <a:lnTo>
                  <a:pt x="78723" y="111270"/>
                </a:lnTo>
                <a:lnTo>
                  <a:pt x="78608" y="107445"/>
                </a:lnTo>
                <a:lnTo>
                  <a:pt x="76172" y="93424"/>
                </a:lnTo>
                <a:lnTo>
                  <a:pt x="70833" y="805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133088" y="3643883"/>
            <a:ext cx="291486" cy="367284"/>
          </a:xfrm>
          <a:custGeom>
            <a:avLst/>
            <a:gdLst/>
            <a:ahLst/>
            <a:cxnLst/>
            <a:rect l="l" t="t" r="r" b="b"/>
            <a:pathLst>
              <a:path w="291486" h="367284">
                <a:moveTo>
                  <a:pt x="2286" y="174244"/>
                </a:moveTo>
                <a:lnTo>
                  <a:pt x="15875" y="174244"/>
                </a:lnTo>
                <a:lnTo>
                  <a:pt x="59689" y="346583"/>
                </a:lnTo>
                <a:lnTo>
                  <a:pt x="63406" y="355157"/>
                </a:lnTo>
                <a:lnTo>
                  <a:pt x="73362" y="364004"/>
                </a:lnTo>
                <a:lnTo>
                  <a:pt x="86867" y="367284"/>
                </a:lnTo>
                <a:lnTo>
                  <a:pt x="281939" y="367284"/>
                </a:lnTo>
                <a:lnTo>
                  <a:pt x="291486" y="365685"/>
                </a:lnTo>
                <a:lnTo>
                  <a:pt x="290067" y="355981"/>
                </a:lnTo>
                <a:lnTo>
                  <a:pt x="79248" y="355981"/>
                </a:lnTo>
                <a:lnTo>
                  <a:pt x="72389" y="351028"/>
                </a:lnTo>
                <a:lnTo>
                  <a:pt x="70103" y="343408"/>
                </a:lnTo>
                <a:lnTo>
                  <a:pt x="27559" y="174244"/>
                </a:lnTo>
                <a:lnTo>
                  <a:pt x="143001" y="174244"/>
                </a:lnTo>
                <a:lnTo>
                  <a:pt x="147628" y="177767"/>
                </a:lnTo>
                <a:lnTo>
                  <a:pt x="158801" y="184054"/>
                </a:lnTo>
                <a:lnTo>
                  <a:pt x="171085" y="188071"/>
                </a:lnTo>
                <a:lnTo>
                  <a:pt x="184150" y="177800"/>
                </a:lnTo>
                <a:lnTo>
                  <a:pt x="170177" y="175949"/>
                </a:lnTo>
                <a:lnTo>
                  <a:pt x="157293" y="170592"/>
                </a:lnTo>
                <a:lnTo>
                  <a:pt x="146312" y="162233"/>
                </a:lnTo>
                <a:lnTo>
                  <a:pt x="137785" y="151379"/>
                </a:lnTo>
                <a:lnTo>
                  <a:pt x="132264" y="138535"/>
                </a:lnTo>
                <a:lnTo>
                  <a:pt x="130301" y="124206"/>
                </a:lnTo>
                <a:lnTo>
                  <a:pt x="132196" y="110295"/>
                </a:lnTo>
                <a:lnTo>
                  <a:pt x="137658" y="97471"/>
                </a:lnTo>
                <a:lnTo>
                  <a:pt x="146136" y="86542"/>
                </a:lnTo>
                <a:lnTo>
                  <a:pt x="157079" y="78057"/>
                </a:lnTo>
                <a:lnTo>
                  <a:pt x="169934" y="72564"/>
                </a:lnTo>
                <a:lnTo>
                  <a:pt x="184150" y="70612"/>
                </a:lnTo>
                <a:lnTo>
                  <a:pt x="184307" y="70612"/>
                </a:lnTo>
                <a:lnTo>
                  <a:pt x="198660" y="72586"/>
                </a:lnTo>
                <a:lnTo>
                  <a:pt x="212047" y="65604"/>
                </a:lnTo>
                <a:lnTo>
                  <a:pt x="198659" y="61037"/>
                </a:lnTo>
                <a:lnTo>
                  <a:pt x="184150" y="59436"/>
                </a:lnTo>
                <a:lnTo>
                  <a:pt x="181114" y="59506"/>
                </a:lnTo>
                <a:lnTo>
                  <a:pt x="166908" y="61781"/>
                </a:lnTo>
                <a:lnTo>
                  <a:pt x="153910" y="66990"/>
                </a:lnTo>
                <a:lnTo>
                  <a:pt x="142475" y="74765"/>
                </a:lnTo>
                <a:lnTo>
                  <a:pt x="132961" y="84741"/>
                </a:lnTo>
                <a:lnTo>
                  <a:pt x="125724" y="96551"/>
                </a:lnTo>
                <a:lnTo>
                  <a:pt x="121120" y="109828"/>
                </a:lnTo>
                <a:lnTo>
                  <a:pt x="119507" y="124206"/>
                </a:lnTo>
                <a:lnTo>
                  <a:pt x="119582" y="127463"/>
                </a:lnTo>
                <a:lnTo>
                  <a:pt x="121426" y="140354"/>
                </a:lnTo>
                <a:lnTo>
                  <a:pt x="125636" y="152416"/>
                </a:lnTo>
                <a:lnTo>
                  <a:pt x="132079" y="163449"/>
                </a:lnTo>
                <a:lnTo>
                  <a:pt x="29845" y="163449"/>
                </a:lnTo>
                <a:lnTo>
                  <a:pt x="90550" y="54483"/>
                </a:lnTo>
                <a:lnTo>
                  <a:pt x="89662" y="44577"/>
                </a:lnTo>
                <a:lnTo>
                  <a:pt x="81914" y="36957"/>
                </a:lnTo>
                <a:lnTo>
                  <a:pt x="81914" y="18415"/>
                </a:lnTo>
                <a:lnTo>
                  <a:pt x="89662" y="11303"/>
                </a:lnTo>
                <a:lnTo>
                  <a:pt x="108203" y="11303"/>
                </a:lnTo>
                <a:lnTo>
                  <a:pt x="115442" y="18415"/>
                </a:lnTo>
                <a:lnTo>
                  <a:pt x="115442" y="36957"/>
                </a:lnTo>
                <a:lnTo>
                  <a:pt x="108203" y="44577"/>
                </a:lnTo>
                <a:lnTo>
                  <a:pt x="98678" y="44577"/>
                </a:lnTo>
                <a:lnTo>
                  <a:pt x="95885" y="55372"/>
                </a:lnTo>
                <a:lnTo>
                  <a:pt x="100018" y="55341"/>
                </a:lnTo>
                <a:lnTo>
                  <a:pt x="113507" y="51220"/>
                </a:lnTo>
                <a:lnTo>
                  <a:pt x="123096" y="41467"/>
                </a:lnTo>
                <a:lnTo>
                  <a:pt x="126746" y="27940"/>
                </a:lnTo>
                <a:lnTo>
                  <a:pt x="126691" y="26202"/>
                </a:lnTo>
                <a:lnTo>
                  <a:pt x="122308" y="12935"/>
                </a:lnTo>
                <a:lnTo>
                  <a:pt x="112309" y="3556"/>
                </a:lnTo>
                <a:lnTo>
                  <a:pt x="98678" y="0"/>
                </a:lnTo>
                <a:lnTo>
                  <a:pt x="97242" y="36"/>
                </a:lnTo>
                <a:lnTo>
                  <a:pt x="83907" y="4298"/>
                </a:lnTo>
                <a:lnTo>
                  <a:pt x="74533" y="14258"/>
                </a:lnTo>
                <a:lnTo>
                  <a:pt x="70992" y="27940"/>
                </a:lnTo>
                <a:lnTo>
                  <a:pt x="70992" y="36449"/>
                </a:lnTo>
                <a:lnTo>
                  <a:pt x="74675" y="43688"/>
                </a:lnTo>
                <a:lnTo>
                  <a:pt x="80517" y="49022"/>
                </a:lnTo>
                <a:lnTo>
                  <a:pt x="16763" y="163449"/>
                </a:lnTo>
                <a:lnTo>
                  <a:pt x="2286" y="163449"/>
                </a:lnTo>
                <a:lnTo>
                  <a:pt x="0" y="165608"/>
                </a:lnTo>
                <a:lnTo>
                  <a:pt x="0" y="171958"/>
                </a:lnTo>
                <a:lnTo>
                  <a:pt x="2286" y="1742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098038" y="710590"/>
            <a:ext cx="4916432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5"/>
              </a:lnSpc>
              <a:spcBef>
                <a:spcPts val="168"/>
              </a:spcBef>
            </a:pPr>
            <a:r>
              <a:rPr sz="4800" b="1" spc="0" baseline="3413" dirty="0" smtClean="0">
                <a:solidFill>
                  <a:srgbClr val="FF0000"/>
                </a:solidFill>
                <a:latin typeface="Calibri"/>
                <a:cs typeface="Calibri"/>
              </a:rPr>
              <a:t>Δ</a:t>
            </a:r>
            <a:r>
              <a:rPr sz="4800" b="1" spc="-9" baseline="3413" dirty="0" smtClean="0">
                <a:solidFill>
                  <a:srgbClr val="FF0000"/>
                </a:solidFill>
                <a:latin typeface="Calibri"/>
                <a:cs typeface="Calibri"/>
              </a:rPr>
              <a:t>ι</a:t>
            </a:r>
            <a:r>
              <a:rPr sz="4800" b="1" spc="-19" baseline="3413" dirty="0" smtClean="0">
                <a:solidFill>
                  <a:srgbClr val="FF0000"/>
                </a:solidFill>
                <a:latin typeface="Calibri"/>
                <a:cs typeface="Calibri"/>
              </a:rPr>
              <a:t>α</a:t>
            </a:r>
            <a:r>
              <a:rPr sz="4800" b="1" spc="29" baseline="3413" dirty="0" smtClean="0">
                <a:solidFill>
                  <a:srgbClr val="FF0000"/>
                </a:solidFill>
                <a:latin typeface="Calibri"/>
                <a:cs typeface="Calibri"/>
              </a:rPr>
              <a:t>σ</a:t>
            </a:r>
            <a:r>
              <a:rPr sz="4800" b="1" spc="-25" baseline="3413" dirty="0" smtClean="0">
                <a:solidFill>
                  <a:srgbClr val="FF0000"/>
                </a:solidFill>
                <a:latin typeface="Calibri"/>
                <a:cs typeface="Calibri"/>
              </a:rPr>
              <a:t>τ</a:t>
            </a:r>
            <a:r>
              <a:rPr sz="4800" b="1" spc="-19" baseline="3413" dirty="0" smtClean="0">
                <a:solidFill>
                  <a:srgbClr val="FF0000"/>
                </a:solidFill>
                <a:latin typeface="Calibri"/>
                <a:cs typeface="Calibri"/>
              </a:rPr>
              <a:t>ά</a:t>
            </a:r>
            <a:r>
              <a:rPr sz="4800" b="1" spc="0" baseline="3413" dirty="0" smtClean="0">
                <a:solidFill>
                  <a:srgbClr val="FF0000"/>
                </a:solidFill>
                <a:latin typeface="Calibri"/>
                <a:cs typeface="Calibri"/>
              </a:rPr>
              <a:t>σε</a:t>
            </a:r>
            <a:r>
              <a:rPr sz="4800" b="1" spc="-14" baseline="3413" dirty="0" smtClean="0">
                <a:solidFill>
                  <a:srgbClr val="FF0000"/>
                </a:solidFill>
                <a:latin typeface="Calibri"/>
                <a:cs typeface="Calibri"/>
              </a:rPr>
              <a:t>ι</a:t>
            </a:r>
            <a:r>
              <a:rPr sz="4800" b="1" spc="0" baseline="3413" dirty="0" smtClean="0">
                <a:solidFill>
                  <a:srgbClr val="FF0000"/>
                </a:solidFill>
                <a:latin typeface="Calibri"/>
                <a:cs typeface="Calibri"/>
              </a:rPr>
              <a:t>ς</a:t>
            </a:r>
            <a:r>
              <a:rPr sz="4800" b="1" spc="-25" baseline="3413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 smtClean="0">
                <a:solidFill>
                  <a:srgbClr val="FF0000"/>
                </a:solidFill>
                <a:latin typeface="Calibri"/>
                <a:cs typeface="Calibri"/>
              </a:rPr>
              <a:t>της ο</a:t>
            </a:r>
            <a:r>
              <a:rPr sz="4800" b="1" spc="-19" baseline="3413" dirty="0" smtClean="0">
                <a:solidFill>
                  <a:srgbClr val="FF0000"/>
                </a:solidFill>
                <a:latin typeface="Calibri"/>
                <a:cs typeface="Calibri"/>
              </a:rPr>
              <a:t>ρ</a:t>
            </a:r>
            <a:r>
              <a:rPr sz="4800" b="1" spc="0" baseline="3413" dirty="0" smtClean="0">
                <a:solidFill>
                  <a:srgbClr val="FF0000"/>
                </a:solidFill>
                <a:latin typeface="Calibri"/>
                <a:cs typeface="Calibri"/>
              </a:rPr>
              <a:t>γανωτ</a:t>
            </a:r>
            <a:r>
              <a:rPr sz="4800" b="1" spc="-9" baseline="3413" dirty="0" smtClean="0">
                <a:solidFill>
                  <a:srgbClr val="FF0000"/>
                </a:solidFill>
                <a:latin typeface="Calibri"/>
                <a:cs typeface="Calibri"/>
              </a:rPr>
              <a:t>ι</a:t>
            </a:r>
            <a:r>
              <a:rPr sz="4800" b="1" spc="0" baseline="3413" dirty="0" smtClean="0">
                <a:solidFill>
                  <a:srgbClr val="FF0000"/>
                </a:solidFill>
                <a:latin typeface="Calibri"/>
                <a:cs typeface="Calibri"/>
              </a:rPr>
              <a:t>κής</a:t>
            </a:r>
            <a:endParaRPr sz="320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015946" y="710590"/>
            <a:ext cx="1137498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5"/>
              </a:lnSpc>
              <a:spcBef>
                <a:spcPts val="168"/>
              </a:spcBef>
            </a:pPr>
            <a:r>
              <a:rPr sz="4800" b="1" spc="0" baseline="3413" dirty="0" smtClean="0">
                <a:solidFill>
                  <a:srgbClr val="FF0000"/>
                </a:solidFill>
                <a:latin typeface="Calibri"/>
                <a:cs typeface="Calibri"/>
              </a:rPr>
              <a:t>δομ</a:t>
            </a:r>
            <a:r>
              <a:rPr sz="4800" b="1" spc="-14" baseline="3413" dirty="0" smtClean="0">
                <a:solidFill>
                  <a:srgbClr val="FF0000"/>
                </a:solidFill>
                <a:latin typeface="Calibri"/>
                <a:cs typeface="Calibri"/>
              </a:rPr>
              <a:t>ή</a:t>
            </a:r>
            <a:r>
              <a:rPr sz="4800" b="1" spc="0" baseline="3413" dirty="0" smtClean="0">
                <a:solidFill>
                  <a:srgbClr val="FF0000"/>
                </a:solidFill>
                <a:latin typeface="Calibri"/>
                <a:cs typeface="Calibri"/>
              </a:rPr>
              <a:t>ς</a:t>
            </a:r>
            <a:endParaRPr sz="320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06823" y="2383917"/>
            <a:ext cx="3210268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 smtClean="0">
                <a:latin typeface="Calibri"/>
                <a:cs typeface="Calibri"/>
              </a:rPr>
              <a:t>1. Π</a:t>
            </a:r>
            <a:r>
              <a:rPr sz="4800" b="1" spc="-25" baseline="3413" dirty="0" smtClean="0">
                <a:latin typeface="Calibri"/>
                <a:cs typeface="Calibri"/>
              </a:rPr>
              <a:t>ο</a:t>
            </a:r>
            <a:r>
              <a:rPr sz="4800" b="1" spc="-19" baseline="3413" dirty="0" smtClean="0">
                <a:latin typeface="Calibri"/>
                <a:cs typeface="Calibri"/>
              </a:rPr>
              <a:t>λ</a:t>
            </a:r>
            <a:r>
              <a:rPr sz="4800" b="1" spc="0" baseline="3413" dirty="0" smtClean="0">
                <a:latin typeface="Calibri"/>
                <a:cs typeface="Calibri"/>
              </a:rPr>
              <a:t>υπ</a:t>
            </a:r>
            <a:r>
              <a:rPr sz="4800" b="1" spc="-29" baseline="3413" dirty="0" smtClean="0">
                <a:latin typeface="Calibri"/>
                <a:cs typeface="Calibri"/>
              </a:rPr>
              <a:t>λ</a:t>
            </a:r>
            <a:r>
              <a:rPr sz="4800" b="1" spc="0" baseline="3413" dirty="0" smtClean="0">
                <a:latin typeface="Calibri"/>
                <a:cs typeface="Calibri"/>
              </a:rPr>
              <a:t>ο</a:t>
            </a:r>
            <a:r>
              <a:rPr sz="4800" b="1" spc="-79" baseline="3413" dirty="0" smtClean="0">
                <a:latin typeface="Calibri"/>
                <a:cs typeface="Calibri"/>
              </a:rPr>
              <a:t>κ</a:t>
            </a:r>
            <a:r>
              <a:rPr sz="4800" b="1" spc="0" baseline="3413" dirty="0" smtClean="0">
                <a:latin typeface="Calibri"/>
                <a:cs typeface="Calibri"/>
              </a:rPr>
              <a:t>ότ</a:t>
            </a:r>
            <a:r>
              <a:rPr sz="4800" b="1" spc="-34" baseline="3413" dirty="0" smtClean="0">
                <a:latin typeface="Calibri"/>
                <a:cs typeface="Calibri"/>
              </a:rPr>
              <a:t>η</a:t>
            </a:r>
            <a:r>
              <a:rPr sz="4800" b="1" spc="-19" baseline="3413" dirty="0" smtClean="0">
                <a:latin typeface="Calibri"/>
                <a:cs typeface="Calibri"/>
              </a:rPr>
              <a:t>τ</a:t>
            </a:r>
            <a:r>
              <a:rPr sz="4800" b="1" spc="0" baseline="3413" dirty="0" smtClean="0">
                <a:latin typeface="Calibri"/>
                <a:cs typeface="Calibri"/>
              </a:rPr>
              <a:t>α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32375" y="3583965"/>
            <a:ext cx="2607536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5"/>
              </a:lnSpc>
              <a:spcBef>
                <a:spcPts val="168"/>
              </a:spcBef>
            </a:pPr>
            <a:r>
              <a:rPr sz="4800" b="1" spc="0" baseline="3413" dirty="0" smtClean="0">
                <a:latin typeface="Calibri"/>
                <a:cs typeface="Calibri"/>
              </a:rPr>
              <a:t>2.</a:t>
            </a:r>
            <a:r>
              <a:rPr sz="4800" b="1" spc="-9" baseline="3413" dirty="0" smtClean="0">
                <a:latin typeface="Calibri"/>
                <a:cs typeface="Calibri"/>
              </a:rPr>
              <a:t> </a:t>
            </a:r>
            <a:r>
              <a:rPr sz="4800" b="1" spc="0" baseline="3413" dirty="0" smtClean="0">
                <a:latin typeface="Calibri"/>
                <a:cs typeface="Calibri"/>
              </a:rPr>
              <a:t>Τυποπ</a:t>
            </a:r>
            <a:r>
              <a:rPr sz="4800" b="1" spc="9" baseline="3413" dirty="0" smtClean="0">
                <a:latin typeface="Calibri"/>
                <a:cs typeface="Calibri"/>
              </a:rPr>
              <a:t>ο</a:t>
            </a:r>
            <a:r>
              <a:rPr sz="4800" b="1" spc="0" baseline="3413" dirty="0" smtClean="0">
                <a:latin typeface="Calibri"/>
                <a:cs typeface="Calibri"/>
              </a:rPr>
              <a:t>ίη</a:t>
            </a:r>
            <a:r>
              <a:rPr sz="4800" b="1" spc="-14" baseline="3413" dirty="0" smtClean="0">
                <a:latin typeface="Calibri"/>
                <a:cs typeface="Calibri"/>
              </a:rPr>
              <a:t>σ</a:t>
            </a:r>
            <a:r>
              <a:rPr sz="4800" b="1" spc="0" baseline="3413" dirty="0" smtClean="0">
                <a:latin typeface="Calibri"/>
                <a:cs typeface="Calibri"/>
              </a:rPr>
              <a:t>η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05858" y="4784725"/>
            <a:ext cx="2773656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 smtClean="0">
                <a:latin typeface="Calibri"/>
                <a:cs typeface="Calibri"/>
              </a:rPr>
              <a:t>3. Σ</a:t>
            </a:r>
            <a:r>
              <a:rPr sz="4800" b="1" spc="-19" baseline="3413" dirty="0" smtClean="0">
                <a:latin typeface="Calibri"/>
                <a:cs typeface="Calibri"/>
              </a:rPr>
              <a:t>υ</a:t>
            </a:r>
            <a:r>
              <a:rPr sz="4800" b="1" spc="0" baseline="3413" dirty="0" smtClean="0">
                <a:latin typeface="Calibri"/>
                <a:cs typeface="Calibri"/>
              </a:rPr>
              <a:t>γ</a:t>
            </a:r>
            <a:r>
              <a:rPr sz="4800" b="1" spc="-34" baseline="3413" dirty="0" smtClean="0">
                <a:latin typeface="Calibri"/>
                <a:cs typeface="Calibri"/>
              </a:rPr>
              <a:t>κ</a:t>
            </a:r>
            <a:r>
              <a:rPr sz="4800" b="1" spc="0" baseline="3413" dirty="0" smtClean="0">
                <a:latin typeface="Calibri"/>
                <a:cs typeface="Calibri"/>
              </a:rPr>
              <a:t>έ</a:t>
            </a:r>
            <a:r>
              <a:rPr sz="4800" b="1" spc="19" baseline="3413" dirty="0" smtClean="0">
                <a:latin typeface="Calibri"/>
                <a:cs typeface="Calibri"/>
              </a:rPr>
              <a:t>ν</a:t>
            </a:r>
            <a:r>
              <a:rPr sz="4800" b="1" spc="-19" baseline="3413" dirty="0" smtClean="0">
                <a:latin typeface="Calibri"/>
                <a:cs typeface="Calibri"/>
              </a:rPr>
              <a:t>τ</a:t>
            </a:r>
            <a:r>
              <a:rPr sz="4800" b="1" spc="0" baseline="3413" dirty="0" smtClean="0">
                <a:latin typeface="Calibri"/>
                <a:cs typeface="Calibri"/>
              </a:rPr>
              <a:t>ρωση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23"/>
          <p:cNvSpPr/>
          <p:nvPr/>
        </p:nvSpPr>
        <p:spPr>
          <a:xfrm>
            <a:off x="0" y="6400799"/>
            <a:ext cx="12192000" cy="457200"/>
          </a:xfrm>
          <a:custGeom>
            <a:avLst/>
            <a:gdLst/>
            <a:ahLst/>
            <a:cxnLst/>
            <a:rect l="l" t="t" r="r" b="b"/>
            <a:pathLst>
              <a:path w="12192000" h="457199">
                <a:moveTo>
                  <a:pt x="12192000" y="0"/>
                </a:moveTo>
                <a:lnTo>
                  <a:pt x="0" y="0"/>
                </a:lnTo>
                <a:lnTo>
                  <a:pt x="0" y="457198"/>
                </a:lnTo>
                <a:lnTo>
                  <a:pt x="12192000" y="457198"/>
                </a:lnTo>
                <a:lnTo>
                  <a:pt x="1219200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0" y="6333744"/>
            <a:ext cx="12192000" cy="67056"/>
          </a:xfrm>
          <a:custGeom>
            <a:avLst/>
            <a:gdLst/>
            <a:ahLst/>
            <a:cxnLst/>
            <a:rect l="l" t="t" r="r" b="b"/>
            <a:pathLst>
              <a:path w="12192000" h="67055">
                <a:moveTo>
                  <a:pt x="0" y="67055"/>
                </a:moveTo>
                <a:lnTo>
                  <a:pt x="12192000" y="67055"/>
                </a:lnTo>
                <a:lnTo>
                  <a:pt x="12192000" y="0"/>
                </a:lnTo>
                <a:lnTo>
                  <a:pt x="0" y="0"/>
                </a:lnTo>
                <a:lnTo>
                  <a:pt x="0" y="67055"/>
                </a:lnTo>
                <a:close/>
              </a:path>
            </a:pathLst>
          </a:custGeom>
          <a:solidFill>
            <a:srgbClr val="7A7A7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93292" y="1737360"/>
            <a:ext cx="9966960" cy="0"/>
          </a:xfrm>
          <a:custGeom>
            <a:avLst/>
            <a:gdLst/>
            <a:ahLst/>
            <a:cxnLst/>
            <a:rect l="l" t="t" r="r" b="b"/>
            <a:pathLst>
              <a:path w="9966960">
                <a:moveTo>
                  <a:pt x="0" y="0"/>
                </a:moveTo>
                <a:lnTo>
                  <a:pt x="9966960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966716" y="2712720"/>
            <a:ext cx="864108" cy="1002791"/>
          </a:xfrm>
          <a:custGeom>
            <a:avLst/>
            <a:gdLst/>
            <a:ahLst/>
            <a:cxnLst/>
            <a:rect l="l" t="t" r="r" b="b"/>
            <a:pathLst>
              <a:path w="864108" h="1002791">
                <a:moveTo>
                  <a:pt x="432054" y="0"/>
                </a:moveTo>
                <a:lnTo>
                  <a:pt x="0" y="216026"/>
                </a:lnTo>
                <a:lnTo>
                  <a:pt x="0" y="786764"/>
                </a:lnTo>
                <a:lnTo>
                  <a:pt x="432054" y="1002791"/>
                </a:lnTo>
                <a:lnTo>
                  <a:pt x="864108" y="786764"/>
                </a:lnTo>
                <a:lnTo>
                  <a:pt x="864108" y="216026"/>
                </a:lnTo>
                <a:lnTo>
                  <a:pt x="432054" y="0"/>
                </a:lnTo>
                <a:close/>
              </a:path>
            </a:pathLst>
          </a:custGeom>
          <a:solidFill>
            <a:srgbClr val="B1314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282952" y="2673096"/>
            <a:ext cx="862584" cy="1001267"/>
          </a:xfrm>
          <a:custGeom>
            <a:avLst/>
            <a:gdLst/>
            <a:ahLst/>
            <a:cxnLst/>
            <a:rect l="l" t="t" r="r" b="b"/>
            <a:pathLst>
              <a:path w="862584" h="1001267">
                <a:moveTo>
                  <a:pt x="431292" y="0"/>
                </a:moveTo>
                <a:lnTo>
                  <a:pt x="0" y="215645"/>
                </a:lnTo>
                <a:lnTo>
                  <a:pt x="0" y="785621"/>
                </a:lnTo>
                <a:lnTo>
                  <a:pt x="431292" y="1001267"/>
                </a:lnTo>
                <a:lnTo>
                  <a:pt x="862584" y="785621"/>
                </a:lnTo>
                <a:lnTo>
                  <a:pt x="862584" y="215645"/>
                </a:lnTo>
                <a:lnTo>
                  <a:pt x="431292" y="0"/>
                </a:lnTo>
                <a:close/>
              </a:path>
            </a:pathLst>
          </a:custGeom>
          <a:solidFill>
            <a:srgbClr val="90306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496568" y="4145279"/>
            <a:ext cx="156971" cy="156971"/>
          </a:xfrm>
          <a:custGeom>
            <a:avLst/>
            <a:gdLst/>
            <a:ahLst/>
            <a:cxnLst/>
            <a:rect l="l" t="t" r="r" b="b"/>
            <a:pathLst>
              <a:path w="156971" h="156972">
                <a:moveTo>
                  <a:pt x="0" y="78486"/>
                </a:moveTo>
                <a:lnTo>
                  <a:pt x="78485" y="156972"/>
                </a:lnTo>
                <a:lnTo>
                  <a:pt x="156971" y="78486"/>
                </a:lnTo>
                <a:lnTo>
                  <a:pt x="78485" y="0"/>
                </a:lnTo>
                <a:lnTo>
                  <a:pt x="0" y="78486"/>
                </a:lnTo>
                <a:close/>
              </a:path>
            </a:pathLst>
          </a:custGeom>
          <a:solidFill>
            <a:srgbClr val="90306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372356" y="4126992"/>
            <a:ext cx="156972" cy="156971"/>
          </a:xfrm>
          <a:custGeom>
            <a:avLst/>
            <a:gdLst/>
            <a:ahLst/>
            <a:cxnLst/>
            <a:rect l="l" t="t" r="r" b="b"/>
            <a:pathLst>
              <a:path w="156972" h="156972">
                <a:moveTo>
                  <a:pt x="0" y="78485"/>
                </a:moveTo>
                <a:lnTo>
                  <a:pt x="78486" y="156971"/>
                </a:lnTo>
                <a:lnTo>
                  <a:pt x="156972" y="78485"/>
                </a:lnTo>
                <a:lnTo>
                  <a:pt x="78486" y="0"/>
                </a:lnTo>
                <a:lnTo>
                  <a:pt x="0" y="78485"/>
                </a:lnTo>
                <a:close/>
              </a:path>
            </a:pathLst>
          </a:custGeom>
          <a:solidFill>
            <a:srgbClr val="B1314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372356" y="4797552"/>
            <a:ext cx="156972" cy="156972"/>
          </a:xfrm>
          <a:custGeom>
            <a:avLst/>
            <a:gdLst/>
            <a:ahLst/>
            <a:cxnLst/>
            <a:rect l="l" t="t" r="r" b="b"/>
            <a:pathLst>
              <a:path w="156972" h="156972">
                <a:moveTo>
                  <a:pt x="0" y="78486"/>
                </a:moveTo>
                <a:lnTo>
                  <a:pt x="78486" y="156972"/>
                </a:lnTo>
                <a:lnTo>
                  <a:pt x="156972" y="78486"/>
                </a:lnTo>
                <a:lnTo>
                  <a:pt x="78486" y="0"/>
                </a:lnTo>
                <a:lnTo>
                  <a:pt x="0" y="78486"/>
                </a:lnTo>
                <a:close/>
              </a:path>
            </a:pathLst>
          </a:custGeom>
          <a:solidFill>
            <a:srgbClr val="B1314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372356" y="5483352"/>
            <a:ext cx="156972" cy="156972"/>
          </a:xfrm>
          <a:custGeom>
            <a:avLst/>
            <a:gdLst/>
            <a:ahLst/>
            <a:cxnLst/>
            <a:rect l="l" t="t" r="r" b="b"/>
            <a:pathLst>
              <a:path w="156972" h="156972">
                <a:moveTo>
                  <a:pt x="0" y="78486"/>
                </a:moveTo>
                <a:lnTo>
                  <a:pt x="78486" y="156972"/>
                </a:lnTo>
                <a:lnTo>
                  <a:pt x="156972" y="78486"/>
                </a:lnTo>
                <a:lnTo>
                  <a:pt x="78486" y="0"/>
                </a:lnTo>
                <a:lnTo>
                  <a:pt x="0" y="78486"/>
                </a:lnTo>
                <a:close/>
              </a:path>
            </a:pathLst>
          </a:custGeom>
          <a:solidFill>
            <a:srgbClr val="B1314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391400" y="4340352"/>
            <a:ext cx="156972" cy="156972"/>
          </a:xfrm>
          <a:custGeom>
            <a:avLst/>
            <a:gdLst/>
            <a:ahLst/>
            <a:cxnLst/>
            <a:rect l="l" t="t" r="r" b="b"/>
            <a:pathLst>
              <a:path w="156972" h="156972">
                <a:moveTo>
                  <a:pt x="0" y="78486"/>
                </a:moveTo>
                <a:lnTo>
                  <a:pt x="78485" y="156972"/>
                </a:lnTo>
                <a:lnTo>
                  <a:pt x="156972" y="78486"/>
                </a:lnTo>
                <a:lnTo>
                  <a:pt x="78485" y="0"/>
                </a:lnTo>
                <a:lnTo>
                  <a:pt x="0" y="78486"/>
                </a:lnTo>
                <a:close/>
              </a:path>
            </a:pathLst>
          </a:custGeom>
          <a:solidFill>
            <a:srgbClr val="959FA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391400" y="4843272"/>
            <a:ext cx="156972" cy="156971"/>
          </a:xfrm>
          <a:custGeom>
            <a:avLst/>
            <a:gdLst/>
            <a:ahLst/>
            <a:cxnLst/>
            <a:rect l="l" t="t" r="r" b="b"/>
            <a:pathLst>
              <a:path w="156972" h="156972">
                <a:moveTo>
                  <a:pt x="0" y="78485"/>
                </a:moveTo>
                <a:lnTo>
                  <a:pt x="78485" y="156971"/>
                </a:lnTo>
                <a:lnTo>
                  <a:pt x="156972" y="78485"/>
                </a:lnTo>
                <a:lnTo>
                  <a:pt x="78485" y="0"/>
                </a:lnTo>
                <a:lnTo>
                  <a:pt x="0" y="78485"/>
                </a:lnTo>
                <a:close/>
              </a:path>
            </a:pathLst>
          </a:custGeom>
          <a:solidFill>
            <a:srgbClr val="959FA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391400" y="5367528"/>
            <a:ext cx="156972" cy="158496"/>
          </a:xfrm>
          <a:custGeom>
            <a:avLst/>
            <a:gdLst/>
            <a:ahLst/>
            <a:cxnLst/>
            <a:rect l="l" t="t" r="r" b="b"/>
            <a:pathLst>
              <a:path w="156972" h="158496">
                <a:moveTo>
                  <a:pt x="0" y="79248"/>
                </a:moveTo>
                <a:lnTo>
                  <a:pt x="78485" y="158496"/>
                </a:lnTo>
                <a:lnTo>
                  <a:pt x="156972" y="79248"/>
                </a:lnTo>
                <a:lnTo>
                  <a:pt x="78485" y="0"/>
                </a:lnTo>
                <a:lnTo>
                  <a:pt x="0" y="79248"/>
                </a:lnTo>
                <a:close/>
              </a:path>
            </a:pathLst>
          </a:custGeom>
          <a:solidFill>
            <a:srgbClr val="959FA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927219" y="811911"/>
            <a:ext cx="2625725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b="1" spc="0" baseline="2730" dirty="0" smtClean="0">
                <a:solidFill>
                  <a:srgbClr val="FF0000"/>
                </a:solidFill>
                <a:latin typeface="Calibri"/>
                <a:cs typeface="Calibri"/>
              </a:rPr>
              <a:t>Π</a:t>
            </a:r>
            <a:r>
              <a:rPr sz="4500" b="1" spc="-25" baseline="2730" dirty="0" smtClean="0">
                <a:solidFill>
                  <a:srgbClr val="FF0000"/>
                </a:solidFill>
                <a:latin typeface="Calibri"/>
                <a:cs typeface="Calibri"/>
              </a:rPr>
              <a:t>ο</a:t>
            </a:r>
            <a:r>
              <a:rPr sz="4500" b="1" spc="-19" baseline="2730" dirty="0" smtClean="0">
                <a:solidFill>
                  <a:srgbClr val="FF0000"/>
                </a:solidFill>
                <a:latin typeface="Calibri"/>
                <a:cs typeface="Calibri"/>
              </a:rPr>
              <a:t>λ</a:t>
            </a:r>
            <a:r>
              <a:rPr sz="4500" b="1" spc="0" baseline="2730" dirty="0" smtClean="0">
                <a:solidFill>
                  <a:srgbClr val="FF0000"/>
                </a:solidFill>
                <a:latin typeface="Calibri"/>
                <a:cs typeface="Calibri"/>
              </a:rPr>
              <a:t>υπ</a:t>
            </a:r>
            <a:r>
              <a:rPr sz="4500" b="1" spc="-14" baseline="2730" dirty="0" smtClean="0">
                <a:solidFill>
                  <a:srgbClr val="FF0000"/>
                </a:solidFill>
                <a:latin typeface="Calibri"/>
                <a:cs typeface="Calibri"/>
              </a:rPr>
              <a:t>λ</a:t>
            </a:r>
            <a:r>
              <a:rPr sz="4500" b="1" spc="0" baseline="2730" dirty="0" smtClean="0">
                <a:solidFill>
                  <a:srgbClr val="FF0000"/>
                </a:solidFill>
                <a:latin typeface="Calibri"/>
                <a:cs typeface="Calibri"/>
              </a:rPr>
              <a:t>ο</a:t>
            </a:r>
            <a:r>
              <a:rPr sz="4500" b="1" spc="-79" baseline="2730" dirty="0" smtClean="0">
                <a:solidFill>
                  <a:srgbClr val="FF0000"/>
                </a:solidFill>
                <a:latin typeface="Calibri"/>
                <a:cs typeface="Calibri"/>
              </a:rPr>
              <a:t>κ</a:t>
            </a:r>
            <a:r>
              <a:rPr sz="4500" b="1" spc="0" baseline="2730" dirty="0" smtClean="0">
                <a:solidFill>
                  <a:srgbClr val="FF0000"/>
                </a:solidFill>
                <a:latin typeface="Calibri"/>
                <a:cs typeface="Calibri"/>
              </a:rPr>
              <a:t>ό</a:t>
            </a:r>
            <a:r>
              <a:rPr sz="4500" b="1" spc="-9" baseline="2730" dirty="0" smtClean="0">
                <a:solidFill>
                  <a:srgbClr val="FF0000"/>
                </a:solidFill>
                <a:latin typeface="Calibri"/>
                <a:cs typeface="Calibri"/>
              </a:rPr>
              <a:t>τ</a:t>
            </a:r>
            <a:r>
              <a:rPr sz="4500" b="1" spc="-34" baseline="2730" dirty="0" smtClean="0">
                <a:solidFill>
                  <a:srgbClr val="FF0000"/>
                </a:solidFill>
                <a:latin typeface="Calibri"/>
                <a:cs typeface="Calibri"/>
              </a:rPr>
              <a:t>η</a:t>
            </a:r>
            <a:r>
              <a:rPr sz="4500" b="1" spc="-25" baseline="2730" dirty="0" smtClean="0">
                <a:solidFill>
                  <a:srgbClr val="FF0000"/>
                </a:solidFill>
                <a:latin typeface="Calibri"/>
                <a:cs typeface="Calibri"/>
              </a:rPr>
              <a:t>τ</a:t>
            </a:r>
            <a:r>
              <a:rPr sz="4500" b="1" spc="0" baseline="2730" dirty="0" smtClean="0">
                <a:solidFill>
                  <a:srgbClr val="FF0000"/>
                </a:solidFill>
                <a:latin typeface="Calibri"/>
                <a:cs typeface="Calibri"/>
              </a:rPr>
              <a:t>α</a:t>
            </a:r>
            <a:endParaRPr sz="300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808733" y="2217953"/>
            <a:ext cx="2103468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 smtClean="0">
                <a:solidFill>
                  <a:srgbClr val="FFFF00"/>
                </a:solidFill>
                <a:latin typeface="Calibri"/>
                <a:cs typeface="Calibri"/>
              </a:rPr>
              <a:t>Π</a:t>
            </a:r>
            <a:r>
              <a:rPr sz="3600" b="1" spc="-25" baseline="3413" dirty="0" smtClean="0">
                <a:solidFill>
                  <a:srgbClr val="FFFF00"/>
                </a:solidFill>
                <a:latin typeface="Calibri"/>
                <a:cs typeface="Calibri"/>
              </a:rPr>
              <a:t>ολ</a:t>
            </a:r>
            <a:r>
              <a:rPr sz="3600" b="1" spc="0" baseline="3413" dirty="0" smtClean="0">
                <a:solidFill>
                  <a:srgbClr val="FFFF00"/>
                </a:solidFill>
                <a:latin typeface="Calibri"/>
                <a:cs typeface="Calibri"/>
              </a:rPr>
              <a:t>υπ</a:t>
            </a:r>
            <a:r>
              <a:rPr sz="3600" b="1" spc="-25" baseline="3413" dirty="0" smtClean="0">
                <a:solidFill>
                  <a:srgbClr val="FFFF00"/>
                </a:solidFill>
                <a:latin typeface="Calibri"/>
                <a:cs typeface="Calibri"/>
              </a:rPr>
              <a:t>λ</a:t>
            </a:r>
            <a:r>
              <a:rPr sz="3600" b="1" spc="0" baseline="3413" dirty="0" smtClean="0">
                <a:solidFill>
                  <a:srgbClr val="FFFF00"/>
                </a:solidFill>
                <a:latin typeface="Calibri"/>
                <a:cs typeface="Calibri"/>
              </a:rPr>
              <a:t>ο</a:t>
            </a:r>
            <a:r>
              <a:rPr sz="3600" b="1" spc="-59" baseline="3413" dirty="0" smtClean="0">
                <a:solidFill>
                  <a:srgbClr val="FFFF00"/>
                </a:solidFill>
                <a:latin typeface="Calibri"/>
                <a:cs typeface="Calibri"/>
              </a:rPr>
              <a:t>κ</a:t>
            </a:r>
            <a:r>
              <a:rPr sz="3600" b="1" spc="0" baseline="3413" dirty="0" smtClean="0">
                <a:solidFill>
                  <a:srgbClr val="FFFF00"/>
                </a:solidFill>
                <a:latin typeface="Calibri"/>
                <a:cs typeface="Calibri"/>
              </a:rPr>
              <a:t>ότ</a:t>
            </a:r>
            <a:r>
              <a:rPr sz="3600" b="1" spc="-39" baseline="3413" dirty="0" smtClean="0">
                <a:solidFill>
                  <a:srgbClr val="FFFF00"/>
                </a:solidFill>
                <a:latin typeface="Calibri"/>
                <a:cs typeface="Calibri"/>
              </a:rPr>
              <a:t>η</a:t>
            </a:r>
            <a:r>
              <a:rPr sz="3600" b="1" spc="-29" baseline="3413" dirty="0" smtClean="0">
                <a:solidFill>
                  <a:srgbClr val="FFFF00"/>
                </a:solidFill>
                <a:latin typeface="Calibri"/>
                <a:cs typeface="Calibri"/>
              </a:rPr>
              <a:t>τ</a:t>
            </a:r>
            <a:r>
              <a:rPr sz="3600" b="1" spc="0" baseline="3413" dirty="0" smtClean="0">
                <a:solidFill>
                  <a:srgbClr val="FFFF00"/>
                </a:solidFill>
                <a:latin typeface="Calibri"/>
                <a:cs typeface="Calibri"/>
              </a:rPr>
              <a:t>α</a:t>
            </a:r>
            <a:endParaRPr sz="2400">
              <a:solidFill>
                <a:srgbClr val="FFFF00"/>
              </a:solidFill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384929" y="2217953"/>
            <a:ext cx="2147098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 smtClean="0">
                <a:solidFill>
                  <a:srgbClr val="FFFF00"/>
                </a:solidFill>
                <a:latin typeface="Calibri"/>
                <a:cs typeface="Calibri"/>
              </a:rPr>
              <a:t>Διαφ</a:t>
            </a:r>
            <a:r>
              <a:rPr sz="3600" b="1" spc="4" baseline="3413" dirty="0" smtClean="0">
                <a:solidFill>
                  <a:srgbClr val="FFFF00"/>
                </a:solidFill>
                <a:latin typeface="Calibri"/>
                <a:cs typeface="Calibri"/>
              </a:rPr>
              <a:t>ο</a:t>
            </a:r>
            <a:r>
              <a:rPr sz="3600" b="1" spc="0" baseline="3413" dirty="0" smtClean="0">
                <a:solidFill>
                  <a:srgbClr val="FFFF00"/>
                </a:solidFill>
                <a:latin typeface="Calibri"/>
                <a:cs typeface="Calibri"/>
              </a:rPr>
              <a:t>ρο</a:t>
            </a:r>
            <a:r>
              <a:rPr sz="3600" b="1" spc="4" baseline="3413" dirty="0" smtClean="0">
                <a:solidFill>
                  <a:srgbClr val="FFFF00"/>
                </a:solidFill>
                <a:latin typeface="Calibri"/>
                <a:cs typeface="Calibri"/>
              </a:rPr>
              <a:t>π</a:t>
            </a:r>
            <a:r>
              <a:rPr sz="3600" b="1" spc="0" baseline="3413" dirty="0" smtClean="0">
                <a:solidFill>
                  <a:srgbClr val="FFFF00"/>
                </a:solidFill>
                <a:latin typeface="Calibri"/>
                <a:cs typeface="Calibri"/>
              </a:rPr>
              <a:t>οίη</a:t>
            </a:r>
            <a:r>
              <a:rPr sz="3600" b="1" spc="4" baseline="3413" dirty="0" smtClean="0">
                <a:solidFill>
                  <a:srgbClr val="FFFF00"/>
                </a:solidFill>
                <a:latin typeface="Calibri"/>
                <a:cs typeface="Calibri"/>
              </a:rPr>
              <a:t>σ</a:t>
            </a:r>
            <a:r>
              <a:rPr sz="3600" b="1" spc="0" baseline="3413" dirty="0" smtClean="0">
                <a:solidFill>
                  <a:srgbClr val="FFFF00"/>
                </a:solidFill>
                <a:latin typeface="Calibri"/>
                <a:cs typeface="Calibri"/>
              </a:rPr>
              <a:t>η</a:t>
            </a:r>
            <a:endParaRPr sz="2400">
              <a:solidFill>
                <a:srgbClr val="FFFF00"/>
              </a:solidFill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086601" y="3162046"/>
            <a:ext cx="4572000" cy="8003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441"/>
              </a:lnSpc>
              <a:spcBef>
                <a:spcPts val="105"/>
              </a:spcBef>
            </a:pPr>
            <a:r>
              <a:rPr sz="2000" b="1" i="1" spc="0" dirty="0" smtClean="0">
                <a:latin typeface="Calibri"/>
                <a:cs typeface="Calibri"/>
              </a:rPr>
              <a:t>Η δια</a:t>
            </a:r>
            <a:r>
              <a:rPr sz="2000" b="1" i="1" spc="4" dirty="0" smtClean="0">
                <a:latin typeface="Calibri"/>
                <a:cs typeface="Calibri"/>
              </a:rPr>
              <a:t>φ</a:t>
            </a:r>
            <a:r>
              <a:rPr sz="2000" b="1" i="1" spc="0" dirty="0" smtClean="0">
                <a:latin typeface="Calibri"/>
                <a:cs typeface="Calibri"/>
              </a:rPr>
              <a:t>οροπο</a:t>
            </a:r>
            <a:r>
              <a:rPr sz="2000" b="1" i="1" spc="-14" dirty="0" smtClean="0">
                <a:latin typeface="Calibri"/>
                <a:cs typeface="Calibri"/>
              </a:rPr>
              <a:t>ί</a:t>
            </a:r>
            <a:r>
              <a:rPr sz="2000" b="1" i="1" spc="0" dirty="0" smtClean="0">
                <a:latin typeface="Calibri"/>
                <a:cs typeface="Calibri"/>
              </a:rPr>
              <a:t>ηση</a:t>
            </a:r>
            <a:r>
              <a:rPr sz="2000" b="1" i="1" spc="-34" dirty="0" smtClean="0">
                <a:latin typeface="Calibri"/>
                <a:cs typeface="Calibri"/>
              </a:rPr>
              <a:t> </a:t>
            </a:r>
            <a:r>
              <a:rPr sz="2000" b="1" i="1" spc="0" dirty="0" smtClean="0">
                <a:latin typeface="Calibri"/>
                <a:cs typeface="Calibri"/>
              </a:rPr>
              <a:t>σε</a:t>
            </a:r>
            <a:r>
              <a:rPr sz="2000" b="1" i="1" spc="-4" dirty="0" smtClean="0">
                <a:latin typeface="Calibri"/>
                <a:cs typeface="Calibri"/>
              </a:rPr>
              <a:t> </a:t>
            </a:r>
            <a:r>
              <a:rPr sz="2000" b="1" i="1" spc="0" dirty="0" smtClean="0">
                <a:latin typeface="Calibri"/>
                <a:cs typeface="Calibri"/>
              </a:rPr>
              <a:t>έναν</a:t>
            </a:r>
            <a:r>
              <a:rPr sz="2000" b="1" i="1" spc="-4" dirty="0" smtClean="0">
                <a:latin typeface="Calibri"/>
                <a:cs typeface="Calibri"/>
              </a:rPr>
              <a:t> </a:t>
            </a:r>
            <a:r>
              <a:rPr sz="2000" b="1" i="1" spc="0" dirty="0" smtClean="0">
                <a:latin typeface="Calibri"/>
                <a:cs typeface="Calibri"/>
              </a:rPr>
              <a:t>α</a:t>
            </a:r>
            <a:r>
              <a:rPr sz="2000" b="1" i="1" spc="-4" dirty="0" smtClean="0">
                <a:latin typeface="Calibri"/>
                <a:cs typeface="Calibri"/>
              </a:rPr>
              <a:t>θ</a:t>
            </a:r>
            <a:r>
              <a:rPr sz="2000" b="1" i="1" spc="0" dirty="0" smtClean="0">
                <a:latin typeface="Calibri"/>
                <a:cs typeface="Calibri"/>
              </a:rPr>
              <a:t>λ</a:t>
            </a:r>
            <a:r>
              <a:rPr sz="2000" b="1" i="1" spc="-34" dirty="0" smtClean="0">
                <a:latin typeface="Calibri"/>
                <a:cs typeface="Calibri"/>
              </a:rPr>
              <a:t>η</a:t>
            </a:r>
            <a:r>
              <a:rPr sz="2000" b="1" i="1" spc="0" dirty="0" smtClean="0">
                <a:latin typeface="Calibri"/>
                <a:cs typeface="Calibri"/>
              </a:rPr>
              <a:t>τ</a:t>
            </a:r>
            <a:r>
              <a:rPr sz="2000" b="1" i="1" spc="4" dirty="0" smtClean="0">
                <a:latin typeface="Calibri"/>
                <a:cs typeface="Calibri"/>
              </a:rPr>
              <a:t>ι</a:t>
            </a:r>
            <a:r>
              <a:rPr sz="2000" b="1" i="1" spc="-59" dirty="0" smtClean="0">
                <a:latin typeface="Calibri"/>
                <a:cs typeface="Calibri"/>
              </a:rPr>
              <a:t>κ</a:t>
            </a:r>
            <a:r>
              <a:rPr sz="2000" b="1" i="1" spc="0" dirty="0" smtClean="0">
                <a:latin typeface="Calibri"/>
                <a:cs typeface="Calibri"/>
              </a:rPr>
              <a:t>ό </a:t>
            </a:r>
            <a:endParaRPr sz="2000" b="1" i="1">
              <a:latin typeface="Calibri"/>
              <a:cs typeface="Calibri"/>
            </a:endParaRPr>
          </a:p>
          <a:p>
            <a:pPr marL="12700">
              <a:lnSpc>
                <a:spcPts val="2441"/>
              </a:lnSpc>
            </a:pPr>
            <a:r>
              <a:rPr sz="2000" b="1" i="1" spc="0" dirty="0" smtClean="0">
                <a:latin typeface="Calibri"/>
                <a:cs typeface="Calibri"/>
              </a:rPr>
              <a:t>ο</a:t>
            </a:r>
            <a:r>
              <a:rPr sz="2000" b="1" i="1" spc="-9" dirty="0" smtClean="0">
                <a:latin typeface="Calibri"/>
                <a:cs typeface="Calibri"/>
              </a:rPr>
              <a:t>ρ</a:t>
            </a:r>
            <a:r>
              <a:rPr sz="2000" b="1" i="1" spc="4" dirty="0" smtClean="0">
                <a:latin typeface="Calibri"/>
                <a:cs typeface="Calibri"/>
              </a:rPr>
              <a:t>γ</a:t>
            </a:r>
            <a:r>
              <a:rPr sz="2000" b="1" i="1" spc="0" dirty="0" smtClean="0">
                <a:latin typeface="Calibri"/>
                <a:cs typeface="Calibri"/>
              </a:rPr>
              <a:t>αν</a:t>
            </a:r>
            <a:r>
              <a:rPr sz="2000" b="1" i="1" spc="4" dirty="0" smtClean="0">
                <a:latin typeface="Calibri"/>
                <a:cs typeface="Calibri"/>
              </a:rPr>
              <a:t>ι</a:t>
            </a:r>
            <a:r>
              <a:rPr sz="2000" b="1" i="1" spc="0" dirty="0" smtClean="0">
                <a:latin typeface="Calibri"/>
                <a:cs typeface="Calibri"/>
              </a:rPr>
              <a:t>σ</a:t>
            </a:r>
            <a:r>
              <a:rPr sz="2000" b="1" i="1" spc="-9" dirty="0" smtClean="0">
                <a:latin typeface="Calibri"/>
                <a:cs typeface="Calibri"/>
              </a:rPr>
              <a:t>μ</a:t>
            </a:r>
            <a:r>
              <a:rPr sz="2000" b="1" i="1" spc="0" dirty="0" smtClean="0">
                <a:latin typeface="Calibri"/>
                <a:cs typeface="Calibri"/>
              </a:rPr>
              <a:t>ό</a:t>
            </a:r>
            <a:r>
              <a:rPr sz="2000" b="1" i="1" spc="-44" dirty="0" smtClean="0">
                <a:latin typeface="Calibri"/>
                <a:cs typeface="Calibri"/>
              </a:rPr>
              <a:t> </a:t>
            </a:r>
            <a:r>
              <a:rPr sz="2000" b="1" i="1" spc="0" dirty="0" smtClean="0">
                <a:latin typeface="Calibri"/>
                <a:cs typeface="Calibri"/>
              </a:rPr>
              <a:t>διαθέ</a:t>
            </a:r>
            <a:r>
              <a:rPr sz="2000" b="1" i="1" spc="4" dirty="0" smtClean="0">
                <a:latin typeface="Calibri"/>
                <a:cs typeface="Calibri"/>
              </a:rPr>
              <a:t>τ</a:t>
            </a:r>
            <a:r>
              <a:rPr sz="2000" b="1" i="1" spc="0" dirty="0" smtClean="0">
                <a:latin typeface="Calibri"/>
                <a:cs typeface="Calibri"/>
              </a:rPr>
              <a:t>ει</a:t>
            </a:r>
            <a:r>
              <a:rPr sz="2000" b="1" i="1" spc="-19" dirty="0" smtClean="0">
                <a:latin typeface="Calibri"/>
                <a:cs typeface="Calibri"/>
              </a:rPr>
              <a:t> </a:t>
            </a:r>
            <a:r>
              <a:rPr sz="2000" b="1" i="1" spc="-9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τ</a:t>
            </a:r>
            <a:r>
              <a:rPr sz="2000" b="1" i="1" spc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ρεις</a:t>
            </a:r>
            <a:r>
              <a:rPr sz="2000" b="1" i="1" spc="-14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sz="2000" b="1" i="1" spc="-9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μ</a:t>
            </a:r>
            <a:r>
              <a:rPr sz="2000" b="1" i="1" spc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ορφές</a:t>
            </a:r>
            <a:r>
              <a:rPr sz="2000" b="1" i="1" spc="0" dirty="0" smtClean="0">
                <a:latin typeface="Calibri"/>
                <a:cs typeface="Calibri"/>
              </a:rPr>
              <a:t>:</a:t>
            </a:r>
            <a:endParaRPr sz="2000" b="1" i="1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26940" y="3999611"/>
            <a:ext cx="1200931" cy="5085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441"/>
              </a:lnSpc>
              <a:spcBef>
                <a:spcPts val="200"/>
              </a:spcBef>
            </a:pPr>
            <a:r>
              <a:rPr sz="2000" spc="25" dirty="0" smtClean="0">
                <a:latin typeface="Calibri"/>
                <a:cs typeface="Calibri"/>
              </a:rPr>
              <a:t>σ</a:t>
            </a:r>
            <a:r>
              <a:rPr sz="2000" spc="0" dirty="0" smtClean="0">
                <a:latin typeface="Calibri"/>
                <a:cs typeface="Calibri"/>
              </a:rPr>
              <a:t>τ</a:t>
            </a:r>
            <a:r>
              <a:rPr sz="2000" spc="4" dirty="0" smtClean="0">
                <a:latin typeface="Calibri"/>
                <a:cs typeface="Calibri"/>
              </a:rPr>
              <a:t>ι</a:t>
            </a:r>
            <a:r>
              <a:rPr sz="2000" spc="0" dirty="0" smtClean="0">
                <a:latin typeface="Calibri"/>
                <a:cs typeface="Calibri"/>
              </a:rPr>
              <a:t>ς</a:t>
            </a:r>
            <a:r>
              <a:rPr sz="2000" spc="-14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θ</a:t>
            </a:r>
            <a:r>
              <a:rPr sz="2000" spc="-25" dirty="0" smtClean="0">
                <a:latin typeface="Calibri"/>
                <a:cs typeface="Calibri"/>
              </a:rPr>
              <a:t>έ</a:t>
            </a:r>
            <a:r>
              <a:rPr sz="2000" spc="0" dirty="0" smtClean="0">
                <a:latin typeface="Calibri"/>
                <a:cs typeface="Calibri"/>
              </a:rPr>
              <a:t>σεις 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2441"/>
              </a:lnSpc>
            </a:pPr>
            <a:r>
              <a:rPr sz="2000" spc="0" dirty="0" smtClean="0">
                <a:latin typeface="Calibri"/>
                <a:cs typeface="Calibri"/>
              </a:rPr>
              <a:t>ε</a:t>
            </a:r>
            <a:r>
              <a:rPr sz="2000" spc="-14" dirty="0" smtClean="0">
                <a:latin typeface="Calibri"/>
                <a:cs typeface="Calibri"/>
              </a:rPr>
              <a:t>ρ</a:t>
            </a:r>
            <a:r>
              <a:rPr sz="2000" spc="4" dirty="0" smtClean="0">
                <a:latin typeface="Calibri"/>
                <a:cs typeface="Calibri"/>
              </a:rPr>
              <a:t>γ</a:t>
            </a:r>
            <a:r>
              <a:rPr sz="2000" spc="-9" dirty="0" smtClean="0">
                <a:latin typeface="Calibri"/>
                <a:cs typeface="Calibri"/>
              </a:rPr>
              <a:t>α</a:t>
            </a:r>
            <a:r>
              <a:rPr sz="2000" spc="0" dirty="0" smtClean="0">
                <a:latin typeface="Calibri"/>
                <a:cs typeface="Calibri"/>
              </a:rPr>
              <a:t>σί</a:t>
            </a:r>
            <a:r>
              <a:rPr sz="2000" spc="4" dirty="0" smtClean="0">
                <a:latin typeface="Calibri"/>
                <a:cs typeface="Calibri"/>
              </a:rPr>
              <a:t>α</a:t>
            </a:r>
            <a:r>
              <a:rPr sz="2000" spc="0" dirty="0" smtClean="0">
                <a:latin typeface="Calibri"/>
                <a:cs typeface="Calibri"/>
              </a:rPr>
              <a:t>ς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800606" y="4062349"/>
            <a:ext cx="2168566" cy="12556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485"/>
              </a:lnSpc>
              <a:spcBef>
                <a:spcPts val="105"/>
              </a:spcBef>
            </a:pPr>
            <a:r>
              <a:rPr sz="2000" spc="4" dirty="0" smtClean="0">
                <a:latin typeface="Calibri"/>
                <a:cs typeface="Calibri"/>
              </a:rPr>
              <a:t>Ε</a:t>
            </a:r>
            <a:r>
              <a:rPr sz="2000" spc="-50" dirty="0" smtClean="0">
                <a:latin typeface="Calibri"/>
                <a:cs typeface="Calibri"/>
              </a:rPr>
              <a:t>κ</a:t>
            </a:r>
            <a:r>
              <a:rPr sz="2000" spc="0" dirty="0" smtClean="0">
                <a:latin typeface="Calibri"/>
                <a:cs typeface="Calibri"/>
              </a:rPr>
              <a:t>φρ</a:t>
            </a:r>
            <a:r>
              <a:rPr sz="2000" spc="4" dirty="0" smtClean="0">
                <a:latin typeface="Calibri"/>
                <a:cs typeface="Calibri"/>
              </a:rPr>
              <a:t>ά</a:t>
            </a:r>
            <a:r>
              <a:rPr sz="2000" spc="-14" dirty="0" smtClean="0">
                <a:latin typeface="Calibri"/>
                <a:cs typeface="Calibri"/>
              </a:rPr>
              <a:t>ζ</a:t>
            </a:r>
            <a:r>
              <a:rPr sz="2000" spc="0" dirty="0" smtClean="0">
                <a:latin typeface="Calibri"/>
                <a:cs typeface="Calibri"/>
              </a:rPr>
              <a:t>ει</a:t>
            </a:r>
            <a:r>
              <a:rPr sz="2000" spc="-29" dirty="0" smtClean="0">
                <a:latin typeface="Calibri"/>
                <a:cs typeface="Calibri"/>
              </a:rPr>
              <a:t> </a:t>
            </a:r>
            <a:r>
              <a:rPr sz="2000" spc="-9" dirty="0" smtClean="0">
                <a:latin typeface="Calibri"/>
                <a:cs typeface="Calibri"/>
              </a:rPr>
              <a:t>τ</a:t>
            </a:r>
            <a:r>
              <a:rPr sz="2000" spc="0" dirty="0" smtClean="0">
                <a:latin typeface="Calibri"/>
                <a:cs typeface="Calibri"/>
              </a:rPr>
              <a:t>ον</a:t>
            </a:r>
            <a:r>
              <a:rPr sz="2000" spc="-14" dirty="0" smtClean="0">
                <a:latin typeface="Calibri"/>
                <a:cs typeface="Calibri"/>
              </a:rPr>
              <a:t> </a:t>
            </a:r>
            <a:r>
              <a:rPr sz="2000" b="1" spc="0" dirty="0" smtClean="0">
                <a:solidFill>
                  <a:srgbClr val="FFC000"/>
                </a:solidFill>
                <a:latin typeface="Calibri"/>
                <a:cs typeface="Calibri"/>
              </a:rPr>
              <a:t>βαθ</a:t>
            </a:r>
            <a:r>
              <a:rPr sz="2000" b="1" spc="-9" dirty="0" smtClean="0">
                <a:solidFill>
                  <a:srgbClr val="FFC000"/>
                </a:solidFill>
                <a:latin typeface="Calibri"/>
                <a:cs typeface="Calibri"/>
              </a:rPr>
              <a:t>μ</a:t>
            </a:r>
            <a:r>
              <a:rPr sz="2000" b="1" spc="0" dirty="0" smtClean="0">
                <a:solidFill>
                  <a:srgbClr val="FFC000"/>
                </a:solidFill>
                <a:latin typeface="Calibri"/>
                <a:cs typeface="Calibri"/>
              </a:rPr>
              <a:t>ό </a:t>
            </a:r>
            <a:endParaRPr sz="2000">
              <a:solidFill>
                <a:srgbClr val="FFC000"/>
              </a:solidFill>
              <a:latin typeface="Calibri"/>
              <a:cs typeface="Calibri"/>
            </a:endParaRPr>
          </a:p>
          <a:p>
            <a:pPr marL="12700">
              <a:lnSpc>
                <a:spcPts val="2441"/>
              </a:lnSpc>
            </a:pPr>
            <a:r>
              <a:rPr sz="2000" b="1" spc="0" dirty="0" smtClean="0">
                <a:solidFill>
                  <a:srgbClr val="FFC000"/>
                </a:solidFill>
                <a:latin typeface="Calibri"/>
                <a:cs typeface="Calibri"/>
              </a:rPr>
              <a:t>δι</a:t>
            </a:r>
            <a:r>
              <a:rPr sz="2000" b="1" spc="4" dirty="0" smtClean="0">
                <a:solidFill>
                  <a:srgbClr val="FFC000"/>
                </a:solidFill>
                <a:latin typeface="Calibri"/>
                <a:cs typeface="Calibri"/>
              </a:rPr>
              <a:t>α</a:t>
            </a:r>
            <a:r>
              <a:rPr sz="2000" b="1" spc="0" dirty="0" smtClean="0">
                <a:solidFill>
                  <a:srgbClr val="FFC000"/>
                </a:solidFill>
                <a:latin typeface="Calibri"/>
                <a:cs typeface="Calibri"/>
              </a:rPr>
              <a:t>φο</a:t>
            </a:r>
            <a:r>
              <a:rPr sz="2000" b="1" spc="9" dirty="0" smtClean="0">
                <a:solidFill>
                  <a:srgbClr val="FFC000"/>
                </a:solidFill>
                <a:latin typeface="Calibri"/>
                <a:cs typeface="Calibri"/>
              </a:rPr>
              <a:t>ρ</a:t>
            </a:r>
            <a:r>
              <a:rPr sz="2000" b="1" spc="0" dirty="0" smtClean="0">
                <a:solidFill>
                  <a:srgbClr val="FFC000"/>
                </a:solidFill>
                <a:latin typeface="Calibri"/>
                <a:cs typeface="Calibri"/>
              </a:rPr>
              <a:t>οπ</a:t>
            </a:r>
            <a:r>
              <a:rPr sz="2000" b="1" spc="4" dirty="0" smtClean="0">
                <a:solidFill>
                  <a:srgbClr val="FFC000"/>
                </a:solidFill>
                <a:latin typeface="Calibri"/>
                <a:cs typeface="Calibri"/>
              </a:rPr>
              <a:t>ο</a:t>
            </a:r>
            <a:r>
              <a:rPr sz="2000" b="1" spc="0" dirty="0" smtClean="0">
                <a:solidFill>
                  <a:srgbClr val="FFC000"/>
                </a:solidFill>
                <a:latin typeface="Calibri"/>
                <a:cs typeface="Calibri"/>
              </a:rPr>
              <a:t>ίησης </a:t>
            </a:r>
            <a:endParaRPr sz="2000">
              <a:solidFill>
                <a:srgbClr val="FFC000"/>
              </a:solidFill>
              <a:latin typeface="Calibri"/>
              <a:cs typeface="Calibri"/>
            </a:endParaRPr>
          </a:p>
          <a:p>
            <a:pPr marL="12700">
              <a:lnSpc>
                <a:spcPts val="2441"/>
              </a:lnSpc>
            </a:pPr>
            <a:r>
              <a:rPr sz="2000" spc="0" dirty="0" smtClean="0">
                <a:latin typeface="Calibri"/>
                <a:cs typeface="Calibri"/>
              </a:rPr>
              <a:t>που</a:t>
            </a:r>
            <a:r>
              <a:rPr sz="2000" spc="-14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συνα</a:t>
            </a:r>
            <a:r>
              <a:rPr sz="2000" spc="9" dirty="0" smtClean="0">
                <a:latin typeface="Calibri"/>
                <a:cs typeface="Calibri"/>
              </a:rPr>
              <a:t>ν</a:t>
            </a:r>
            <a:r>
              <a:rPr sz="2000" spc="-9" dirty="0" smtClean="0">
                <a:latin typeface="Calibri"/>
                <a:cs typeface="Calibri"/>
              </a:rPr>
              <a:t>τ</a:t>
            </a:r>
            <a:r>
              <a:rPr sz="2000" spc="0" dirty="0" smtClean="0">
                <a:latin typeface="Calibri"/>
                <a:cs typeface="Calibri"/>
              </a:rPr>
              <a:t>άται</a:t>
            </a:r>
            <a:r>
              <a:rPr sz="2000" spc="-4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σε 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2441"/>
              </a:lnSpc>
            </a:pPr>
            <a:r>
              <a:rPr sz="2000" spc="0" dirty="0" smtClean="0">
                <a:latin typeface="Calibri"/>
                <a:cs typeface="Calibri"/>
              </a:rPr>
              <a:t>έναν</a:t>
            </a:r>
            <a:r>
              <a:rPr sz="2000" spc="-4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α</a:t>
            </a:r>
            <a:r>
              <a:rPr sz="2000" spc="-4" dirty="0" smtClean="0">
                <a:latin typeface="Calibri"/>
                <a:cs typeface="Calibri"/>
              </a:rPr>
              <a:t>θ</a:t>
            </a:r>
            <a:r>
              <a:rPr sz="2000" spc="0" dirty="0" smtClean="0">
                <a:latin typeface="Calibri"/>
                <a:cs typeface="Calibri"/>
              </a:rPr>
              <a:t>λ</a:t>
            </a:r>
            <a:r>
              <a:rPr sz="2000" spc="-34" dirty="0" smtClean="0">
                <a:latin typeface="Calibri"/>
                <a:cs typeface="Calibri"/>
              </a:rPr>
              <a:t>η</a:t>
            </a:r>
            <a:r>
              <a:rPr sz="2000" spc="0" dirty="0" smtClean="0">
                <a:latin typeface="Calibri"/>
                <a:cs typeface="Calibri"/>
              </a:rPr>
              <a:t>τ</a:t>
            </a:r>
            <a:r>
              <a:rPr sz="2000" spc="4" dirty="0" smtClean="0">
                <a:latin typeface="Calibri"/>
                <a:cs typeface="Calibri"/>
              </a:rPr>
              <a:t>ι</a:t>
            </a:r>
            <a:r>
              <a:rPr sz="2000" spc="-59" dirty="0" smtClean="0">
                <a:latin typeface="Calibri"/>
                <a:cs typeface="Calibri"/>
              </a:rPr>
              <a:t>κ</a:t>
            </a:r>
            <a:r>
              <a:rPr sz="2000" spc="0" dirty="0" smtClean="0">
                <a:latin typeface="Calibri"/>
                <a:cs typeface="Calibri"/>
              </a:rPr>
              <a:t>ό 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2441"/>
              </a:lnSpc>
            </a:pPr>
            <a:r>
              <a:rPr sz="2000" spc="0" dirty="0" smtClean="0">
                <a:latin typeface="Calibri"/>
                <a:cs typeface="Calibri"/>
              </a:rPr>
              <a:t>ο</a:t>
            </a:r>
            <a:r>
              <a:rPr sz="2000" spc="-9" dirty="0" smtClean="0">
                <a:latin typeface="Calibri"/>
                <a:cs typeface="Calibri"/>
              </a:rPr>
              <a:t>ρ</a:t>
            </a:r>
            <a:r>
              <a:rPr sz="2000" spc="4" dirty="0" smtClean="0">
                <a:latin typeface="Calibri"/>
                <a:cs typeface="Calibri"/>
              </a:rPr>
              <a:t>γ</a:t>
            </a:r>
            <a:r>
              <a:rPr sz="2000" spc="0" dirty="0" smtClean="0">
                <a:latin typeface="Calibri"/>
                <a:cs typeface="Calibri"/>
              </a:rPr>
              <a:t>αν</a:t>
            </a:r>
            <a:r>
              <a:rPr sz="2000" spc="4" dirty="0" smtClean="0">
                <a:latin typeface="Calibri"/>
                <a:cs typeface="Calibri"/>
              </a:rPr>
              <a:t>ι</a:t>
            </a:r>
            <a:r>
              <a:rPr sz="2000" spc="0" dirty="0" smtClean="0">
                <a:latin typeface="Calibri"/>
                <a:cs typeface="Calibri"/>
              </a:rPr>
              <a:t>σ</a:t>
            </a:r>
            <a:r>
              <a:rPr sz="2000" spc="-9" dirty="0" smtClean="0">
                <a:latin typeface="Calibri"/>
                <a:cs typeface="Calibri"/>
              </a:rPr>
              <a:t>μ</a:t>
            </a:r>
            <a:r>
              <a:rPr sz="2000" spc="0" dirty="0" smtClean="0">
                <a:latin typeface="Calibri"/>
                <a:cs typeface="Calibri"/>
              </a:rPr>
              <a:t>ό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746619" y="4310253"/>
            <a:ext cx="1083389" cy="7828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3000" spc="0" baseline="2730" dirty="0" smtClean="0">
                <a:latin typeface="Calibri"/>
                <a:cs typeface="Calibri"/>
              </a:rPr>
              <a:t>Ορ</a:t>
            </a:r>
            <a:r>
              <a:rPr sz="3000" spc="4" baseline="2730" dirty="0" smtClean="0">
                <a:latin typeface="Calibri"/>
                <a:cs typeface="Calibri"/>
              </a:rPr>
              <a:t>ι</a:t>
            </a:r>
            <a:r>
              <a:rPr sz="3000" spc="0" baseline="2730" dirty="0" smtClean="0">
                <a:latin typeface="Calibri"/>
                <a:cs typeface="Calibri"/>
              </a:rPr>
              <a:t>ζό</a:t>
            </a:r>
            <a:r>
              <a:rPr sz="3000" spc="9" baseline="2730" dirty="0" smtClean="0">
                <a:latin typeface="Calibri"/>
                <a:cs typeface="Calibri"/>
              </a:rPr>
              <a:t>ν</a:t>
            </a:r>
            <a:r>
              <a:rPr sz="3000" spc="0" baseline="2730" dirty="0" smtClean="0">
                <a:latin typeface="Calibri"/>
                <a:cs typeface="Calibri"/>
              </a:rPr>
              <a:t>τ</a:t>
            </a:r>
            <a:r>
              <a:rPr sz="3000" spc="4" baseline="2730" dirty="0" smtClean="0">
                <a:latin typeface="Calibri"/>
                <a:cs typeface="Calibri"/>
              </a:rPr>
              <a:t>ι</a:t>
            </a:r>
            <a:r>
              <a:rPr sz="3000" spc="0" baseline="2730" dirty="0" smtClean="0">
                <a:latin typeface="Calibri"/>
                <a:cs typeface="Calibri"/>
              </a:rPr>
              <a:t>α</a:t>
            </a:r>
            <a:endParaRPr sz="2000">
              <a:latin typeface="Calibri"/>
              <a:cs typeface="Calibri"/>
            </a:endParaRPr>
          </a:p>
          <a:p>
            <a:pPr marL="12700" marR="38176">
              <a:lnSpc>
                <a:spcPct val="101725"/>
              </a:lnSpc>
              <a:spcBef>
                <a:spcPts val="1411"/>
              </a:spcBef>
            </a:pPr>
            <a:r>
              <a:rPr sz="2000" spc="0" dirty="0" smtClean="0">
                <a:latin typeface="Calibri"/>
                <a:cs typeface="Calibri"/>
              </a:rPr>
              <a:t>Κά</a:t>
            </a:r>
            <a:r>
              <a:rPr sz="2000" spc="4" dirty="0" smtClean="0">
                <a:latin typeface="Calibri"/>
                <a:cs typeface="Calibri"/>
              </a:rPr>
              <a:t>θ</a:t>
            </a:r>
            <a:r>
              <a:rPr sz="2000" spc="0" dirty="0" smtClean="0">
                <a:latin typeface="Calibri"/>
                <a:cs typeface="Calibri"/>
              </a:rPr>
              <a:t>ετη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26940" y="4767072"/>
            <a:ext cx="1486275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3000" spc="25" baseline="2730" dirty="0" smtClean="0">
                <a:latin typeface="Calibri"/>
                <a:cs typeface="Calibri"/>
              </a:rPr>
              <a:t>σ</a:t>
            </a:r>
            <a:r>
              <a:rPr sz="3000" spc="-9" baseline="2730" dirty="0" smtClean="0">
                <a:latin typeface="Calibri"/>
                <a:cs typeface="Calibri"/>
              </a:rPr>
              <a:t>τ</a:t>
            </a:r>
            <a:r>
              <a:rPr sz="3000" spc="0" baseline="2730" dirty="0" smtClean="0">
                <a:latin typeface="Calibri"/>
                <a:cs typeface="Calibri"/>
              </a:rPr>
              <a:t>ο</a:t>
            </a:r>
            <a:r>
              <a:rPr sz="3000" spc="-4" baseline="2730" dirty="0" smtClean="0">
                <a:latin typeface="Calibri"/>
                <a:cs typeface="Calibri"/>
              </a:rPr>
              <a:t>υ</a:t>
            </a:r>
            <a:r>
              <a:rPr sz="3000" spc="0" baseline="2730" dirty="0" smtClean="0">
                <a:latin typeface="Calibri"/>
                <a:cs typeface="Calibri"/>
              </a:rPr>
              <a:t>ς</a:t>
            </a:r>
            <a:r>
              <a:rPr sz="3000" spc="-14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τ</a:t>
            </a:r>
            <a:r>
              <a:rPr sz="3000" spc="-14" baseline="2730" dirty="0" smtClean="0">
                <a:latin typeface="Calibri"/>
                <a:cs typeface="Calibri"/>
              </a:rPr>
              <a:t>ί</a:t>
            </a:r>
            <a:r>
              <a:rPr sz="3000" spc="0" baseline="2730" dirty="0" smtClean="0">
                <a:latin typeface="Calibri"/>
                <a:cs typeface="Calibri"/>
              </a:rPr>
              <a:t>τ</a:t>
            </a:r>
            <a:r>
              <a:rPr sz="3000" spc="-25" baseline="2730" dirty="0" smtClean="0">
                <a:latin typeface="Calibri"/>
                <a:cs typeface="Calibri"/>
              </a:rPr>
              <a:t>λ</a:t>
            </a:r>
            <a:r>
              <a:rPr sz="3000" spc="0" baseline="2730" dirty="0" smtClean="0">
                <a:latin typeface="Calibri"/>
                <a:cs typeface="Calibri"/>
              </a:rPr>
              <a:t>ο</a:t>
            </a:r>
            <a:r>
              <a:rPr sz="3000" spc="-4" baseline="2730" dirty="0" smtClean="0">
                <a:latin typeface="Calibri"/>
                <a:cs typeface="Calibri"/>
              </a:rPr>
              <a:t>υ</a:t>
            </a:r>
            <a:r>
              <a:rPr sz="3000" spc="0" baseline="2730" dirty="0" smtClean="0">
                <a:latin typeface="Calibri"/>
                <a:cs typeface="Calibri"/>
              </a:rPr>
              <a:t>ς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746619" y="5323349"/>
            <a:ext cx="1427739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05"/>
              </a:lnSpc>
              <a:spcBef>
                <a:spcPts val="110"/>
              </a:spcBef>
            </a:pPr>
            <a:r>
              <a:rPr sz="3000" spc="-200" baseline="1253" dirty="0" smtClean="0">
                <a:latin typeface="Segoe UI"/>
                <a:cs typeface="Segoe UI"/>
              </a:rPr>
              <a:t>Γ</a:t>
            </a:r>
            <a:r>
              <a:rPr sz="3000" spc="0" baseline="1253" dirty="0" smtClean="0">
                <a:latin typeface="Segoe UI"/>
                <a:cs typeface="Segoe UI"/>
              </a:rPr>
              <a:t>ε</a:t>
            </a:r>
            <a:r>
              <a:rPr sz="3000" spc="-34" baseline="1253" dirty="0" smtClean="0">
                <a:latin typeface="Segoe UI"/>
                <a:cs typeface="Segoe UI"/>
              </a:rPr>
              <a:t>ω</a:t>
            </a:r>
            <a:r>
              <a:rPr sz="3000" spc="-19" baseline="1253" dirty="0" smtClean="0">
                <a:latin typeface="Segoe UI"/>
                <a:cs typeface="Segoe UI"/>
              </a:rPr>
              <a:t>γ</a:t>
            </a:r>
            <a:r>
              <a:rPr sz="3000" spc="0" baseline="1253" dirty="0" smtClean="0">
                <a:latin typeface="Segoe UI"/>
                <a:cs typeface="Segoe UI"/>
              </a:rPr>
              <a:t>ρ</a:t>
            </a:r>
            <a:r>
              <a:rPr sz="3000" spc="-14" baseline="1253" dirty="0" smtClean="0">
                <a:latin typeface="Segoe UI"/>
                <a:cs typeface="Segoe UI"/>
              </a:rPr>
              <a:t>α</a:t>
            </a:r>
            <a:r>
              <a:rPr sz="3000" spc="0" baseline="1253" dirty="0" smtClean="0">
                <a:latin typeface="Segoe UI"/>
                <a:cs typeface="Segoe UI"/>
              </a:rPr>
              <a:t>φι</a:t>
            </a:r>
            <a:r>
              <a:rPr sz="3000" spc="-9" baseline="1253" dirty="0" smtClean="0">
                <a:latin typeface="Segoe UI"/>
                <a:cs typeface="Segoe UI"/>
              </a:rPr>
              <a:t>κ</a:t>
            </a:r>
            <a:r>
              <a:rPr sz="3000" spc="0" baseline="1253" dirty="0" smtClean="0">
                <a:latin typeface="Segoe UI"/>
                <a:cs typeface="Segoe UI"/>
              </a:rPr>
              <a:t>ή</a:t>
            </a:r>
            <a:endParaRPr sz="2000">
              <a:latin typeface="Segoe UI"/>
              <a:cs typeface="Segoe U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696460" y="5380101"/>
            <a:ext cx="2671294" cy="7678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441"/>
              </a:lnSpc>
              <a:spcBef>
                <a:spcPts val="105"/>
              </a:spcBef>
            </a:pPr>
            <a:r>
              <a:rPr sz="2000" spc="25" dirty="0" smtClean="0">
                <a:latin typeface="Calibri"/>
                <a:cs typeface="Calibri"/>
              </a:rPr>
              <a:t>σ</a:t>
            </a:r>
            <a:r>
              <a:rPr sz="2000" spc="-9" dirty="0" smtClean="0">
                <a:latin typeface="Calibri"/>
                <a:cs typeface="Calibri"/>
              </a:rPr>
              <a:t>τ</a:t>
            </a:r>
            <a:r>
              <a:rPr sz="2000" spc="0" dirty="0" smtClean="0">
                <a:latin typeface="Calibri"/>
                <a:cs typeface="Calibri"/>
              </a:rPr>
              <a:t>α</a:t>
            </a:r>
            <a:r>
              <a:rPr sz="2000" spc="-14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τ</a:t>
            </a:r>
            <a:r>
              <a:rPr sz="2000" spc="4" dirty="0" smtClean="0">
                <a:latin typeface="Calibri"/>
                <a:cs typeface="Calibri"/>
              </a:rPr>
              <a:t>μ</a:t>
            </a:r>
            <a:r>
              <a:rPr sz="2000" spc="0" dirty="0" smtClean="0">
                <a:latin typeface="Calibri"/>
                <a:cs typeface="Calibri"/>
              </a:rPr>
              <a:t>ή</a:t>
            </a:r>
            <a:r>
              <a:rPr sz="2000" spc="-4" dirty="0" smtClean="0">
                <a:latin typeface="Calibri"/>
                <a:cs typeface="Calibri"/>
              </a:rPr>
              <a:t>μ</a:t>
            </a:r>
            <a:r>
              <a:rPr sz="2000" spc="0" dirty="0" smtClean="0">
                <a:latin typeface="Calibri"/>
                <a:cs typeface="Calibri"/>
              </a:rPr>
              <a:t>ατα</a:t>
            </a:r>
            <a:r>
              <a:rPr sz="2000" spc="-19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που 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2441"/>
              </a:lnSpc>
            </a:pPr>
            <a:r>
              <a:rPr sz="2000" spc="0" dirty="0" smtClean="0">
                <a:latin typeface="Calibri"/>
                <a:cs typeface="Calibri"/>
              </a:rPr>
              <a:t>σ</a:t>
            </a:r>
            <a:r>
              <a:rPr sz="2000" spc="-19" dirty="0" smtClean="0">
                <a:latin typeface="Calibri"/>
                <a:cs typeface="Calibri"/>
              </a:rPr>
              <a:t>υ</a:t>
            </a:r>
            <a:r>
              <a:rPr sz="2000" spc="0" dirty="0" smtClean="0">
                <a:latin typeface="Calibri"/>
                <a:cs typeface="Calibri"/>
              </a:rPr>
              <a:t>γ</a:t>
            </a:r>
            <a:r>
              <a:rPr sz="2000" spc="-9" dirty="0" smtClean="0">
                <a:latin typeface="Calibri"/>
                <a:cs typeface="Calibri"/>
              </a:rPr>
              <a:t>κ</a:t>
            </a:r>
            <a:r>
              <a:rPr sz="2000" spc="0" dirty="0" smtClean="0">
                <a:latin typeface="Calibri"/>
                <a:cs typeface="Calibri"/>
              </a:rPr>
              <a:t>ρο</a:t>
            </a:r>
            <a:r>
              <a:rPr sz="2000" spc="-9" dirty="0" smtClean="0">
                <a:latin typeface="Calibri"/>
                <a:cs typeface="Calibri"/>
              </a:rPr>
              <a:t>τ</a:t>
            </a:r>
            <a:r>
              <a:rPr sz="2000" spc="0" dirty="0" smtClean="0">
                <a:latin typeface="Calibri"/>
                <a:cs typeface="Calibri"/>
              </a:rPr>
              <a:t>ο</a:t>
            </a:r>
            <a:r>
              <a:rPr sz="2000" spc="-9" dirty="0" smtClean="0">
                <a:latin typeface="Calibri"/>
                <a:cs typeface="Calibri"/>
              </a:rPr>
              <a:t>ύ</a:t>
            </a:r>
            <a:r>
              <a:rPr sz="2000" spc="0" dirty="0" smtClean="0">
                <a:latin typeface="Calibri"/>
                <a:cs typeface="Calibri"/>
              </a:rPr>
              <a:t>ν</a:t>
            </a:r>
            <a:r>
              <a:rPr sz="2000" spc="-34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τ</a:t>
            </a:r>
            <a:r>
              <a:rPr sz="2000" spc="-39" dirty="0" smtClean="0">
                <a:latin typeface="Calibri"/>
                <a:cs typeface="Calibri"/>
              </a:rPr>
              <a:t>η</a:t>
            </a:r>
            <a:r>
              <a:rPr sz="2000" spc="0" dirty="0" smtClean="0">
                <a:latin typeface="Calibri"/>
                <a:cs typeface="Calibri"/>
              </a:rPr>
              <a:t>ν</a:t>
            </a:r>
            <a:r>
              <a:rPr sz="2000" spc="-9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ιερα</a:t>
            </a:r>
            <a:r>
              <a:rPr sz="2000" spc="-9" dirty="0" smtClean="0">
                <a:latin typeface="Calibri"/>
                <a:cs typeface="Calibri"/>
              </a:rPr>
              <a:t>ρ</a:t>
            </a:r>
            <a:r>
              <a:rPr sz="2000" spc="0" dirty="0" smtClean="0">
                <a:latin typeface="Calibri"/>
                <a:cs typeface="Calibri"/>
              </a:rPr>
              <a:t>χία 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2441"/>
              </a:lnSpc>
            </a:pPr>
            <a:r>
              <a:rPr sz="2000" spc="-9" dirty="0" smtClean="0">
                <a:latin typeface="Calibri"/>
                <a:cs typeface="Calibri"/>
              </a:rPr>
              <a:t>τ</a:t>
            </a:r>
            <a:r>
              <a:rPr sz="2000" spc="0" dirty="0" smtClean="0">
                <a:latin typeface="Calibri"/>
                <a:cs typeface="Calibri"/>
              </a:rPr>
              <a:t>ου</a:t>
            </a:r>
            <a:r>
              <a:rPr sz="2000" spc="-14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ο</a:t>
            </a:r>
            <a:r>
              <a:rPr sz="2000" spc="-9" dirty="0" smtClean="0">
                <a:latin typeface="Calibri"/>
                <a:cs typeface="Calibri"/>
              </a:rPr>
              <a:t>ρ</a:t>
            </a:r>
            <a:r>
              <a:rPr sz="2000" spc="4" dirty="0" smtClean="0">
                <a:latin typeface="Calibri"/>
                <a:cs typeface="Calibri"/>
              </a:rPr>
              <a:t>γ</a:t>
            </a:r>
            <a:r>
              <a:rPr sz="2000" spc="0" dirty="0" smtClean="0">
                <a:latin typeface="Calibri"/>
                <a:cs typeface="Calibri"/>
              </a:rPr>
              <a:t>αν</a:t>
            </a:r>
            <a:r>
              <a:rPr sz="2000" spc="4" dirty="0" smtClean="0">
                <a:latin typeface="Calibri"/>
                <a:cs typeface="Calibri"/>
              </a:rPr>
              <a:t>ι</a:t>
            </a:r>
            <a:r>
              <a:rPr sz="2000" spc="0" dirty="0" smtClean="0">
                <a:latin typeface="Calibri"/>
                <a:cs typeface="Calibri"/>
              </a:rPr>
              <a:t>σ</a:t>
            </a:r>
            <a:r>
              <a:rPr sz="2000" spc="-19" dirty="0" smtClean="0">
                <a:latin typeface="Calibri"/>
                <a:cs typeface="Calibri"/>
              </a:rPr>
              <a:t>μ</a:t>
            </a:r>
            <a:r>
              <a:rPr sz="2000" spc="0" dirty="0" smtClean="0">
                <a:latin typeface="Calibri"/>
                <a:cs typeface="Calibri"/>
              </a:rPr>
              <a:t>ού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93292" y="1597660"/>
            <a:ext cx="996696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/>
          <p:nvPr/>
        </p:nvSpPr>
        <p:spPr>
          <a:xfrm>
            <a:off x="4053840" y="6400799"/>
            <a:ext cx="8138159" cy="457198"/>
          </a:xfrm>
          <a:custGeom>
            <a:avLst/>
            <a:gdLst/>
            <a:ahLst/>
            <a:cxnLst/>
            <a:rect l="l" t="t" r="r" b="b"/>
            <a:pathLst>
              <a:path w="8138159" h="457198">
                <a:moveTo>
                  <a:pt x="0" y="457198"/>
                </a:moveTo>
                <a:lnTo>
                  <a:pt x="8138159" y="457198"/>
                </a:lnTo>
                <a:lnTo>
                  <a:pt x="8138159" y="0"/>
                </a:lnTo>
                <a:lnTo>
                  <a:pt x="0" y="0"/>
                </a:lnTo>
                <a:lnTo>
                  <a:pt x="0" y="457198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053840" y="6333744"/>
            <a:ext cx="8138159" cy="67056"/>
          </a:xfrm>
          <a:custGeom>
            <a:avLst/>
            <a:gdLst/>
            <a:ahLst/>
            <a:cxnLst/>
            <a:rect l="l" t="t" r="r" b="b"/>
            <a:pathLst>
              <a:path w="8138159" h="67055">
                <a:moveTo>
                  <a:pt x="0" y="67055"/>
                </a:moveTo>
                <a:lnTo>
                  <a:pt x="8138159" y="67055"/>
                </a:lnTo>
                <a:lnTo>
                  <a:pt x="8138159" y="0"/>
                </a:lnTo>
                <a:lnTo>
                  <a:pt x="0" y="0"/>
                </a:lnTo>
                <a:lnTo>
                  <a:pt x="0" y="67055"/>
                </a:lnTo>
                <a:close/>
              </a:path>
            </a:pathLst>
          </a:custGeom>
          <a:solidFill>
            <a:srgbClr val="7A7A7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535679" y="5423916"/>
            <a:ext cx="1037844" cy="1037844"/>
          </a:xfrm>
          <a:custGeom>
            <a:avLst/>
            <a:gdLst/>
            <a:ahLst/>
            <a:cxnLst/>
            <a:rect l="l" t="t" r="r" b="b"/>
            <a:pathLst>
              <a:path w="1037844" h="1037843">
                <a:moveTo>
                  <a:pt x="0" y="518922"/>
                </a:moveTo>
                <a:lnTo>
                  <a:pt x="518922" y="1037844"/>
                </a:lnTo>
                <a:lnTo>
                  <a:pt x="1037844" y="518922"/>
                </a:lnTo>
                <a:lnTo>
                  <a:pt x="518922" y="0"/>
                </a:lnTo>
                <a:lnTo>
                  <a:pt x="0" y="518922"/>
                </a:lnTo>
                <a:close/>
              </a:path>
            </a:pathLst>
          </a:custGeom>
          <a:solidFill>
            <a:srgbClr val="959FA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053840" y="1737360"/>
            <a:ext cx="7106411" cy="0"/>
          </a:xfrm>
          <a:custGeom>
            <a:avLst/>
            <a:gdLst/>
            <a:ahLst/>
            <a:cxnLst/>
            <a:rect l="l" t="t" r="r" b="b"/>
            <a:pathLst>
              <a:path w="7106411">
                <a:moveTo>
                  <a:pt x="0" y="0"/>
                </a:moveTo>
                <a:lnTo>
                  <a:pt x="7106411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535679" y="1629155"/>
            <a:ext cx="1037844" cy="1039368"/>
          </a:xfrm>
          <a:custGeom>
            <a:avLst/>
            <a:gdLst/>
            <a:ahLst/>
            <a:cxnLst/>
            <a:rect l="l" t="t" r="r" b="b"/>
            <a:pathLst>
              <a:path w="1037844" h="1039368">
                <a:moveTo>
                  <a:pt x="0" y="519684"/>
                </a:moveTo>
                <a:lnTo>
                  <a:pt x="518922" y="1039368"/>
                </a:lnTo>
                <a:lnTo>
                  <a:pt x="1037844" y="519684"/>
                </a:lnTo>
                <a:lnTo>
                  <a:pt x="518922" y="0"/>
                </a:lnTo>
                <a:lnTo>
                  <a:pt x="0" y="519684"/>
                </a:lnTo>
                <a:close/>
              </a:path>
            </a:pathLst>
          </a:custGeom>
          <a:solidFill>
            <a:srgbClr val="7A7A7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535679" y="2804160"/>
            <a:ext cx="1037844" cy="1037844"/>
          </a:xfrm>
          <a:custGeom>
            <a:avLst/>
            <a:gdLst/>
            <a:ahLst/>
            <a:cxnLst/>
            <a:rect l="l" t="t" r="r" b="b"/>
            <a:pathLst>
              <a:path w="1037844" h="1037843">
                <a:moveTo>
                  <a:pt x="0" y="518922"/>
                </a:moveTo>
                <a:lnTo>
                  <a:pt x="518922" y="1037844"/>
                </a:lnTo>
                <a:lnTo>
                  <a:pt x="1037844" y="518922"/>
                </a:lnTo>
                <a:lnTo>
                  <a:pt x="518922" y="0"/>
                </a:lnTo>
                <a:lnTo>
                  <a:pt x="0" y="518922"/>
                </a:lnTo>
                <a:close/>
              </a:path>
            </a:pathLst>
          </a:custGeom>
          <a:solidFill>
            <a:srgbClr val="90306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535679" y="4114800"/>
            <a:ext cx="1037844" cy="1037844"/>
          </a:xfrm>
          <a:custGeom>
            <a:avLst/>
            <a:gdLst/>
            <a:ahLst/>
            <a:cxnLst/>
            <a:rect l="l" t="t" r="r" b="b"/>
            <a:pathLst>
              <a:path w="1037844" h="1037844">
                <a:moveTo>
                  <a:pt x="0" y="518922"/>
                </a:moveTo>
                <a:lnTo>
                  <a:pt x="518922" y="1037844"/>
                </a:lnTo>
                <a:lnTo>
                  <a:pt x="1037844" y="518922"/>
                </a:lnTo>
                <a:lnTo>
                  <a:pt x="518922" y="0"/>
                </a:lnTo>
                <a:lnTo>
                  <a:pt x="0" y="518922"/>
                </a:lnTo>
                <a:close/>
              </a:path>
            </a:pathLst>
          </a:custGeom>
          <a:solidFill>
            <a:srgbClr val="B1314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0" y="0"/>
            <a:ext cx="4053840" cy="6858000"/>
          </a:xfrm>
          <a:custGeom>
            <a:avLst/>
            <a:gdLst/>
            <a:ahLst/>
            <a:cxnLst/>
            <a:rect l="l" t="t" r="r" b="b"/>
            <a:pathLst>
              <a:path w="4053840" h="6858000">
                <a:moveTo>
                  <a:pt x="4053840" y="0"/>
                </a:moveTo>
                <a:lnTo>
                  <a:pt x="0" y="0"/>
                </a:lnTo>
                <a:lnTo>
                  <a:pt x="0" y="6857999"/>
                </a:lnTo>
                <a:lnTo>
                  <a:pt x="4053840" y="6857999"/>
                </a:lnTo>
                <a:lnTo>
                  <a:pt x="405384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0" y="0"/>
            <a:ext cx="405384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434074" y="786129"/>
            <a:ext cx="2803360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 smtClean="0">
                <a:solidFill>
                  <a:srgbClr val="FF0000"/>
                </a:solidFill>
                <a:latin typeface="Calibri"/>
                <a:cs typeface="Calibri"/>
              </a:rPr>
              <a:t>Π</a:t>
            </a:r>
            <a:r>
              <a:rPr sz="4800" b="1" spc="-25" baseline="3413" dirty="0" smtClean="0">
                <a:solidFill>
                  <a:srgbClr val="FF0000"/>
                </a:solidFill>
                <a:latin typeface="Calibri"/>
                <a:cs typeface="Calibri"/>
              </a:rPr>
              <a:t>ο</a:t>
            </a:r>
            <a:r>
              <a:rPr sz="4800" b="1" spc="-19" baseline="3413" dirty="0" smtClean="0">
                <a:solidFill>
                  <a:srgbClr val="FF0000"/>
                </a:solidFill>
                <a:latin typeface="Calibri"/>
                <a:cs typeface="Calibri"/>
              </a:rPr>
              <a:t>λ</a:t>
            </a:r>
            <a:r>
              <a:rPr sz="4800" b="1" spc="0" baseline="3413" dirty="0" smtClean="0">
                <a:solidFill>
                  <a:srgbClr val="FF0000"/>
                </a:solidFill>
                <a:latin typeface="Calibri"/>
                <a:cs typeface="Calibri"/>
              </a:rPr>
              <a:t>υπ</a:t>
            </a:r>
            <a:r>
              <a:rPr sz="4800" b="1" spc="-29" baseline="3413" dirty="0" smtClean="0">
                <a:solidFill>
                  <a:srgbClr val="FF0000"/>
                </a:solidFill>
                <a:latin typeface="Calibri"/>
                <a:cs typeface="Calibri"/>
              </a:rPr>
              <a:t>λ</a:t>
            </a:r>
            <a:r>
              <a:rPr sz="4800" b="1" spc="0" baseline="3413" dirty="0" smtClean="0">
                <a:solidFill>
                  <a:srgbClr val="FF0000"/>
                </a:solidFill>
                <a:latin typeface="Calibri"/>
                <a:cs typeface="Calibri"/>
              </a:rPr>
              <a:t>ο</a:t>
            </a:r>
            <a:r>
              <a:rPr sz="4800" b="1" spc="-79" baseline="3413" dirty="0" smtClean="0">
                <a:solidFill>
                  <a:srgbClr val="FF0000"/>
                </a:solidFill>
                <a:latin typeface="Calibri"/>
                <a:cs typeface="Calibri"/>
              </a:rPr>
              <a:t>κ</a:t>
            </a:r>
            <a:r>
              <a:rPr sz="4800" b="1" spc="0" baseline="3413" dirty="0" smtClean="0">
                <a:solidFill>
                  <a:srgbClr val="FF0000"/>
                </a:solidFill>
                <a:latin typeface="Calibri"/>
                <a:cs typeface="Calibri"/>
              </a:rPr>
              <a:t>ότ</a:t>
            </a:r>
            <a:r>
              <a:rPr sz="4800" b="1" spc="-34" baseline="3413" dirty="0" smtClean="0">
                <a:solidFill>
                  <a:srgbClr val="FF0000"/>
                </a:solidFill>
                <a:latin typeface="Calibri"/>
                <a:cs typeface="Calibri"/>
              </a:rPr>
              <a:t>η</a:t>
            </a:r>
            <a:r>
              <a:rPr sz="4800" b="1" spc="-19" baseline="3413" dirty="0" smtClean="0">
                <a:solidFill>
                  <a:srgbClr val="FF0000"/>
                </a:solidFill>
                <a:latin typeface="Calibri"/>
                <a:cs typeface="Calibri"/>
              </a:rPr>
              <a:t>τ</a:t>
            </a:r>
            <a:r>
              <a:rPr sz="4800" b="1" spc="0" baseline="3413" dirty="0" smtClean="0">
                <a:solidFill>
                  <a:srgbClr val="FF0000"/>
                </a:solidFill>
                <a:latin typeface="Calibri"/>
                <a:cs typeface="Calibri"/>
              </a:rPr>
              <a:t>α</a:t>
            </a:r>
            <a:endParaRPr sz="320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029200" y="1752600"/>
            <a:ext cx="3505200" cy="3564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3000" b="1" u="heavy" spc="4" baseline="2730" smtClean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3000" b="1" u="heavy" spc="0" baseline="2730" smtClean="0">
                <a:solidFill>
                  <a:srgbClr val="FFFF00"/>
                </a:solidFill>
                <a:latin typeface="Calibri"/>
                <a:cs typeface="Calibri"/>
              </a:rPr>
              <a:t>Οριζόντια</a:t>
            </a:r>
            <a:r>
              <a:rPr sz="3000" b="1" u="heavy" spc="412" baseline="2730" smtClean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3000" b="1" u="heavy" spc="0" baseline="2730" smtClean="0">
                <a:solidFill>
                  <a:srgbClr val="FFFF00"/>
                </a:solidFill>
                <a:latin typeface="Calibri"/>
                <a:cs typeface="Calibri"/>
              </a:rPr>
              <a:t>διαφοροποίησ</a:t>
            </a:r>
            <a:r>
              <a:rPr lang="el-GR" sz="3000" b="1" u="heavy" spc="0" baseline="2730" dirty="0" smtClean="0">
                <a:solidFill>
                  <a:srgbClr val="FFFF00"/>
                </a:solidFill>
                <a:latin typeface="Calibri"/>
                <a:cs typeface="Calibri"/>
              </a:rPr>
              <a:t>η</a:t>
            </a:r>
            <a:endParaRPr sz="2000">
              <a:solidFill>
                <a:srgbClr val="FFFF00"/>
              </a:solidFill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029200" y="2057400"/>
            <a:ext cx="4419600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lang="el-GR" sz="2000" b="1" dirty="0" smtClean="0">
                <a:solidFill>
                  <a:srgbClr val="FFC000"/>
                </a:solidFill>
                <a:latin typeface="Calibri"/>
                <a:cs typeface="Calibri"/>
              </a:rPr>
              <a:t>Τμηματοποίηση  και εξειδίκευση</a:t>
            </a:r>
            <a:r>
              <a:rPr lang="el-GR" sz="2000" dirty="0" smtClean="0">
                <a:solidFill>
                  <a:srgbClr val="FFC000"/>
                </a:solidFill>
                <a:latin typeface="Calibri"/>
                <a:cs typeface="Calibri"/>
              </a:rPr>
              <a:t>:</a:t>
            </a:r>
            <a:endParaRPr sz="2000">
              <a:solidFill>
                <a:srgbClr val="FFC000"/>
              </a:solidFill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483733" y="2354215"/>
            <a:ext cx="152653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spc="0" dirty="0" smtClean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826632" y="2369566"/>
            <a:ext cx="6060567" cy="22004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8176">
              <a:lnSpc>
                <a:spcPts val="2140"/>
              </a:lnSpc>
              <a:spcBef>
                <a:spcPts val="107"/>
              </a:spcBef>
            </a:pPr>
            <a:r>
              <a:rPr sz="3000" spc="0" baseline="2730" dirty="0" smtClean="0">
                <a:latin typeface="Calibri"/>
                <a:cs typeface="Calibri"/>
              </a:rPr>
              <a:t>Η </a:t>
            </a:r>
            <a:r>
              <a:rPr sz="3000" b="1" spc="0" baseline="2730" dirty="0" smtClean="0">
                <a:solidFill>
                  <a:srgbClr val="92D050"/>
                </a:solidFill>
                <a:latin typeface="Calibri"/>
                <a:cs typeface="Calibri"/>
              </a:rPr>
              <a:t>δια</a:t>
            </a:r>
            <a:r>
              <a:rPr sz="3000" b="1" spc="4" baseline="2730" dirty="0" smtClean="0">
                <a:solidFill>
                  <a:srgbClr val="92D050"/>
                </a:solidFill>
                <a:latin typeface="Calibri"/>
                <a:cs typeface="Calibri"/>
              </a:rPr>
              <a:t>φ</a:t>
            </a:r>
            <a:r>
              <a:rPr sz="3000" b="1" spc="0" baseline="2730" dirty="0" smtClean="0">
                <a:solidFill>
                  <a:srgbClr val="92D050"/>
                </a:solidFill>
                <a:latin typeface="Calibri"/>
                <a:cs typeface="Calibri"/>
              </a:rPr>
              <a:t>οροπο</a:t>
            </a:r>
            <a:r>
              <a:rPr sz="3000" b="1" spc="-14" baseline="2730" dirty="0" smtClean="0">
                <a:solidFill>
                  <a:srgbClr val="92D050"/>
                </a:solidFill>
                <a:latin typeface="Calibri"/>
                <a:cs typeface="Calibri"/>
              </a:rPr>
              <a:t>ί</a:t>
            </a:r>
            <a:r>
              <a:rPr sz="3000" b="1" spc="0" baseline="2730" dirty="0" smtClean="0">
                <a:solidFill>
                  <a:srgbClr val="92D050"/>
                </a:solidFill>
                <a:latin typeface="Calibri"/>
                <a:cs typeface="Calibri"/>
              </a:rPr>
              <a:t>ηση</a:t>
            </a:r>
            <a:r>
              <a:rPr sz="3000" b="1" spc="-34" baseline="2730" dirty="0" smtClean="0">
                <a:solidFill>
                  <a:srgbClr val="92D050"/>
                </a:solidFill>
                <a:latin typeface="Calibri"/>
                <a:cs typeface="Calibri"/>
              </a:rPr>
              <a:t> </a:t>
            </a:r>
            <a:r>
              <a:rPr sz="3000" b="1" spc="0" baseline="2730" dirty="0" smtClean="0">
                <a:solidFill>
                  <a:srgbClr val="92D050"/>
                </a:solidFill>
                <a:latin typeface="Calibri"/>
                <a:cs typeface="Calibri"/>
              </a:rPr>
              <a:t>αυ</a:t>
            </a:r>
            <a:r>
              <a:rPr sz="3000" b="1" spc="-25" baseline="2730" dirty="0" smtClean="0">
                <a:solidFill>
                  <a:srgbClr val="92D050"/>
                </a:solidFill>
                <a:latin typeface="Calibri"/>
                <a:cs typeface="Calibri"/>
              </a:rPr>
              <a:t>ξ</a:t>
            </a:r>
            <a:r>
              <a:rPr sz="3000" b="1" spc="0" baseline="2730" dirty="0" smtClean="0">
                <a:solidFill>
                  <a:srgbClr val="92D050"/>
                </a:solidFill>
                <a:latin typeface="Calibri"/>
                <a:cs typeface="Calibri"/>
              </a:rPr>
              <a:t>άνεται</a:t>
            </a:r>
            <a:r>
              <a:rPr sz="3000" spc="-19" baseline="2730" dirty="0" smtClean="0">
                <a:solidFill>
                  <a:srgbClr val="92D050"/>
                </a:solidFill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ό</a:t>
            </a:r>
            <a:r>
              <a:rPr sz="3000" spc="-9" baseline="2730" dirty="0" smtClean="0">
                <a:latin typeface="Calibri"/>
                <a:cs typeface="Calibri"/>
              </a:rPr>
              <a:t>τ</a:t>
            </a:r>
            <a:r>
              <a:rPr sz="3000" spc="0" baseline="2730" dirty="0" smtClean="0">
                <a:latin typeface="Calibri"/>
                <a:cs typeface="Calibri"/>
              </a:rPr>
              <a:t>αν ο</a:t>
            </a:r>
            <a:r>
              <a:rPr sz="3000" spc="-14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ο</a:t>
            </a:r>
            <a:r>
              <a:rPr sz="3000" spc="-9" baseline="2730" dirty="0" smtClean="0">
                <a:latin typeface="Calibri"/>
                <a:cs typeface="Calibri"/>
              </a:rPr>
              <a:t>ρ</a:t>
            </a:r>
            <a:r>
              <a:rPr sz="3000" spc="4" baseline="2730" dirty="0" smtClean="0">
                <a:latin typeface="Calibri"/>
                <a:cs typeface="Calibri"/>
              </a:rPr>
              <a:t>γ</a:t>
            </a:r>
            <a:r>
              <a:rPr sz="3000" spc="0" baseline="2730" dirty="0" smtClean="0">
                <a:latin typeface="Calibri"/>
                <a:cs typeface="Calibri"/>
              </a:rPr>
              <a:t>αν</a:t>
            </a:r>
            <a:r>
              <a:rPr sz="3000" spc="4" baseline="2730" dirty="0" smtClean="0">
                <a:latin typeface="Calibri"/>
                <a:cs typeface="Calibri"/>
              </a:rPr>
              <a:t>ι</a:t>
            </a:r>
            <a:r>
              <a:rPr sz="3000" spc="0" baseline="2730" dirty="0" smtClean="0">
                <a:latin typeface="Calibri"/>
                <a:cs typeface="Calibri"/>
              </a:rPr>
              <a:t>σ</a:t>
            </a:r>
            <a:r>
              <a:rPr sz="3000" spc="-19" baseline="2730" dirty="0" smtClean="0">
                <a:latin typeface="Calibri"/>
                <a:cs typeface="Calibri"/>
              </a:rPr>
              <a:t>μ</a:t>
            </a:r>
            <a:r>
              <a:rPr sz="3000" spc="0" baseline="2730" dirty="0" smtClean="0">
                <a:latin typeface="Calibri"/>
                <a:cs typeface="Calibri"/>
              </a:rPr>
              <a:t>ός</a:t>
            </a:r>
            <a:endParaRPr sz="2000">
              <a:latin typeface="Calibri"/>
              <a:cs typeface="Calibri"/>
            </a:endParaRPr>
          </a:p>
          <a:p>
            <a:pPr marL="12700" marR="38176">
              <a:lnSpc>
                <a:spcPts val="2160"/>
              </a:lnSpc>
              <a:spcBef>
                <a:spcPts val="1"/>
              </a:spcBef>
            </a:pPr>
            <a:r>
              <a:rPr sz="3000" spc="0" baseline="2730" dirty="0" smtClean="0">
                <a:latin typeface="Calibri"/>
                <a:cs typeface="Calibri"/>
              </a:rPr>
              <a:t>διαιρεί</a:t>
            </a:r>
            <a:r>
              <a:rPr sz="3000" spc="-14" baseline="2730" dirty="0" smtClean="0">
                <a:latin typeface="Calibri"/>
                <a:cs typeface="Calibri"/>
              </a:rPr>
              <a:t> </a:t>
            </a:r>
            <a:r>
              <a:rPr sz="3000" spc="-9" baseline="2730" dirty="0" smtClean="0">
                <a:latin typeface="Calibri"/>
                <a:cs typeface="Calibri"/>
              </a:rPr>
              <a:t>τ</a:t>
            </a:r>
            <a:r>
              <a:rPr sz="3000" spc="0" baseline="2730" dirty="0" smtClean="0">
                <a:latin typeface="Calibri"/>
                <a:cs typeface="Calibri"/>
              </a:rPr>
              <a:t>ο</a:t>
            </a:r>
            <a:r>
              <a:rPr sz="3000" spc="-4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συν</a:t>
            </a:r>
            <a:r>
              <a:rPr sz="3000" spc="-14" baseline="2730" dirty="0" smtClean="0">
                <a:latin typeface="Calibri"/>
                <a:cs typeface="Calibri"/>
              </a:rPr>
              <a:t>ολ</a:t>
            </a:r>
            <a:r>
              <a:rPr sz="3000" spc="0" baseline="2730" dirty="0" smtClean="0">
                <a:latin typeface="Calibri"/>
                <a:cs typeface="Calibri"/>
              </a:rPr>
              <a:t>ι</a:t>
            </a:r>
            <a:r>
              <a:rPr sz="3000" spc="-54" baseline="2730" dirty="0" smtClean="0">
                <a:latin typeface="Calibri"/>
                <a:cs typeface="Calibri"/>
              </a:rPr>
              <a:t>κ</a:t>
            </a:r>
            <a:r>
              <a:rPr sz="3000" spc="0" baseline="2730" dirty="0" smtClean="0">
                <a:latin typeface="Calibri"/>
                <a:cs typeface="Calibri"/>
              </a:rPr>
              <a:t>ό</a:t>
            </a:r>
            <a:r>
              <a:rPr sz="3000" spc="-29" baseline="2730" dirty="0" smtClean="0">
                <a:latin typeface="Calibri"/>
                <a:cs typeface="Calibri"/>
              </a:rPr>
              <a:t> </a:t>
            </a:r>
            <a:r>
              <a:rPr sz="3000" spc="-9" baseline="2730" dirty="0" smtClean="0">
                <a:latin typeface="Calibri"/>
                <a:cs typeface="Calibri"/>
              </a:rPr>
              <a:t>τ</a:t>
            </a:r>
            <a:r>
              <a:rPr sz="3000" spc="0" baseline="2730" dirty="0" smtClean="0">
                <a:latin typeface="Calibri"/>
                <a:cs typeface="Calibri"/>
              </a:rPr>
              <a:t>ου</a:t>
            </a:r>
            <a:r>
              <a:rPr sz="3000" spc="-14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έ</a:t>
            </a:r>
            <a:r>
              <a:rPr sz="3000" spc="-14" baseline="2730" dirty="0" smtClean="0">
                <a:latin typeface="Calibri"/>
                <a:cs typeface="Calibri"/>
              </a:rPr>
              <a:t>ρ</a:t>
            </a:r>
            <a:r>
              <a:rPr sz="3000" spc="4" baseline="2730" dirty="0" smtClean="0">
                <a:latin typeface="Calibri"/>
                <a:cs typeface="Calibri"/>
              </a:rPr>
              <a:t>γ</a:t>
            </a:r>
            <a:r>
              <a:rPr sz="3000" spc="0" baseline="2730" dirty="0" smtClean="0">
                <a:latin typeface="Calibri"/>
                <a:cs typeface="Calibri"/>
              </a:rPr>
              <a:t>ο</a:t>
            </a:r>
            <a:r>
              <a:rPr sz="3000" spc="-19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σε</a:t>
            </a:r>
            <a:r>
              <a:rPr sz="3000" spc="-4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ε</a:t>
            </a:r>
            <a:r>
              <a:rPr sz="3000" spc="-29" baseline="2730" dirty="0" smtClean="0">
                <a:latin typeface="Calibri"/>
                <a:cs typeface="Calibri"/>
              </a:rPr>
              <a:t>π</a:t>
            </a:r>
            <a:r>
              <a:rPr sz="3000" spc="0" baseline="2730" dirty="0" smtClean="0">
                <a:latin typeface="Calibri"/>
                <a:cs typeface="Calibri"/>
              </a:rPr>
              <a:t>αν</a:t>
            </a:r>
            <a:r>
              <a:rPr sz="3000" spc="4" baseline="2730" dirty="0" smtClean="0">
                <a:latin typeface="Calibri"/>
                <a:cs typeface="Calibri"/>
              </a:rPr>
              <a:t>α</a:t>
            </a:r>
            <a:r>
              <a:rPr sz="3000" spc="-29" baseline="2730" dirty="0" smtClean="0">
                <a:latin typeface="Calibri"/>
                <a:cs typeface="Calibri"/>
              </a:rPr>
              <a:t>λ</a:t>
            </a:r>
            <a:r>
              <a:rPr sz="3000" spc="0" baseline="2730" dirty="0" smtClean="0">
                <a:latin typeface="Calibri"/>
                <a:cs typeface="Calibri"/>
              </a:rPr>
              <a:t>αμ</a:t>
            </a:r>
            <a:r>
              <a:rPr sz="3000" spc="9" baseline="2730" dirty="0" smtClean="0">
                <a:latin typeface="Calibri"/>
                <a:cs typeface="Calibri"/>
              </a:rPr>
              <a:t>β</a:t>
            </a:r>
            <a:r>
              <a:rPr sz="3000" spc="0" baseline="2730" dirty="0" smtClean="0">
                <a:latin typeface="Calibri"/>
                <a:cs typeface="Calibri"/>
              </a:rPr>
              <a:t>ανόμενες</a:t>
            </a:r>
            <a:endParaRPr sz="2000">
              <a:latin typeface="Calibri"/>
              <a:cs typeface="Calibri"/>
            </a:endParaRPr>
          </a:p>
          <a:p>
            <a:pPr marL="12700" marR="38176">
              <a:lnSpc>
                <a:spcPts val="2160"/>
              </a:lnSpc>
            </a:pPr>
            <a:r>
              <a:rPr sz="3000" spc="0" baseline="2730" dirty="0" smtClean="0">
                <a:latin typeface="Calibri"/>
                <a:cs typeface="Calibri"/>
              </a:rPr>
              <a:t>δρ</a:t>
            </a:r>
            <a:r>
              <a:rPr sz="3000" spc="-9" baseline="2730" dirty="0" smtClean="0">
                <a:latin typeface="Calibri"/>
                <a:cs typeface="Calibri"/>
              </a:rPr>
              <a:t>α</a:t>
            </a:r>
            <a:r>
              <a:rPr sz="3000" spc="25" baseline="2730" dirty="0" smtClean="0">
                <a:latin typeface="Calibri"/>
                <a:cs typeface="Calibri"/>
              </a:rPr>
              <a:t>σ</a:t>
            </a:r>
            <a:r>
              <a:rPr sz="3000" spc="0" baseline="2730" dirty="0" smtClean="0">
                <a:latin typeface="Calibri"/>
                <a:cs typeface="Calibri"/>
              </a:rPr>
              <a:t>τ</a:t>
            </a:r>
            <a:r>
              <a:rPr sz="3000" spc="4" baseline="2730" dirty="0" smtClean="0">
                <a:latin typeface="Calibri"/>
                <a:cs typeface="Calibri"/>
              </a:rPr>
              <a:t>η</a:t>
            </a:r>
            <a:r>
              <a:rPr sz="3000" spc="0" baseline="2730" dirty="0" smtClean="0">
                <a:latin typeface="Calibri"/>
                <a:cs typeface="Calibri"/>
              </a:rPr>
              <a:t>ρι</a:t>
            </a:r>
            <a:r>
              <a:rPr sz="3000" spc="-9" baseline="2730" dirty="0" smtClean="0">
                <a:latin typeface="Calibri"/>
                <a:cs typeface="Calibri"/>
              </a:rPr>
              <a:t>ό</a:t>
            </a:r>
            <a:r>
              <a:rPr sz="3000" spc="0" baseline="2730" dirty="0" smtClean="0">
                <a:latin typeface="Calibri"/>
                <a:cs typeface="Calibri"/>
              </a:rPr>
              <a:t>τ</a:t>
            </a:r>
            <a:r>
              <a:rPr sz="3000" spc="-29" baseline="2730" dirty="0" smtClean="0">
                <a:latin typeface="Calibri"/>
                <a:cs typeface="Calibri"/>
              </a:rPr>
              <a:t>η</a:t>
            </a:r>
            <a:r>
              <a:rPr sz="3000" spc="0" baseline="2730" dirty="0" smtClean="0">
                <a:latin typeface="Calibri"/>
                <a:cs typeface="Calibri"/>
              </a:rPr>
              <a:t>τες</a:t>
            </a:r>
            <a:r>
              <a:rPr sz="3000" spc="-34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ή ό</a:t>
            </a:r>
            <a:r>
              <a:rPr sz="3000" spc="-9" baseline="2730" dirty="0" smtClean="0">
                <a:latin typeface="Calibri"/>
                <a:cs typeface="Calibri"/>
              </a:rPr>
              <a:t>τ</a:t>
            </a:r>
            <a:r>
              <a:rPr sz="3000" spc="0" baseline="2730" dirty="0" smtClean="0">
                <a:latin typeface="Calibri"/>
                <a:cs typeface="Calibri"/>
              </a:rPr>
              <a:t>αν</a:t>
            </a:r>
            <a:r>
              <a:rPr sz="3000" spc="-14" baseline="2730" dirty="0" smtClean="0">
                <a:latin typeface="Calibri"/>
                <a:cs typeface="Calibri"/>
              </a:rPr>
              <a:t> </a:t>
            </a:r>
            <a:r>
              <a:rPr sz="3000" b="1" spc="0" baseline="2730" dirty="0" smtClean="0">
                <a:solidFill>
                  <a:srgbClr val="FFFF00"/>
                </a:solidFill>
                <a:latin typeface="Calibri"/>
                <a:cs typeface="Calibri"/>
              </a:rPr>
              <a:t>προ</a:t>
            </a:r>
            <a:r>
              <a:rPr sz="3000" b="1" spc="-25" baseline="2730" dirty="0" smtClean="0">
                <a:solidFill>
                  <a:srgbClr val="FFFF00"/>
                </a:solidFill>
                <a:latin typeface="Calibri"/>
                <a:cs typeface="Calibri"/>
              </a:rPr>
              <a:t>σ</a:t>
            </a:r>
            <a:r>
              <a:rPr sz="3000" b="1" spc="-29" baseline="2730" dirty="0" smtClean="0">
                <a:solidFill>
                  <a:srgbClr val="FFFF00"/>
                </a:solidFill>
                <a:latin typeface="Calibri"/>
                <a:cs typeface="Calibri"/>
              </a:rPr>
              <a:t>λ</a:t>
            </a:r>
            <a:r>
              <a:rPr sz="3000" b="1" spc="0" baseline="2730" dirty="0" smtClean="0">
                <a:solidFill>
                  <a:srgbClr val="FFFF00"/>
                </a:solidFill>
                <a:latin typeface="Calibri"/>
                <a:cs typeface="Calibri"/>
              </a:rPr>
              <a:t>αμ</a:t>
            </a:r>
            <a:r>
              <a:rPr sz="3000" b="1" spc="9" baseline="2730" dirty="0" smtClean="0">
                <a:solidFill>
                  <a:srgbClr val="FFFF00"/>
                </a:solidFill>
                <a:latin typeface="Calibri"/>
                <a:cs typeface="Calibri"/>
              </a:rPr>
              <a:t>β</a:t>
            </a:r>
            <a:r>
              <a:rPr sz="3000" b="1" spc="0" baseline="2730" dirty="0" smtClean="0">
                <a:solidFill>
                  <a:srgbClr val="FFFF00"/>
                </a:solidFill>
                <a:latin typeface="Calibri"/>
                <a:cs typeface="Calibri"/>
              </a:rPr>
              <a:t>άνει</a:t>
            </a:r>
            <a:r>
              <a:rPr sz="3000" b="1" spc="-39" baseline="2730" dirty="0" smtClean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3000" b="1" spc="0" baseline="2730" dirty="0" smtClean="0">
                <a:solidFill>
                  <a:srgbClr val="FFFF00"/>
                </a:solidFill>
                <a:latin typeface="Calibri"/>
                <a:cs typeface="Calibri"/>
              </a:rPr>
              <a:t>ε</a:t>
            </a:r>
            <a:r>
              <a:rPr sz="3000" b="1" spc="-25" baseline="2730" dirty="0" smtClean="0">
                <a:solidFill>
                  <a:srgbClr val="FFFF00"/>
                </a:solidFill>
                <a:latin typeface="Calibri"/>
                <a:cs typeface="Calibri"/>
              </a:rPr>
              <a:t>ξ</a:t>
            </a:r>
            <a:r>
              <a:rPr sz="3000" b="1" spc="0" baseline="2730" dirty="0" smtClean="0">
                <a:solidFill>
                  <a:srgbClr val="FFFF00"/>
                </a:solidFill>
                <a:latin typeface="Calibri"/>
                <a:cs typeface="Calibri"/>
              </a:rPr>
              <a:t>ε</a:t>
            </a:r>
            <a:r>
              <a:rPr sz="3000" b="1" spc="-9" baseline="2730" dirty="0" smtClean="0">
                <a:solidFill>
                  <a:srgbClr val="FFFF00"/>
                </a:solidFill>
                <a:latin typeface="Calibri"/>
                <a:cs typeface="Calibri"/>
              </a:rPr>
              <a:t>ι</a:t>
            </a:r>
            <a:r>
              <a:rPr sz="3000" b="1" spc="0" baseline="2730" dirty="0" smtClean="0">
                <a:solidFill>
                  <a:srgbClr val="FFFF00"/>
                </a:solidFill>
                <a:latin typeface="Calibri"/>
                <a:cs typeface="Calibri"/>
              </a:rPr>
              <a:t>δι</a:t>
            </a:r>
            <a:r>
              <a:rPr sz="3000" b="1" spc="-25" baseline="2730" dirty="0" smtClean="0">
                <a:solidFill>
                  <a:srgbClr val="FFFF00"/>
                </a:solidFill>
                <a:latin typeface="Calibri"/>
                <a:cs typeface="Calibri"/>
              </a:rPr>
              <a:t>κ</a:t>
            </a:r>
            <a:r>
              <a:rPr sz="3000" b="1" spc="0" baseline="2730" dirty="0" smtClean="0">
                <a:solidFill>
                  <a:srgbClr val="FFFF00"/>
                </a:solidFill>
                <a:latin typeface="Calibri"/>
                <a:cs typeface="Calibri"/>
              </a:rPr>
              <a:t>ε</a:t>
            </a:r>
            <a:r>
              <a:rPr sz="3000" b="1" spc="-9" baseline="2730" dirty="0" smtClean="0">
                <a:solidFill>
                  <a:srgbClr val="FFFF00"/>
                </a:solidFill>
                <a:latin typeface="Calibri"/>
                <a:cs typeface="Calibri"/>
              </a:rPr>
              <a:t>υ</a:t>
            </a:r>
            <a:r>
              <a:rPr sz="3000" b="1" spc="0" baseline="2730" dirty="0" smtClean="0">
                <a:solidFill>
                  <a:srgbClr val="FFFF00"/>
                </a:solidFill>
                <a:latin typeface="Calibri"/>
                <a:cs typeface="Calibri"/>
              </a:rPr>
              <a:t>μένο</a:t>
            </a:r>
            <a:endParaRPr sz="2000" b="1">
              <a:solidFill>
                <a:srgbClr val="FFFF00"/>
              </a:solidFill>
              <a:latin typeface="Calibri"/>
              <a:cs typeface="Calibri"/>
            </a:endParaRPr>
          </a:p>
          <a:p>
            <a:pPr marL="12700" marR="38176">
              <a:lnSpc>
                <a:spcPts val="2160"/>
              </a:lnSpc>
            </a:pPr>
            <a:r>
              <a:rPr sz="3000" b="1" spc="0" baseline="2730" dirty="0" smtClean="0">
                <a:solidFill>
                  <a:srgbClr val="FFFF00"/>
                </a:solidFill>
                <a:latin typeface="Calibri"/>
                <a:cs typeface="Calibri"/>
              </a:rPr>
              <a:t>προσω</a:t>
            </a:r>
            <a:r>
              <a:rPr sz="3000" b="1" spc="-9" baseline="2730" dirty="0" smtClean="0">
                <a:solidFill>
                  <a:srgbClr val="FFFF00"/>
                </a:solidFill>
                <a:latin typeface="Calibri"/>
                <a:cs typeface="Calibri"/>
              </a:rPr>
              <a:t>π</a:t>
            </a:r>
            <a:r>
              <a:rPr sz="3000" b="1" spc="0" baseline="2730" dirty="0" smtClean="0">
                <a:solidFill>
                  <a:srgbClr val="FFFF00"/>
                </a:solidFill>
                <a:latin typeface="Calibri"/>
                <a:cs typeface="Calibri"/>
              </a:rPr>
              <a:t>ι</a:t>
            </a:r>
            <a:r>
              <a:rPr sz="3000" b="1" spc="-54" baseline="2730" dirty="0" smtClean="0">
                <a:solidFill>
                  <a:srgbClr val="FFFF00"/>
                </a:solidFill>
                <a:latin typeface="Calibri"/>
                <a:cs typeface="Calibri"/>
              </a:rPr>
              <a:t>κ</a:t>
            </a:r>
            <a:r>
              <a:rPr sz="3000" b="1" spc="0" baseline="2730" dirty="0" smtClean="0">
                <a:solidFill>
                  <a:srgbClr val="FFFF00"/>
                </a:solidFill>
                <a:latin typeface="Calibri"/>
                <a:cs typeface="Calibri"/>
              </a:rPr>
              <a:t>ό</a:t>
            </a:r>
            <a:endParaRPr sz="2000" b="1">
              <a:solidFill>
                <a:srgbClr val="FFFF00"/>
              </a:solidFill>
              <a:latin typeface="Calibri"/>
              <a:cs typeface="Calibri"/>
            </a:endParaRPr>
          </a:p>
          <a:p>
            <a:pPr marL="12700" marR="38176">
              <a:lnSpc>
                <a:spcPts val="2160"/>
              </a:lnSpc>
            </a:pPr>
            <a:r>
              <a:rPr sz="3000" spc="0" baseline="2730" dirty="0" smtClean="0">
                <a:latin typeface="Calibri"/>
                <a:cs typeface="Calibri"/>
              </a:rPr>
              <a:t>Η </a:t>
            </a:r>
            <a:r>
              <a:rPr sz="3000" b="1" spc="0" baseline="2730" dirty="0" smtClean="0">
                <a:solidFill>
                  <a:srgbClr val="92D050"/>
                </a:solidFill>
                <a:latin typeface="Calibri"/>
                <a:cs typeface="Calibri"/>
              </a:rPr>
              <a:t>διαφορο</a:t>
            </a:r>
            <a:r>
              <a:rPr sz="3000" b="1" spc="-9" baseline="2730" dirty="0" smtClean="0">
                <a:solidFill>
                  <a:srgbClr val="92D050"/>
                </a:solidFill>
                <a:latin typeface="Calibri"/>
                <a:cs typeface="Calibri"/>
              </a:rPr>
              <a:t>π</a:t>
            </a:r>
            <a:r>
              <a:rPr sz="3000" b="1" spc="0" baseline="2730" dirty="0" smtClean="0">
                <a:solidFill>
                  <a:srgbClr val="92D050"/>
                </a:solidFill>
                <a:latin typeface="Calibri"/>
                <a:cs typeface="Calibri"/>
              </a:rPr>
              <a:t>ο</a:t>
            </a:r>
            <a:r>
              <a:rPr sz="3000" b="1" spc="-9" baseline="2730" dirty="0" smtClean="0">
                <a:solidFill>
                  <a:srgbClr val="92D050"/>
                </a:solidFill>
                <a:latin typeface="Calibri"/>
                <a:cs typeface="Calibri"/>
              </a:rPr>
              <a:t>ί</a:t>
            </a:r>
            <a:r>
              <a:rPr sz="3000" b="1" spc="0" baseline="2730" dirty="0" smtClean="0">
                <a:solidFill>
                  <a:srgbClr val="92D050"/>
                </a:solidFill>
                <a:latin typeface="Calibri"/>
                <a:cs typeface="Calibri"/>
              </a:rPr>
              <a:t>ηση</a:t>
            </a:r>
            <a:r>
              <a:rPr sz="3000" b="1" spc="-39" baseline="2730" dirty="0" smtClean="0">
                <a:solidFill>
                  <a:srgbClr val="92D050"/>
                </a:solidFill>
                <a:latin typeface="Calibri"/>
                <a:cs typeface="Calibri"/>
              </a:rPr>
              <a:t> </a:t>
            </a:r>
            <a:r>
              <a:rPr sz="3000" b="1" spc="0" baseline="2730" dirty="0" smtClean="0">
                <a:solidFill>
                  <a:srgbClr val="92D050"/>
                </a:solidFill>
                <a:latin typeface="Calibri"/>
                <a:cs typeface="Calibri"/>
              </a:rPr>
              <a:t>αυ</a:t>
            </a:r>
            <a:r>
              <a:rPr sz="3000" b="1" spc="-29" baseline="2730" dirty="0" smtClean="0">
                <a:solidFill>
                  <a:srgbClr val="92D050"/>
                </a:solidFill>
                <a:latin typeface="Calibri"/>
                <a:cs typeface="Calibri"/>
              </a:rPr>
              <a:t>ξ</a:t>
            </a:r>
            <a:r>
              <a:rPr sz="3000" b="1" spc="0" baseline="2730" dirty="0" smtClean="0">
                <a:solidFill>
                  <a:srgbClr val="92D050"/>
                </a:solidFill>
                <a:latin typeface="Calibri"/>
                <a:cs typeface="Calibri"/>
              </a:rPr>
              <a:t>άνε</a:t>
            </a:r>
            <a:r>
              <a:rPr sz="3000" b="1" spc="-9" baseline="2730" dirty="0" smtClean="0">
                <a:solidFill>
                  <a:srgbClr val="92D050"/>
                </a:solidFill>
                <a:latin typeface="Calibri"/>
                <a:cs typeface="Calibri"/>
              </a:rPr>
              <a:t>τ</a:t>
            </a:r>
            <a:r>
              <a:rPr sz="3000" b="1" spc="0" baseline="2730" dirty="0" smtClean="0">
                <a:solidFill>
                  <a:srgbClr val="92D050"/>
                </a:solidFill>
                <a:latin typeface="Calibri"/>
                <a:cs typeface="Calibri"/>
              </a:rPr>
              <a:t>αι</a:t>
            </a:r>
            <a:r>
              <a:rPr sz="3000" spc="-14" baseline="2730" dirty="0" smtClean="0">
                <a:solidFill>
                  <a:srgbClr val="92D050"/>
                </a:solidFill>
                <a:latin typeface="Calibri"/>
                <a:cs typeface="Calibri"/>
              </a:rPr>
              <a:t> </a:t>
            </a:r>
            <a:r>
              <a:rPr sz="3000" spc="-59" baseline="2730" dirty="0" smtClean="0">
                <a:latin typeface="Calibri"/>
                <a:cs typeface="Calibri"/>
              </a:rPr>
              <a:t>κ</a:t>
            </a:r>
            <a:r>
              <a:rPr sz="3000" spc="0" baseline="2730" dirty="0" smtClean="0">
                <a:latin typeface="Calibri"/>
                <a:cs typeface="Calibri"/>
              </a:rPr>
              <a:t>αθώς</a:t>
            </a:r>
            <a:r>
              <a:rPr sz="3000" spc="-19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ε</a:t>
            </a:r>
            <a:r>
              <a:rPr sz="3000" spc="-9" baseline="2730" dirty="0" smtClean="0">
                <a:latin typeface="Calibri"/>
                <a:cs typeface="Calibri"/>
              </a:rPr>
              <a:t>π</a:t>
            </a:r>
            <a:r>
              <a:rPr sz="3000" spc="0" baseline="2730" dirty="0" smtClean="0">
                <a:latin typeface="Calibri"/>
                <a:cs typeface="Calibri"/>
              </a:rPr>
              <a:t>εκτε</a:t>
            </a:r>
            <a:r>
              <a:rPr sz="3000" spc="-25" baseline="2730" dirty="0" smtClean="0">
                <a:latin typeface="Calibri"/>
                <a:cs typeface="Calibri"/>
              </a:rPr>
              <a:t>ί</a:t>
            </a:r>
            <a:r>
              <a:rPr sz="3000" spc="0" baseline="2730" dirty="0" smtClean="0">
                <a:latin typeface="Calibri"/>
                <a:cs typeface="Calibri"/>
              </a:rPr>
              <a:t>νε</a:t>
            </a:r>
            <a:r>
              <a:rPr sz="3000" spc="-9" baseline="2730" dirty="0" smtClean="0">
                <a:latin typeface="Calibri"/>
                <a:cs typeface="Calibri"/>
              </a:rPr>
              <a:t>τ</a:t>
            </a:r>
            <a:r>
              <a:rPr sz="3000" spc="0" baseline="2730" dirty="0" smtClean="0">
                <a:latin typeface="Calibri"/>
                <a:cs typeface="Calibri"/>
              </a:rPr>
              <a:t>αι</a:t>
            </a:r>
            <a:r>
              <a:rPr sz="3000" spc="-25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η</a:t>
            </a:r>
            <a:endParaRPr sz="2000">
              <a:latin typeface="Calibri"/>
              <a:cs typeface="Calibri"/>
            </a:endParaRPr>
          </a:p>
          <a:p>
            <a:pPr marL="12700" marR="38176">
              <a:lnSpc>
                <a:spcPts val="2160"/>
              </a:lnSpc>
            </a:pPr>
            <a:r>
              <a:rPr sz="3000" spc="0" baseline="2730" dirty="0" smtClean="0">
                <a:latin typeface="Calibri"/>
                <a:cs typeface="Calibri"/>
              </a:rPr>
              <a:t>ε</a:t>
            </a:r>
            <a:r>
              <a:rPr sz="3000" spc="-25" baseline="2730" dirty="0" smtClean="0">
                <a:latin typeface="Calibri"/>
                <a:cs typeface="Calibri"/>
              </a:rPr>
              <a:t>ξ</a:t>
            </a:r>
            <a:r>
              <a:rPr sz="3000" spc="0" baseline="2730" dirty="0" smtClean="0">
                <a:latin typeface="Calibri"/>
                <a:cs typeface="Calibri"/>
              </a:rPr>
              <a:t>ε</a:t>
            </a:r>
            <a:r>
              <a:rPr sz="3000" spc="-9" baseline="2730" dirty="0" smtClean="0">
                <a:latin typeface="Calibri"/>
                <a:cs typeface="Calibri"/>
              </a:rPr>
              <a:t>ι</a:t>
            </a:r>
            <a:r>
              <a:rPr sz="3000" spc="0" baseline="2730" dirty="0" smtClean="0">
                <a:latin typeface="Calibri"/>
                <a:cs typeface="Calibri"/>
              </a:rPr>
              <a:t>δί</a:t>
            </a:r>
            <a:r>
              <a:rPr sz="3000" spc="-25" baseline="2730" dirty="0" smtClean="0">
                <a:latin typeface="Calibri"/>
                <a:cs typeface="Calibri"/>
              </a:rPr>
              <a:t>κ</a:t>
            </a:r>
            <a:r>
              <a:rPr sz="3000" spc="0" baseline="2730" dirty="0" smtClean="0">
                <a:latin typeface="Calibri"/>
                <a:cs typeface="Calibri"/>
              </a:rPr>
              <a:t>ε</a:t>
            </a:r>
            <a:r>
              <a:rPr sz="3000" spc="-9" baseline="2730" dirty="0" smtClean="0">
                <a:latin typeface="Calibri"/>
                <a:cs typeface="Calibri"/>
              </a:rPr>
              <a:t>υ</a:t>
            </a:r>
            <a:r>
              <a:rPr sz="3000" spc="0" baseline="2730" dirty="0" smtClean="0">
                <a:latin typeface="Calibri"/>
                <a:cs typeface="Calibri"/>
              </a:rPr>
              <a:t>ση </a:t>
            </a:r>
            <a:r>
              <a:rPr sz="3000" spc="-9" baseline="2730" dirty="0" smtClean="0">
                <a:latin typeface="Calibri"/>
                <a:cs typeface="Calibri"/>
              </a:rPr>
              <a:t>τ</a:t>
            </a:r>
            <a:r>
              <a:rPr sz="3000" spc="-14" baseline="2730" dirty="0" smtClean="0">
                <a:latin typeface="Calibri"/>
                <a:cs typeface="Calibri"/>
              </a:rPr>
              <a:t>ω</a:t>
            </a:r>
            <a:r>
              <a:rPr sz="3000" spc="0" baseline="2730" dirty="0" smtClean="0">
                <a:latin typeface="Calibri"/>
                <a:cs typeface="Calibri"/>
              </a:rPr>
              <a:t>ν ε</a:t>
            </a:r>
            <a:r>
              <a:rPr sz="3000" spc="-9" baseline="2730" dirty="0" smtClean="0">
                <a:latin typeface="Calibri"/>
                <a:cs typeface="Calibri"/>
              </a:rPr>
              <a:t>ρ</a:t>
            </a:r>
            <a:r>
              <a:rPr sz="3000" spc="4" baseline="2730" dirty="0" smtClean="0">
                <a:latin typeface="Calibri"/>
                <a:cs typeface="Calibri"/>
              </a:rPr>
              <a:t>γ</a:t>
            </a:r>
            <a:r>
              <a:rPr sz="3000" spc="0" baseline="2730" dirty="0" smtClean="0">
                <a:latin typeface="Calibri"/>
                <a:cs typeface="Calibri"/>
              </a:rPr>
              <a:t>αζομέ</a:t>
            </a:r>
            <a:r>
              <a:rPr sz="3000" spc="-9" baseline="2730" dirty="0" smtClean="0">
                <a:latin typeface="Calibri"/>
                <a:cs typeface="Calibri"/>
              </a:rPr>
              <a:t>ν</a:t>
            </a:r>
            <a:r>
              <a:rPr sz="3000" spc="-14" baseline="2730" dirty="0" smtClean="0">
                <a:latin typeface="Calibri"/>
                <a:cs typeface="Calibri"/>
              </a:rPr>
              <a:t>ω</a:t>
            </a:r>
            <a:r>
              <a:rPr sz="3000" spc="0" baseline="2730" dirty="0" smtClean="0">
                <a:latin typeface="Calibri"/>
                <a:cs typeface="Calibri"/>
              </a:rPr>
              <a:t>ν</a:t>
            </a:r>
            <a:endParaRPr sz="2000">
              <a:latin typeface="Calibri"/>
              <a:cs typeface="Calibri"/>
            </a:endParaRPr>
          </a:p>
          <a:p>
            <a:pPr marL="69087" marR="38176">
              <a:lnSpc>
                <a:spcPts val="2160"/>
              </a:lnSpc>
            </a:pPr>
            <a:r>
              <a:rPr sz="3000" b="1" i="1" spc="0" baseline="2730" dirty="0" smtClean="0">
                <a:latin typeface="Calibri"/>
                <a:cs typeface="Calibri"/>
              </a:rPr>
              <a:t>Η οριζό</a:t>
            </a:r>
            <a:r>
              <a:rPr sz="3000" b="1" i="1" spc="14" baseline="2730" dirty="0" smtClean="0">
                <a:latin typeface="Calibri"/>
                <a:cs typeface="Calibri"/>
              </a:rPr>
              <a:t>ν</a:t>
            </a:r>
            <a:r>
              <a:rPr sz="3000" b="1" i="1" spc="0" baseline="2730" dirty="0" smtClean="0">
                <a:latin typeface="Calibri"/>
                <a:cs typeface="Calibri"/>
              </a:rPr>
              <a:t>τ</a:t>
            </a:r>
            <a:r>
              <a:rPr sz="3000" b="1" i="1" spc="4" baseline="2730" dirty="0" smtClean="0">
                <a:latin typeface="Calibri"/>
                <a:cs typeface="Calibri"/>
              </a:rPr>
              <a:t>ι</a:t>
            </a:r>
            <a:r>
              <a:rPr sz="3000" b="1" i="1" spc="0" baseline="2730" dirty="0" smtClean="0">
                <a:latin typeface="Calibri"/>
                <a:cs typeface="Calibri"/>
              </a:rPr>
              <a:t>α</a:t>
            </a:r>
            <a:r>
              <a:rPr sz="3000" b="1" i="1" spc="-29" baseline="2730" dirty="0" smtClean="0">
                <a:latin typeface="Calibri"/>
                <a:cs typeface="Calibri"/>
              </a:rPr>
              <a:t> </a:t>
            </a:r>
            <a:r>
              <a:rPr sz="3000" b="1" i="1" spc="0" baseline="2730" dirty="0" smtClean="0">
                <a:latin typeface="Calibri"/>
                <a:cs typeface="Calibri"/>
              </a:rPr>
              <a:t>τ</a:t>
            </a:r>
            <a:r>
              <a:rPr sz="3000" b="1" i="1" spc="4" baseline="2730" dirty="0" smtClean="0">
                <a:latin typeface="Calibri"/>
                <a:cs typeface="Calibri"/>
              </a:rPr>
              <a:t>μ</a:t>
            </a:r>
            <a:r>
              <a:rPr sz="3000" b="1" i="1" spc="0" baseline="2730" dirty="0" smtClean="0">
                <a:latin typeface="Calibri"/>
                <a:cs typeface="Calibri"/>
              </a:rPr>
              <a:t>η</a:t>
            </a:r>
            <a:r>
              <a:rPr sz="3000" b="1" i="1" spc="-4" baseline="2730" dirty="0" smtClean="0">
                <a:latin typeface="Calibri"/>
                <a:cs typeface="Calibri"/>
              </a:rPr>
              <a:t>μ</a:t>
            </a:r>
            <a:r>
              <a:rPr sz="3000" b="1" i="1" spc="0" baseline="2730" dirty="0" smtClean="0">
                <a:latin typeface="Calibri"/>
                <a:cs typeface="Calibri"/>
              </a:rPr>
              <a:t>ατο</a:t>
            </a:r>
            <a:r>
              <a:rPr sz="3000" b="1" i="1" spc="-9" baseline="2730" dirty="0" smtClean="0">
                <a:latin typeface="Calibri"/>
                <a:cs typeface="Calibri"/>
              </a:rPr>
              <a:t>π</a:t>
            </a:r>
            <a:r>
              <a:rPr sz="3000" b="1" i="1" spc="0" baseline="2730" dirty="0" smtClean="0">
                <a:latin typeface="Calibri"/>
                <a:cs typeface="Calibri"/>
              </a:rPr>
              <a:t>οίηση</a:t>
            </a:r>
            <a:r>
              <a:rPr sz="3000" b="1" i="1" spc="-44" baseline="2730" dirty="0" smtClean="0">
                <a:latin typeface="Calibri"/>
                <a:cs typeface="Calibri"/>
              </a:rPr>
              <a:t> </a:t>
            </a:r>
            <a:r>
              <a:rPr sz="3000" b="1" i="1" spc="0" baseline="2730" dirty="0" smtClean="0">
                <a:latin typeface="Calibri"/>
                <a:cs typeface="Calibri"/>
              </a:rPr>
              <a:t>συνα</a:t>
            </a:r>
            <a:r>
              <a:rPr sz="3000" b="1" i="1" spc="9" baseline="2730" dirty="0" smtClean="0">
                <a:latin typeface="Calibri"/>
                <a:cs typeface="Calibri"/>
              </a:rPr>
              <a:t>ν</a:t>
            </a:r>
            <a:r>
              <a:rPr sz="3000" b="1" i="1" spc="-9" baseline="2730" dirty="0" smtClean="0">
                <a:latin typeface="Calibri"/>
                <a:cs typeface="Calibri"/>
              </a:rPr>
              <a:t>τ</a:t>
            </a:r>
            <a:r>
              <a:rPr sz="3000" b="1" i="1" spc="0" baseline="2730" dirty="0" smtClean="0">
                <a:latin typeface="Calibri"/>
                <a:cs typeface="Calibri"/>
              </a:rPr>
              <a:t>ά</a:t>
            </a:r>
            <a:r>
              <a:rPr sz="3000" b="1" i="1" spc="4" baseline="2730" dirty="0" smtClean="0">
                <a:latin typeface="Calibri"/>
                <a:cs typeface="Calibri"/>
              </a:rPr>
              <a:t>τ</a:t>
            </a:r>
            <a:r>
              <a:rPr sz="3000" b="1" i="1" spc="0" baseline="2730" dirty="0" smtClean="0">
                <a:latin typeface="Calibri"/>
                <a:cs typeface="Calibri"/>
              </a:rPr>
              <a:t>ε</a:t>
            </a:r>
            <a:r>
              <a:rPr sz="3000" b="1" i="1" spc="-19" baseline="2730" dirty="0" smtClean="0">
                <a:latin typeface="Calibri"/>
                <a:cs typeface="Calibri"/>
              </a:rPr>
              <a:t> </a:t>
            </a:r>
            <a:r>
              <a:rPr sz="3000" b="1" i="1" spc="-34" baseline="2730" dirty="0" smtClean="0">
                <a:latin typeface="Calibri"/>
                <a:cs typeface="Calibri"/>
              </a:rPr>
              <a:t>κ</a:t>
            </a:r>
            <a:r>
              <a:rPr sz="3000" b="1" i="1" spc="-4" baseline="2730" dirty="0" smtClean="0">
                <a:latin typeface="Calibri"/>
                <a:cs typeface="Calibri"/>
              </a:rPr>
              <a:t>υ</a:t>
            </a:r>
            <a:r>
              <a:rPr sz="3000" b="1" i="1" spc="0" baseline="2730" dirty="0" smtClean="0">
                <a:latin typeface="Calibri"/>
                <a:cs typeface="Calibri"/>
              </a:rPr>
              <a:t>ρίως σε</a:t>
            </a:r>
            <a:endParaRPr sz="2000" b="1" i="1">
              <a:latin typeface="Calibri"/>
              <a:cs typeface="Calibri"/>
            </a:endParaRPr>
          </a:p>
          <a:p>
            <a:pPr marL="12700">
              <a:lnSpc>
                <a:spcPts val="2160"/>
              </a:lnSpc>
            </a:pPr>
            <a:r>
              <a:rPr sz="3000" b="1" i="1" spc="0" baseline="2730" dirty="0" smtClean="0">
                <a:latin typeface="Calibri"/>
                <a:cs typeface="Calibri"/>
              </a:rPr>
              <a:t>τ</a:t>
            </a:r>
            <a:r>
              <a:rPr sz="3000" b="1" i="1" spc="4" baseline="2730" dirty="0" smtClean="0">
                <a:latin typeface="Calibri"/>
                <a:cs typeface="Calibri"/>
              </a:rPr>
              <a:t>μ</a:t>
            </a:r>
            <a:r>
              <a:rPr sz="3000" b="1" i="1" spc="0" baseline="2730" dirty="0" smtClean="0">
                <a:latin typeface="Calibri"/>
                <a:cs typeface="Calibri"/>
              </a:rPr>
              <a:t>ή</a:t>
            </a:r>
            <a:r>
              <a:rPr sz="3000" b="1" i="1" spc="-4" baseline="2730" dirty="0" smtClean="0">
                <a:latin typeface="Calibri"/>
                <a:cs typeface="Calibri"/>
              </a:rPr>
              <a:t>μ</a:t>
            </a:r>
            <a:r>
              <a:rPr sz="3000" b="1" i="1" spc="0" baseline="2730" dirty="0" smtClean="0">
                <a:latin typeface="Calibri"/>
                <a:cs typeface="Calibri"/>
              </a:rPr>
              <a:t>ατα</a:t>
            </a:r>
            <a:r>
              <a:rPr sz="3000" b="1" i="1" spc="-29" baseline="2730" dirty="0" smtClean="0">
                <a:latin typeface="Calibri"/>
                <a:cs typeface="Calibri"/>
              </a:rPr>
              <a:t> π</a:t>
            </a:r>
            <a:r>
              <a:rPr sz="3000" b="1" i="1" spc="0" baseline="2730" dirty="0" smtClean="0">
                <a:latin typeface="Calibri"/>
                <a:cs typeface="Calibri"/>
              </a:rPr>
              <a:t>αραγ</a:t>
            </a:r>
            <a:r>
              <a:rPr sz="3000" b="1" i="1" spc="-14" baseline="2730" dirty="0" smtClean="0">
                <a:latin typeface="Calibri"/>
                <a:cs typeface="Calibri"/>
              </a:rPr>
              <a:t>ω</a:t>
            </a:r>
            <a:r>
              <a:rPr sz="3000" b="1" i="1" spc="4" baseline="2730" dirty="0" smtClean="0">
                <a:latin typeface="Calibri"/>
                <a:cs typeface="Calibri"/>
              </a:rPr>
              <a:t>γ</a:t>
            </a:r>
            <a:r>
              <a:rPr sz="3000" b="1" i="1" spc="0" baseline="2730" dirty="0" smtClean="0">
                <a:latin typeface="Calibri"/>
                <a:cs typeface="Calibri"/>
              </a:rPr>
              <a:t>ής</a:t>
            </a:r>
            <a:r>
              <a:rPr sz="3000" b="1" i="1" spc="-34" baseline="2730" dirty="0" smtClean="0">
                <a:latin typeface="Calibri"/>
                <a:cs typeface="Calibri"/>
              </a:rPr>
              <a:t> </a:t>
            </a:r>
            <a:r>
              <a:rPr sz="3000" b="1" i="1" spc="0" baseline="2730" dirty="0" smtClean="0">
                <a:latin typeface="Calibri"/>
                <a:cs typeface="Calibri"/>
              </a:rPr>
              <a:t>με</a:t>
            </a:r>
            <a:r>
              <a:rPr sz="3000" b="1" i="1" spc="4" baseline="2730" dirty="0" smtClean="0">
                <a:latin typeface="Calibri"/>
                <a:cs typeface="Calibri"/>
              </a:rPr>
              <a:t>γ</a:t>
            </a:r>
            <a:r>
              <a:rPr sz="3000" b="1" i="1" spc="0" baseline="2730" dirty="0" smtClean="0">
                <a:latin typeface="Calibri"/>
                <a:cs typeface="Calibri"/>
              </a:rPr>
              <a:t>ά</a:t>
            </a:r>
            <a:r>
              <a:rPr sz="3000" b="1" i="1" spc="-34" baseline="2730" dirty="0" smtClean="0">
                <a:latin typeface="Calibri"/>
                <a:cs typeface="Calibri"/>
              </a:rPr>
              <a:t>λ</a:t>
            </a:r>
            <a:r>
              <a:rPr sz="3000" b="1" i="1" spc="-14" baseline="2730" dirty="0" smtClean="0">
                <a:latin typeface="Calibri"/>
                <a:cs typeface="Calibri"/>
              </a:rPr>
              <a:t>ω</a:t>
            </a:r>
            <a:r>
              <a:rPr sz="3000" b="1" i="1" spc="0" baseline="2730" dirty="0" smtClean="0">
                <a:latin typeface="Calibri"/>
                <a:cs typeface="Calibri"/>
              </a:rPr>
              <a:t>ν</a:t>
            </a:r>
            <a:r>
              <a:rPr sz="3000" b="1" i="1" spc="-4" baseline="2730" dirty="0" smtClean="0">
                <a:latin typeface="Calibri"/>
                <a:cs typeface="Calibri"/>
              </a:rPr>
              <a:t> </a:t>
            </a:r>
            <a:r>
              <a:rPr sz="3000" b="1" i="1" spc="0" baseline="2730" dirty="0" smtClean="0">
                <a:latin typeface="Calibri"/>
                <a:cs typeface="Calibri"/>
              </a:rPr>
              <a:t>α</a:t>
            </a:r>
            <a:r>
              <a:rPr sz="3000" b="1" i="1" spc="-4" baseline="2730" dirty="0" smtClean="0">
                <a:latin typeface="Calibri"/>
                <a:cs typeface="Calibri"/>
              </a:rPr>
              <a:t>θ</a:t>
            </a:r>
            <a:r>
              <a:rPr sz="3000" b="1" i="1" spc="0" baseline="2730" dirty="0" smtClean="0">
                <a:latin typeface="Calibri"/>
                <a:cs typeface="Calibri"/>
              </a:rPr>
              <a:t>λ</a:t>
            </a:r>
            <a:r>
              <a:rPr sz="3000" b="1" i="1" spc="-34" baseline="2730" dirty="0" smtClean="0">
                <a:latin typeface="Calibri"/>
                <a:cs typeface="Calibri"/>
              </a:rPr>
              <a:t>η</a:t>
            </a:r>
            <a:r>
              <a:rPr sz="3000" b="1" i="1" spc="0" baseline="2730" dirty="0" smtClean="0">
                <a:latin typeface="Calibri"/>
                <a:cs typeface="Calibri"/>
              </a:rPr>
              <a:t>τ</a:t>
            </a:r>
            <a:r>
              <a:rPr sz="3000" b="1" i="1" spc="4" baseline="2730" dirty="0" smtClean="0">
                <a:latin typeface="Calibri"/>
                <a:cs typeface="Calibri"/>
              </a:rPr>
              <a:t>ι</a:t>
            </a:r>
            <a:r>
              <a:rPr sz="3000" b="1" i="1" spc="-34" baseline="2730" dirty="0" smtClean="0">
                <a:latin typeface="Calibri"/>
                <a:cs typeface="Calibri"/>
              </a:rPr>
              <a:t>κ</a:t>
            </a:r>
            <a:r>
              <a:rPr sz="3000" b="1" i="1" spc="-14" baseline="2730" dirty="0" smtClean="0">
                <a:latin typeface="Calibri"/>
                <a:cs typeface="Calibri"/>
              </a:rPr>
              <a:t>ώ</a:t>
            </a:r>
            <a:r>
              <a:rPr sz="3000" b="1" i="1" spc="0" baseline="2730" dirty="0" smtClean="0">
                <a:latin typeface="Calibri"/>
                <a:cs typeface="Calibri"/>
              </a:rPr>
              <a:t>ν</a:t>
            </a:r>
            <a:r>
              <a:rPr sz="3000" b="1" i="1" spc="-19" baseline="2730" dirty="0" smtClean="0">
                <a:latin typeface="Calibri"/>
                <a:cs typeface="Calibri"/>
              </a:rPr>
              <a:t> </a:t>
            </a:r>
            <a:r>
              <a:rPr sz="3000" b="1" i="1" spc="0" baseline="2730" dirty="0" smtClean="0">
                <a:latin typeface="Calibri"/>
                <a:cs typeface="Calibri"/>
              </a:rPr>
              <a:t>ο</a:t>
            </a:r>
            <a:r>
              <a:rPr sz="3000" b="1" i="1" spc="-9" baseline="2730" dirty="0" smtClean="0">
                <a:latin typeface="Calibri"/>
                <a:cs typeface="Calibri"/>
              </a:rPr>
              <a:t>ρ</a:t>
            </a:r>
            <a:r>
              <a:rPr sz="3000" b="1" i="1" spc="4" baseline="2730" dirty="0" smtClean="0">
                <a:latin typeface="Calibri"/>
                <a:cs typeface="Calibri"/>
              </a:rPr>
              <a:t>γ</a:t>
            </a:r>
            <a:r>
              <a:rPr sz="3000" b="1" i="1" spc="0" baseline="2730" dirty="0" smtClean="0">
                <a:latin typeface="Calibri"/>
                <a:cs typeface="Calibri"/>
              </a:rPr>
              <a:t>αν</a:t>
            </a:r>
            <a:r>
              <a:rPr sz="3000" b="1" i="1" spc="4" baseline="2730" dirty="0" smtClean="0">
                <a:latin typeface="Calibri"/>
                <a:cs typeface="Calibri"/>
              </a:rPr>
              <a:t>ι</a:t>
            </a:r>
            <a:r>
              <a:rPr sz="3000" b="1" i="1" spc="0" baseline="2730" dirty="0" smtClean="0">
                <a:latin typeface="Calibri"/>
                <a:cs typeface="Calibri"/>
              </a:rPr>
              <a:t>σμ</a:t>
            </a:r>
            <a:r>
              <a:rPr sz="3000" b="1" i="1" spc="-9" baseline="2730" dirty="0" smtClean="0">
                <a:latin typeface="Calibri"/>
                <a:cs typeface="Calibri"/>
              </a:rPr>
              <a:t>ώ</a:t>
            </a:r>
            <a:r>
              <a:rPr sz="3000" b="1" i="1" spc="0" baseline="2730" dirty="0" smtClean="0">
                <a:latin typeface="Calibri"/>
                <a:cs typeface="Calibri"/>
              </a:rPr>
              <a:t>ν</a:t>
            </a:r>
            <a:endParaRPr sz="2000" b="1" i="1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483733" y="3451248"/>
            <a:ext cx="152806" cy="2802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spc="0" dirty="0" smtClean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83733" y="4000389"/>
            <a:ext cx="152653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spc="0" dirty="0" smtClean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26533" y="4683633"/>
            <a:ext cx="3552371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3000" b="1" spc="0" baseline="2730" dirty="0" smtClean="0">
                <a:solidFill>
                  <a:srgbClr val="FFC000"/>
                </a:solidFill>
                <a:latin typeface="Calibri"/>
                <a:cs typeface="Calibri"/>
              </a:rPr>
              <a:t>Π</a:t>
            </a:r>
            <a:r>
              <a:rPr sz="3000" b="1" spc="-4" baseline="2730" dirty="0" smtClean="0">
                <a:solidFill>
                  <a:srgbClr val="FFC000"/>
                </a:solidFill>
                <a:latin typeface="Calibri"/>
                <a:cs typeface="Calibri"/>
              </a:rPr>
              <a:t>λ</a:t>
            </a:r>
            <a:r>
              <a:rPr sz="3000" b="1" spc="0" baseline="2730" dirty="0" smtClean="0">
                <a:solidFill>
                  <a:srgbClr val="FFC000"/>
                </a:solidFill>
                <a:latin typeface="Calibri"/>
                <a:cs typeface="Calibri"/>
              </a:rPr>
              <a:t>εονε</a:t>
            </a:r>
            <a:r>
              <a:rPr sz="3000" b="1" spc="-9" baseline="2730" dirty="0" smtClean="0">
                <a:solidFill>
                  <a:srgbClr val="FFC000"/>
                </a:solidFill>
                <a:latin typeface="Calibri"/>
                <a:cs typeface="Calibri"/>
              </a:rPr>
              <a:t>κ</a:t>
            </a:r>
            <a:r>
              <a:rPr sz="3000" b="1" spc="0" baseline="2730" dirty="0" smtClean="0">
                <a:solidFill>
                  <a:srgbClr val="FFC000"/>
                </a:solidFill>
                <a:latin typeface="Calibri"/>
                <a:cs typeface="Calibri"/>
              </a:rPr>
              <a:t>τ</a:t>
            </a:r>
            <a:r>
              <a:rPr sz="3000" b="1" spc="4" baseline="2730" dirty="0" smtClean="0">
                <a:solidFill>
                  <a:srgbClr val="FFC000"/>
                </a:solidFill>
                <a:latin typeface="Calibri"/>
                <a:cs typeface="Calibri"/>
              </a:rPr>
              <a:t>ή</a:t>
            </a:r>
            <a:r>
              <a:rPr sz="3000" b="1" spc="-9" baseline="2730" dirty="0" smtClean="0">
                <a:solidFill>
                  <a:srgbClr val="FFC000"/>
                </a:solidFill>
                <a:latin typeface="Calibri"/>
                <a:cs typeface="Calibri"/>
              </a:rPr>
              <a:t>μ</a:t>
            </a:r>
            <a:r>
              <a:rPr sz="3000" b="1" spc="0" baseline="2730" dirty="0" smtClean="0">
                <a:solidFill>
                  <a:srgbClr val="FFC000"/>
                </a:solidFill>
                <a:latin typeface="Calibri"/>
                <a:cs typeface="Calibri"/>
              </a:rPr>
              <a:t>ατα</a:t>
            </a:r>
            <a:r>
              <a:rPr sz="3000" b="1" spc="-34" baseline="2730" dirty="0" smtClean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3000" b="1" spc="0" baseline="2730" dirty="0" smtClean="0">
                <a:solidFill>
                  <a:srgbClr val="FFC000"/>
                </a:solidFill>
                <a:latin typeface="Calibri"/>
                <a:cs typeface="Calibri"/>
              </a:rPr>
              <a:t>τ</a:t>
            </a:r>
            <a:r>
              <a:rPr sz="3000" b="1" spc="4" baseline="2730" dirty="0" smtClean="0">
                <a:solidFill>
                  <a:srgbClr val="FFC000"/>
                </a:solidFill>
                <a:latin typeface="Calibri"/>
                <a:cs typeface="Calibri"/>
              </a:rPr>
              <a:t>η</a:t>
            </a:r>
            <a:r>
              <a:rPr sz="3000" b="1" spc="0" baseline="2730" dirty="0" smtClean="0">
                <a:solidFill>
                  <a:srgbClr val="FFC000"/>
                </a:solidFill>
                <a:latin typeface="Calibri"/>
                <a:cs typeface="Calibri"/>
              </a:rPr>
              <a:t>ς</a:t>
            </a:r>
            <a:r>
              <a:rPr sz="3000" b="1" spc="-19" baseline="2730" dirty="0" smtClean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3000" b="1" spc="0" baseline="2730" dirty="0" smtClean="0">
                <a:solidFill>
                  <a:srgbClr val="FFC000"/>
                </a:solidFill>
                <a:latin typeface="Calibri"/>
                <a:cs typeface="Calibri"/>
              </a:rPr>
              <a:t>ε</a:t>
            </a:r>
            <a:r>
              <a:rPr sz="3000" b="1" spc="-34" baseline="2730" dirty="0" smtClean="0">
                <a:solidFill>
                  <a:srgbClr val="FFC000"/>
                </a:solidFill>
                <a:latin typeface="Calibri"/>
                <a:cs typeface="Calibri"/>
              </a:rPr>
              <a:t>ξ</a:t>
            </a:r>
            <a:r>
              <a:rPr sz="3000" b="1" spc="0" baseline="2730" dirty="0" smtClean="0">
                <a:solidFill>
                  <a:srgbClr val="FFC000"/>
                </a:solidFill>
                <a:latin typeface="Calibri"/>
                <a:cs typeface="Calibri"/>
              </a:rPr>
              <a:t>ε</a:t>
            </a:r>
            <a:r>
              <a:rPr sz="3000" b="1" spc="-14" baseline="2730" dirty="0" smtClean="0">
                <a:solidFill>
                  <a:srgbClr val="FFC000"/>
                </a:solidFill>
                <a:latin typeface="Calibri"/>
                <a:cs typeface="Calibri"/>
              </a:rPr>
              <a:t>ι</a:t>
            </a:r>
            <a:r>
              <a:rPr sz="3000" b="1" spc="0" baseline="2730" dirty="0" smtClean="0">
                <a:solidFill>
                  <a:srgbClr val="FFC000"/>
                </a:solidFill>
                <a:latin typeface="Calibri"/>
                <a:cs typeface="Calibri"/>
              </a:rPr>
              <a:t>δί</a:t>
            </a:r>
            <a:r>
              <a:rPr sz="3000" b="1" spc="-25" baseline="2730" dirty="0" smtClean="0">
                <a:solidFill>
                  <a:srgbClr val="FFC000"/>
                </a:solidFill>
                <a:latin typeface="Calibri"/>
                <a:cs typeface="Calibri"/>
              </a:rPr>
              <a:t>κ</a:t>
            </a:r>
            <a:r>
              <a:rPr sz="3000" b="1" spc="0" baseline="2730" dirty="0" smtClean="0">
                <a:solidFill>
                  <a:srgbClr val="FFC000"/>
                </a:solidFill>
                <a:latin typeface="Calibri"/>
                <a:cs typeface="Calibri"/>
              </a:rPr>
              <a:t>ευσης</a:t>
            </a:r>
            <a:endParaRPr sz="2000">
              <a:solidFill>
                <a:srgbClr val="FFC000"/>
              </a:solidFill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83733" y="4942602"/>
            <a:ext cx="152806" cy="110312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52">
              <a:lnSpc>
                <a:spcPts val="2150"/>
              </a:lnSpc>
              <a:spcBef>
                <a:spcPts val="107"/>
              </a:spcBef>
            </a:pPr>
            <a:r>
              <a:rPr sz="2000" spc="0" dirty="0" smtClean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ts val="2160"/>
              </a:lnSpc>
              <a:spcBef>
                <a:spcPts val="0"/>
              </a:spcBef>
            </a:pPr>
            <a:r>
              <a:rPr sz="2000" spc="0" dirty="0" smtClean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  <a:p>
            <a:pPr marL="12700" marR="152">
              <a:lnSpc>
                <a:spcPts val="2160"/>
              </a:lnSpc>
            </a:pPr>
            <a:r>
              <a:rPr sz="2000" spc="0" dirty="0" smtClean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  <a:p>
            <a:pPr marL="12700" marR="152">
              <a:lnSpc>
                <a:spcPts val="2160"/>
              </a:lnSpc>
            </a:pPr>
            <a:r>
              <a:rPr sz="2000" spc="0" dirty="0" smtClean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826633" y="4957953"/>
            <a:ext cx="5846761" cy="13774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8176">
              <a:lnSpc>
                <a:spcPts val="2140"/>
              </a:lnSpc>
              <a:spcBef>
                <a:spcPts val="107"/>
              </a:spcBef>
            </a:pPr>
            <a:r>
              <a:rPr sz="3000" spc="4" baseline="2730" dirty="0" smtClean="0">
                <a:latin typeface="Calibri"/>
                <a:cs typeface="Calibri"/>
              </a:rPr>
              <a:t>Ε</a:t>
            </a:r>
            <a:r>
              <a:rPr sz="3000" spc="-4" baseline="2730" dirty="0" smtClean="0">
                <a:latin typeface="Calibri"/>
                <a:cs typeface="Calibri"/>
              </a:rPr>
              <a:t>ύ</a:t>
            </a:r>
            <a:r>
              <a:rPr sz="3000" spc="-59" baseline="2730" dirty="0" smtClean="0">
                <a:latin typeface="Calibri"/>
                <a:cs typeface="Calibri"/>
              </a:rPr>
              <a:t>κ</a:t>
            </a:r>
            <a:r>
              <a:rPr sz="3000" spc="-9" baseline="2730" dirty="0" smtClean="0">
                <a:latin typeface="Calibri"/>
                <a:cs typeface="Calibri"/>
              </a:rPr>
              <a:t>ο</a:t>
            </a:r>
            <a:r>
              <a:rPr sz="3000" spc="0" baseline="2730" dirty="0" smtClean="0">
                <a:latin typeface="Calibri"/>
                <a:cs typeface="Calibri"/>
              </a:rPr>
              <a:t>λη</a:t>
            </a:r>
            <a:r>
              <a:rPr sz="3000" spc="-19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προσαρ</a:t>
            </a:r>
            <a:r>
              <a:rPr sz="3000" spc="-9" baseline="2730" dirty="0" smtClean="0">
                <a:latin typeface="Calibri"/>
                <a:cs typeface="Calibri"/>
              </a:rPr>
              <a:t>μο</a:t>
            </a:r>
            <a:r>
              <a:rPr sz="3000" spc="0" baseline="2730" dirty="0" smtClean="0">
                <a:latin typeface="Calibri"/>
                <a:cs typeface="Calibri"/>
              </a:rPr>
              <a:t>γή</a:t>
            </a:r>
            <a:r>
              <a:rPr sz="3000" spc="-44" baseline="2730" dirty="0" smtClean="0">
                <a:latin typeface="Calibri"/>
                <a:cs typeface="Calibri"/>
              </a:rPr>
              <a:t> </a:t>
            </a:r>
            <a:r>
              <a:rPr sz="3000" spc="-59" baseline="2730" dirty="0" smtClean="0">
                <a:latin typeface="Calibri"/>
                <a:cs typeface="Calibri"/>
              </a:rPr>
              <a:t>κ</a:t>
            </a:r>
            <a:r>
              <a:rPr sz="3000" spc="0" baseline="2730" dirty="0" smtClean="0">
                <a:latin typeface="Calibri"/>
                <a:cs typeface="Calibri"/>
              </a:rPr>
              <a:t>αι εκ</a:t>
            </a:r>
            <a:r>
              <a:rPr sz="3000" spc="-29" baseline="2730" dirty="0" smtClean="0">
                <a:latin typeface="Calibri"/>
                <a:cs typeface="Calibri"/>
              </a:rPr>
              <a:t>π</a:t>
            </a:r>
            <a:r>
              <a:rPr sz="3000" spc="0" baseline="2730" dirty="0" smtClean="0">
                <a:latin typeface="Calibri"/>
                <a:cs typeface="Calibri"/>
              </a:rPr>
              <a:t>αί</a:t>
            </a:r>
            <a:r>
              <a:rPr sz="3000" spc="-9" baseline="2730" dirty="0" smtClean="0">
                <a:latin typeface="Calibri"/>
                <a:cs typeface="Calibri"/>
              </a:rPr>
              <a:t>δ</a:t>
            </a:r>
            <a:r>
              <a:rPr sz="3000" spc="0" baseline="2730" dirty="0" smtClean="0">
                <a:latin typeface="Calibri"/>
                <a:cs typeface="Calibri"/>
              </a:rPr>
              <a:t>ε</a:t>
            </a:r>
            <a:r>
              <a:rPr sz="3000" spc="-9" baseline="2730" dirty="0" smtClean="0">
                <a:latin typeface="Calibri"/>
                <a:cs typeface="Calibri"/>
              </a:rPr>
              <a:t>υ</a:t>
            </a:r>
            <a:r>
              <a:rPr sz="3000" spc="0" baseline="2730" dirty="0" smtClean="0">
                <a:latin typeface="Calibri"/>
                <a:cs typeface="Calibri"/>
              </a:rPr>
              <a:t>ση</a:t>
            </a:r>
            <a:endParaRPr sz="2000">
              <a:latin typeface="Calibri"/>
              <a:cs typeface="Calibri"/>
            </a:endParaRPr>
          </a:p>
          <a:p>
            <a:pPr marL="12700" marR="38176">
              <a:lnSpc>
                <a:spcPts val="2160"/>
              </a:lnSpc>
              <a:spcBef>
                <a:spcPts val="1"/>
              </a:spcBef>
            </a:pPr>
            <a:r>
              <a:rPr sz="3000" spc="0" baseline="2730" dirty="0" smtClean="0">
                <a:latin typeface="Calibri"/>
                <a:cs typeface="Calibri"/>
              </a:rPr>
              <a:t>Ταχ</a:t>
            </a:r>
            <a:r>
              <a:rPr sz="3000" spc="-9" baseline="2730" dirty="0" smtClean="0">
                <a:latin typeface="Calibri"/>
                <a:cs typeface="Calibri"/>
              </a:rPr>
              <a:t>ύ</a:t>
            </a:r>
            <a:r>
              <a:rPr sz="3000" spc="0" baseline="2730" dirty="0" smtClean="0">
                <a:latin typeface="Calibri"/>
                <a:cs typeface="Calibri"/>
              </a:rPr>
              <a:t>τερες</a:t>
            </a:r>
            <a:r>
              <a:rPr sz="3000" spc="-19" baseline="2730" dirty="0" smtClean="0">
                <a:latin typeface="Calibri"/>
                <a:cs typeface="Calibri"/>
              </a:rPr>
              <a:t> </a:t>
            </a:r>
            <a:r>
              <a:rPr sz="3000" spc="-59" baseline="2730" dirty="0" smtClean="0">
                <a:latin typeface="Calibri"/>
                <a:cs typeface="Calibri"/>
              </a:rPr>
              <a:t>κ</a:t>
            </a:r>
            <a:r>
              <a:rPr sz="3000" spc="0" baseline="2730" dirty="0" smtClean="0">
                <a:latin typeface="Calibri"/>
                <a:cs typeface="Calibri"/>
              </a:rPr>
              <a:t>αι </a:t>
            </a:r>
            <a:r>
              <a:rPr sz="3000" spc="-9" baseline="2730" dirty="0" smtClean="0">
                <a:latin typeface="Calibri"/>
                <a:cs typeface="Calibri"/>
              </a:rPr>
              <a:t>π</a:t>
            </a:r>
            <a:r>
              <a:rPr sz="3000" spc="0" baseline="2730" dirty="0" smtClean="0">
                <a:latin typeface="Calibri"/>
                <a:cs typeface="Calibri"/>
              </a:rPr>
              <a:t>οιοτι</a:t>
            </a:r>
            <a:r>
              <a:rPr sz="3000" spc="-54" baseline="2730" dirty="0" smtClean="0">
                <a:latin typeface="Calibri"/>
                <a:cs typeface="Calibri"/>
              </a:rPr>
              <a:t>κ</a:t>
            </a:r>
            <a:r>
              <a:rPr sz="3000" spc="0" baseline="2730" dirty="0" smtClean="0">
                <a:latin typeface="Calibri"/>
                <a:cs typeface="Calibri"/>
              </a:rPr>
              <a:t>ότε</a:t>
            </a:r>
            <a:r>
              <a:rPr sz="3000" spc="-14" baseline="2730" dirty="0" smtClean="0">
                <a:latin typeface="Calibri"/>
                <a:cs typeface="Calibri"/>
              </a:rPr>
              <a:t>ρ</a:t>
            </a:r>
            <a:r>
              <a:rPr sz="3000" spc="0" baseline="2730" dirty="0" smtClean="0">
                <a:latin typeface="Calibri"/>
                <a:cs typeface="Calibri"/>
              </a:rPr>
              <a:t>ες</a:t>
            </a:r>
            <a:r>
              <a:rPr sz="3000" spc="-44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αποφ</a:t>
            </a:r>
            <a:r>
              <a:rPr sz="3000" spc="-9" baseline="2730" dirty="0" smtClean="0">
                <a:latin typeface="Calibri"/>
                <a:cs typeface="Calibri"/>
              </a:rPr>
              <a:t>ά</a:t>
            </a:r>
            <a:r>
              <a:rPr sz="3000" spc="0" baseline="2730" dirty="0" smtClean="0">
                <a:latin typeface="Calibri"/>
                <a:cs typeface="Calibri"/>
              </a:rPr>
              <a:t>σεις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2160"/>
              </a:lnSpc>
            </a:pPr>
            <a:r>
              <a:rPr sz="3000" spc="0" baseline="2730" dirty="0" smtClean="0">
                <a:latin typeface="Calibri"/>
                <a:cs typeface="Calibri"/>
              </a:rPr>
              <a:t>Βε</a:t>
            </a:r>
            <a:r>
              <a:rPr sz="3000" spc="-89" baseline="2730" dirty="0" smtClean="0">
                <a:latin typeface="Calibri"/>
                <a:cs typeface="Calibri"/>
              </a:rPr>
              <a:t>λ</a:t>
            </a:r>
            <a:r>
              <a:rPr sz="3000" spc="0" baseline="2730" dirty="0" smtClean="0">
                <a:latin typeface="Calibri"/>
                <a:cs typeface="Calibri"/>
              </a:rPr>
              <a:t>τ</a:t>
            </a:r>
            <a:r>
              <a:rPr sz="3000" spc="4" baseline="2730" dirty="0" smtClean="0">
                <a:latin typeface="Calibri"/>
                <a:cs typeface="Calibri"/>
              </a:rPr>
              <a:t>ι</a:t>
            </a:r>
            <a:r>
              <a:rPr sz="3000" spc="0" baseline="2730" dirty="0" smtClean="0">
                <a:latin typeface="Calibri"/>
                <a:cs typeface="Calibri"/>
              </a:rPr>
              <a:t>ώσεις</a:t>
            </a:r>
            <a:r>
              <a:rPr sz="3000" spc="-14" baseline="2730" dirty="0" smtClean="0">
                <a:latin typeface="Calibri"/>
                <a:cs typeface="Calibri"/>
              </a:rPr>
              <a:t> </a:t>
            </a:r>
            <a:r>
              <a:rPr sz="3000" spc="25" baseline="2730" dirty="0" smtClean="0">
                <a:latin typeface="Calibri"/>
                <a:cs typeface="Calibri"/>
              </a:rPr>
              <a:t>σ</a:t>
            </a:r>
            <a:r>
              <a:rPr sz="3000" spc="-9" baseline="2730" dirty="0" smtClean="0">
                <a:latin typeface="Calibri"/>
                <a:cs typeface="Calibri"/>
              </a:rPr>
              <a:t>τ</a:t>
            </a:r>
            <a:r>
              <a:rPr sz="3000" spc="0" baseline="2730" dirty="0" smtClean="0">
                <a:latin typeface="Calibri"/>
                <a:cs typeface="Calibri"/>
              </a:rPr>
              <a:t>ο</a:t>
            </a:r>
            <a:r>
              <a:rPr sz="3000" spc="-4" baseline="2730" dirty="0" smtClean="0">
                <a:latin typeface="Calibri"/>
                <a:cs typeface="Calibri"/>
              </a:rPr>
              <a:t>υ</a:t>
            </a:r>
            <a:r>
              <a:rPr sz="3000" spc="0" baseline="2730" dirty="0" smtClean="0">
                <a:latin typeface="Calibri"/>
                <a:cs typeface="Calibri"/>
              </a:rPr>
              <a:t>ς</a:t>
            </a:r>
            <a:r>
              <a:rPr sz="3000" spc="-14" baseline="2730" dirty="0" smtClean="0">
                <a:latin typeface="Calibri"/>
                <a:cs typeface="Calibri"/>
              </a:rPr>
              <a:t> </a:t>
            </a:r>
            <a:r>
              <a:rPr sz="3000" spc="-9" baseline="2730" dirty="0" smtClean="0">
                <a:latin typeface="Calibri"/>
                <a:cs typeface="Calibri"/>
              </a:rPr>
              <a:t>τ</a:t>
            </a:r>
            <a:r>
              <a:rPr sz="3000" spc="0" baseline="2730" dirty="0" smtClean="0">
                <a:latin typeface="Calibri"/>
                <a:cs typeface="Calibri"/>
              </a:rPr>
              <a:t>ρόπο</a:t>
            </a:r>
            <a:r>
              <a:rPr sz="3000" spc="-9" baseline="2730" dirty="0" smtClean="0">
                <a:latin typeface="Calibri"/>
                <a:cs typeface="Calibri"/>
              </a:rPr>
              <a:t>υ</a:t>
            </a:r>
            <a:r>
              <a:rPr sz="3000" spc="0" baseline="2730" dirty="0" smtClean="0">
                <a:latin typeface="Calibri"/>
                <a:cs typeface="Calibri"/>
              </a:rPr>
              <a:t>ς</a:t>
            </a:r>
            <a:r>
              <a:rPr sz="3000" spc="-24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διεκ</a:t>
            </a:r>
            <a:r>
              <a:rPr sz="3000" spc="-9" baseline="2730" dirty="0" smtClean="0">
                <a:latin typeface="Calibri"/>
                <a:cs typeface="Calibri"/>
              </a:rPr>
              <a:t>π</a:t>
            </a:r>
            <a:r>
              <a:rPr sz="3000" spc="0" baseline="2730" dirty="0" smtClean="0">
                <a:latin typeface="Calibri"/>
                <a:cs typeface="Calibri"/>
              </a:rPr>
              <a:t>εραίωσ</a:t>
            </a:r>
            <a:r>
              <a:rPr sz="3000" spc="4" baseline="2730" dirty="0" smtClean="0">
                <a:latin typeface="Calibri"/>
                <a:cs typeface="Calibri"/>
              </a:rPr>
              <a:t>η</a:t>
            </a:r>
            <a:r>
              <a:rPr sz="3000" spc="0" baseline="2730" dirty="0" smtClean="0">
                <a:latin typeface="Calibri"/>
                <a:cs typeface="Calibri"/>
              </a:rPr>
              <a:t>ς</a:t>
            </a:r>
            <a:r>
              <a:rPr sz="3000" spc="-14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τ</a:t>
            </a:r>
            <a:r>
              <a:rPr sz="3000" spc="4" baseline="2730" dirty="0" smtClean="0">
                <a:latin typeface="Calibri"/>
                <a:cs typeface="Calibri"/>
              </a:rPr>
              <a:t>η</a:t>
            </a:r>
            <a:r>
              <a:rPr sz="3000" spc="0" baseline="2730" dirty="0" smtClean="0">
                <a:latin typeface="Calibri"/>
                <a:cs typeface="Calibri"/>
              </a:rPr>
              <a:t>ς</a:t>
            </a:r>
            <a:r>
              <a:rPr sz="3000" spc="-14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ε</a:t>
            </a:r>
            <a:r>
              <a:rPr sz="3000" spc="-14" baseline="2730" dirty="0" smtClean="0">
                <a:latin typeface="Calibri"/>
                <a:cs typeface="Calibri"/>
              </a:rPr>
              <a:t>ρ</a:t>
            </a:r>
            <a:r>
              <a:rPr sz="3000" spc="4" baseline="2730" dirty="0" smtClean="0">
                <a:latin typeface="Calibri"/>
                <a:cs typeface="Calibri"/>
              </a:rPr>
              <a:t>γ</a:t>
            </a:r>
            <a:r>
              <a:rPr sz="3000" spc="-9" baseline="2730" dirty="0" smtClean="0">
                <a:latin typeface="Calibri"/>
                <a:cs typeface="Calibri"/>
              </a:rPr>
              <a:t>α</a:t>
            </a:r>
            <a:r>
              <a:rPr sz="3000" spc="0" baseline="2730" dirty="0" smtClean="0">
                <a:latin typeface="Calibri"/>
                <a:cs typeface="Calibri"/>
              </a:rPr>
              <a:t>σί</a:t>
            </a:r>
            <a:r>
              <a:rPr sz="3000" spc="4" baseline="2730" dirty="0" smtClean="0">
                <a:latin typeface="Calibri"/>
                <a:cs typeface="Calibri"/>
              </a:rPr>
              <a:t>α</a:t>
            </a:r>
            <a:r>
              <a:rPr sz="3000" spc="0" baseline="2730" dirty="0" smtClean="0">
                <a:latin typeface="Calibri"/>
                <a:cs typeface="Calibri"/>
              </a:rPr>
              <a:t>ς</a:t>
            </a:r>
            <a:endParaRPr sz="2000">
              <a:latin typeface="Calibri"/>
              <a:cs typeface="Calibri"/>
            </a:endParaRPr>
          </a:p>
          <a:p>
            <a:pPr marL="12700" marR="38176">
              <a:lnSpc>
                <a:spcPts val="2160"/>
              </a:lnSpc>
            </a:pPr>
            <a:r>
              <a:rPr sz="3000" spc="0" baseline="2730" dirty="0" smtClean="0">
                <a:latin typeface="Calibri"/>
                <a:cs typeface="Calibri"/>
              </a:rPr>
              <a:t>Κα</a:t>
            </a:r>
            <a:r>
              <a:rPr sz="3000" spc="-19" baseline="2730" dirty="0" smtClean="0">
                <a:latin typeface="Calibri"/>
                <a:cs typeface="Calibri"/>
              </a:rPr>
              <a:t>λ</a:t>
            </a:r>
            <a:r>
              <a:rPr sz="3000" spc="-4" baseline="2730" dirty="0" smtClean="0">
                <a:latin typeface="Calibri"/>
                <a:cs typeface="Calibri"/>
              </a:rPr>
              <a:t>ύ</a:t>
            </a:r>
            <a:r>
              <a:rPr sz="3000" spc="0" baseline="2730" dirty="0" smtClean="0">
                <a:latin typeface="Calibri"/>
                <a:cs typeface="Calibri"/>
              </a:rPr>
              <a:t>τερη</a:t>
            </a:r>
            <a:r>
              <a:rPr sz="3000" spc="-14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α</a:t>
            </a:r>
            <a:r>
              <a:rPr sz="3000" spc="-19" baseline="2730" dirty="0" smtClean="0">
                <a:latin typeface="Calibri"/>
                <a:cs typeface="Calibri"/>
              </a:rPr>
              <a:t>ξ</a:t>
            </a:r>
            <a:r>
              <a:rPr sz="3000" spc="0" baseline="2730" dirty="0" smtClean="0">
                <a:latin typeface="Calibri"/>
                <a:cs typeface="Calibri"/>
              </a:rPr>
              <a:t>ιοποίη</a:t>
            </a:r>
            <a:r>
              <a:rPr sz="3000" spc="4" baseline="2730" dirty="0" smtClean="0">
                <a:latin typeface="Calibri"/>
                <a:cs typeface="Calibri"/>
              </a:rPr>
              <a:t>σ</a:t>
            </a:r>
            <a:r>
              <a:rPr sz="3000" spc="0" baseline="2730" dirty="0" smtClean="0">
                <a:latin typeface="Calibri"/>
                <a:cs typeface="Calibri"/>
              </a:rPr>
              <a:t>η</a:t>
            </a:r>
            <a:r>
              <a:rPr sz="3000" spc="-24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τ</a:t>
            </a:r>
            <a:r>
              <a:rPr sz="3000" spc="4" baseline="2730" dirty="0" smtClean="0">
                <a:latin typeface="Calibri"/>
                <a:cs typeface="Calibri"/>
              </a:rPr>
              <a:t>η</a:t>
            </a:r>
            <a:r>
              <a:rPr sz="3000" spc="0" baseline="2730" dirty="0" smtClean="0">
                <a:latin typeface="Calibri"/>
                <a:cs typeface="Calibri"/>
              </a:rPr>
              <a:t>ς</a:t>
            </a:r>
            <a:r>
              <a:rPr sz="3000" spc="-14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ε</a:t>
            </a:r>
            <a:r>
              <a:rPr sz="3000" spc="-25" baseline="2730" dirty="0" smtClean="0">
                <a:latin typeface="Calibri"/>
                <a:cs typeface="Calibri"/>
              </a:rPr>
              <a:t>ξ</a:t>
            </a:r>
            <a:r>
              <a:rPr sz="3000" spc="0" baseline="2730" dirty="0" smtClean="0">
                <a:latin typeface="Calibri"/>
                <a:cs typeface="Calibri"/>
              </a:rPr>
              <a:t>ε</a:t>
            </a:r>
            <a:r>
              <a:rPr sz="3000" spc="-9" baseline="2730" dirty="0" smtClean="0">
                <a:latin typeface="Calibri"/>
                <a:cs typeface="Calibri"/>
              </a:rPr>
              <a:t>ι</a:t>
            </a:r>
            <a:r>
              <a:rPr sz="3000" spc="0" baseline="2730" dirty="0" smtClean="0">
                <a:latin typeface="Calibri"/>
                <a:cs typeface="Calibri"/>
              </a:rPr>
              <a:t>δί</a:t>
            </a:r>
            <a:r>
              <a:rPr sz="3000" spc="-25" baseline="2730" dirty="0" smtClean="0">
                <a:latin typeface="Calibri"/>
                <a:cs typeface="Calibri"/>
              </a:rPr>
              <a:t>κ</a:t>
            </a:r>
            <a:r>
              <a:rPr sz="3000" spc="0" baseline="2730" dirty="0" smtClean="0">
                <a:latin typeface="Calibri"/>
                <a:cs typeface="Calibri"/>
              </a:rPr>
              <a:t>ε</a:t>
            </a:r>
            <a:r>
              <a:rPr sz="3000" spc="-9" baseline="2730" dirty="0" smtClean="0">
                <a:latin typeface="Calibri"/>
                <a:cs typeface="Calibri"/>
              </a:rPr>
              <a:t>υ</a:t>
            </a:r>
            <a:r>
              <a:rPr sz="3000" spc="0" baseline="2730" dirty="0" smtClean="0">
                <a:latin typeface="Calibri"/>
                <a:cs typeface="Calibri"/>
              </a:rPr>
              <a:t>σης που</a:t>
            </a:r>
            <a:r>
              <a:rPr sz="3000" spc="-14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διαθέτο</a:t>
            </a:r>
            <a:r>
              <a:rPr sz="3000" spc="-9" baseline="2730" dirty="0" smtClean="0">
                <a:latin typeface="Calibri"/>
                <a:cs typeface="Calibri"/>
              </a:rPr>
              <a:t>υ</a:t>
            </a:r>
            <a:r>
              <a:rPr sz="3000" spc="0" baseline="2730" dirty="0" smtClean="0">
                <a:latin typeface="Calibri"/>
                <a:cs typeface="Calibri"/>
              </a:rPr>
              <a:t>ν</a:t>
            </a:r>
            <a:endParaRPr sz="2000">
              <a:latin typeface="Calibri"/>
              <a:cs typeface="Calibri"/>
            </a:endParaRPr>
          </a:p>
          <a:p>
            <a:pPr marL="12700" marR="38176">
              <a:lnSpc>
                <a:spcPts val="2160"/>
              </a:lnSpc>
            </a:pPr>
            <a:r>
              <a:rPr sz="3000" spc="0" baseline="2730" dirty="0" smtClean="0">
                <a:latin typeface="Calibri"/>
                <a:cs typeface="Calibri"/>
              </a:rPr>
              <a:t>οι</a:t>
            </a:r>
            <a:r>
              <a:rPr sz="3000" spc="-4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ε</a:t>
            </a:r>
            <a:r>
              <a:rPr sz="3000" spc="-14" baseline="2730" dirty="0" smtClean="0">
                <a:latin typeface="Calibri"/>
                <a:cs typeface="Calibri"/>
              </a:rPr>
              <a:t>ρ</a:t>
            </a:r>
            <a:r>
              <a:rPr sz="3000" spc="4" baseline="2730" dirty="0" smtClean="0">
                <a:latin typeface="Calibri"/>
                <a:cs typeface="Calibri"/>
              </a:rPr>
              <a:t>γ</a:t>
            </a:r>
            <a:r>
              <a:rPr sz="3000" spc="0" baseline="2730" dirty="0" smtClean="0">
                <a:latin typeface="Calibri"/>
                <a:cs typeface="Calibri"/>
              </a:rPr>
              <a:t>αζόμενοι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095432" y="1884426"/>
            <a:ext cx="52491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0" y="6400799"/>
            <a:ext cx="12192000" cy="457200"/>
          </a:xfrm>
          <a:custGeom>
            <a:avLst/>
            <a:gdLst/>
            <a:ahLst/>
            <a:cxnLst/>
            <a:rect l="l" t="t" r="r" b="b"/>
            <a:pathLst>
              <a:path w="12192000" h="457199">
                <a:moveTo>
                  <a:pt x="12192000" y="0"/>
                </a:moveTo>
                <a:lnTo>
                  <a:pt x="0" y="0"/>
                </a:lnTo>
                <a:lnTo>
                  <a:pt x="0" y="457198"/>
                </a:lnTo>
                <a:lnTo>
                  <a:pt x="12192000" y="457198"/>
                </a:lnTo>
                <a:lnTo>
                  <a:pt x="1219200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6333744"/>
            <a:ext cx="12192000" cy="67056"/>
          </a:xfrm>
          <a:custGeom>
            <a:avLst/>
            <a:gdLst/>
            <a:ahLst/>
            <a:cxnLst/>
            <a:rect l="l" t="t" r="r" b="b"/>
            <a:pathLst>
              <a:path w="12192000" h="67055">
                <a:moveTo>
                  <a:pt x="0" y="67055"/>
                </a:moveTo>
                <a:lnTo>
                  <a:pt x="12192000" y="67055"/>
                </a:lnTo>
                <a:lnTo>
                  <a:pt x="12192000" y="0"/>
                </a:lnTo>
                <a:lnTo>
                  <a:pt x="0" y="0"/>
                </a:lnTo>
                <a:lnTo>
                  <a:pt x="0" y="67055"/>
                </a:lnTo>
                <a:close/>
              </a:path>
            </a:pathLst>
          </a:custGeom>
          <a:solidFill>
            <a:srgbClr val="7A7A7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93292" y="1737360"/>
            <a:ext cx="9966960" cy="0"/>
          </a:xfrm>
          <a:custGeom>
            <a:avLst/>
            <a:gdLst/>
            <a:ahLst/>
            <a:cxnLst/>
            <a:rect l="l" t="t" r="r" b="b"/>
            <a:pathLst>
              <a:path w="9966960">
                <a:moveTo>
                  <a:pt x="0" y="0"/>
                </a:moveTo>
                <a:lnTo>
                  <a:pt x="9966960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779008" y="3014472"/>
            <a:ext cx="864108" cy="1001267"/>
          </a:xfrm>
          <a:custGeom>
            <a:avLst/>
            <a:gdLst/>
            <a:ahLst/>
            <a:cxnLst/>
            <a:rect l="l" t="t" r="r" b="b"/>
            <a:pathLst>
              <a:path w="864108" h="1001267">
                <a:moveTo>
                  <a:pt x="432053" y="0"/>
                </a:moveTo>
                <a:lnTo>
                  <a:pt x="0" y="216026"/>
                </a:lnTo>
                <a:lnTo>
                  <a:pt x="0" y="785240"/>
                </a:lnTo>
                <a:lnTo>
                  <a:pt x="432053" y="1001267"/>
                </a:lnTo>
                <a:lnTo>
                  <a:pt x="864108" y="785240"/>
                </a:lnTo>
                <a:lnTo>
                  <a:pt x="864108" y="216026"/>
                </a:lnTo>
                <a:lnTo>
                  <a:pt x="432053" y="0"/>
                </a:lnTo>
                <a:close/>
              </a:path>
            </a:pathLst>
          </a:custGeom>
          <a:solidFill>
            <a:srgbClr val="B1314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282952" y="2673096"/>
            <a:ext cx="862584" cy="1001267"/>
          </a:xfrm>
          <a:custGeom>
            <a:avLst/>
            <a:gdLst/>
            <a:ahLst/>
            <a:cxnLst/>
            <a:rect l="l" t="t" r="r" b="b"/>
            <a:pathLst>
              <a:path w="862584" h="1001267">
                <a:moveTo>
                  <a:pt x="431292" y="0"/>
                </a:moveTo>
                <a:lnTo>
                  <a:pt x="0" y="215645"/>
                </a:lnTo>
                <a:lnTo>
                  <a:pt x="0" y="785621"/>
                </a:lnTo>
                <a:lnTo>
                  <a:pt x="431292" y="1001267"/>
                </a:lnTo>
                <a:lnTo>
                  <a:pt x="862584" y="785621"/>
                </a:lnTo>
                <a:lnTo>
                  <a:pt x="862584" y="215645"/>
                </a:lnTo>
                <a:lnTo>
                  <a:pt x="431292" y="0"/>
                </a:lnTo>
                <a:close/>
              </a:path>
            </a:pathLst>
          </a:custGeom>
          <a:solidFill>
            <a:srgbClr val="90306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96568" y="4145279"/>
            <a:ext cx="156971" cy="156971"/>
          </a:xfrm>
          <a:custGeom>
            <a:avLst/>
            <a:gdLst/>
            <a:ahLst/>
            <a:cxnLst/>
            <a:rect l="l" t="t" r="r" b="b"/>
            <a:pathLst>
              <a:path w="156971" h="156972">
                <a:moveTo>
                  <a:pt x="0" y="78486"/>
                </a:moveTo>
                <a:lnTo>
                  <a:pt x="78485" y="156972"/>
                </a:lnTo>
                <a:lnTo>
                  <a:pt x="156971" y="78486"/>
                </a:lnTo>
                <a:lnTo>
                  <a:pt x="78485" y="0"/>
                </a:lnTo>
                <a:lnTo>
                  <a:pt x="0" y="78486"/>
                </a:lnTo>
                <a:close/>
              </a:path>
            </a:pathLst>
          </a:custGeom>
          <a:solidFill>
            <a:srgbClr val="90306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142357" y="816864"/>
            <a:ext cx="2202764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 smtClean="0">
                <a:solidFill>
                  <a:srgbClr val="FF0000"/>
                </a:solidFill>
                <a:latin typeface="Calibri"/>
                <a:cs typeface="Calibri"/>
              </a:rPr>
              <a:t>Τυπ</a:t>
            </a:r>
            <a:r>
              <a:rPr sz="4800" b="1" spc="9" baseline="3413" dirty="0" smtClean="0">
                <a:solidFill>
                  <a:srgbClr val="FF0000"/>
                </a:solidFill>
                <a:latin typeface="Calibri"/>
                <a:cs typeface="Calibri"/>
              </a:rPr>
              <a:t>ο</a:t>
            </a:r>
            <a:r>
              <a:rPr sz="4800" b="1" spc="0" baseline="3413" dirty="0" smtClean="0">
                <a:solidFill>
                  <a:srgbClr val="FF0000"/>
                </a:solidFill>
                <a:latin typeface="Calibri"/>
                <a:cs typeface="Calibri"/>
              </a:rPr>
              <a:t>π</a:t>
            </a:r>
            <a:r>
              <a:rPr sz="4800" b="1" spc="9" baseline="3413" dirty="0" smtClean="0">
                <a:solidFill>
                  <a:srgbClr val="FF0000"/>
                </a:solidFill>
                <a:latin typeface="Calibri"/>
                <a:cs typeface="Calibri"/>
              </a:rPr>
              <a:t>ο</a:t>
            </a:r>
            <a:r>
              <a:rPr sz="4800" b="1" spc="0" baseline="3413" dirty="0" smtClean="0">
                <a:solidFill>
                  <a:srgbClr val="FF0000"/>
                </a:solidFill>
                <a:latin typeface="Calibri"/>
                <a:cs typeface="Calibri"/>
              </a:rPr>
              <a:t>ίηση</a:t>
            </a:r>
            <a:endParaRPr sz="320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411218" y="2166366"/>
            <a:ext cx="3697020" cy="6959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 smtClean="0">
                <a:solidFill>
                  <a:srgbClr val="FFFF00"/>
                </a:solidFill>
                <a:latin typeface="Calibri"/>
                <a:cs typeface="Calibri"/>
              </a:rPr>
              <a:t>Παρ</a:t>
            </a:r>
            <a:r>
              <a:rPr sz="3600" b="1" spc="-29" baseline="3413" dirty="0" smtClean="0">
                <a:solidFill>
                  <a:srgbClr val="FFFF00"/>
                </a:solidFill>
                <a:latin typeface="Calibri"/>
                <a:cs typeface="Calibri"/>
              </a:rPr>
              <a:t>α</a:t>
            </a:r>
            <a:r>
              <a:rPr sz="3600" b="1" spc="0" baseline="3413" dirty="0" smtClean="0">
                <a:solidFill>
                  <a:srgbClr val="FFFF00"/>
                </a:solidFill>
                <a:latin typeface="Calibri"/>
                <a:cs typeface="Calibri"/>
              </a:rPr>
              <a:t>δ</a:t>
            </a:r>
            <a:r>
              <a:rPr sz="3600" b="1" spc="4" baseline="3413" dirty="0" smtClean="0">
                <a:solidFill>
                  <a:srgbClr val="FFFF00"/>
                </a:solidFill>
                <a:latin typeface="Calibri"/>
                <a:cs typeface="Calibri"/>
              </a:rPr>
              <a:t>ε</a:t>
            </a:r>
            <a:r>
              <a:rPr sz="3600" b="1" spc="-39" baseline="3413" dirty="0" smtClean="0">
                <a:solidFill>
                  <a:srgbClr val="FFFF00"/>
                </a:solidFill>
                <a:latin typeface="Calibri"/>
                <a:cs typeface="Calibri"/>
              </a:rPr>
              <a:t>ί</a:t>
            </a:r>
            <a:r>
              <a:rPr sz="3600" b="1" spc="0" baseline="3413" dirty="0" smtClean="0">
                <a:solidFill>
                  <a:srgbClr val="FFFF00"/>
                </a:solidFill>
                <a:latin typeface="Calibri"/>
                <a:cs typeface="Calibri"/>
              </a:rPr>
              <a:t>γ</a:t>
            </a:r>
            <a:r>
              <a:rPr sz="3600" b="1" spc="-9" baseline="3413" dirty="0" smtClean="0">
                <a:solidFill>
                  <a:srgbClr val="FFFF00"/>
                </a:solidFill>
                <a:latin typeface="Calibri"/>
                <a:cs typeface="Calibri"/>
              </a:rPr>
              <a:t>μ</a:t>
            </a:r>
            <a:r>
              <a:rPr sz="3600" b="1" spc="0" baseline="3413" dirty="0" smtClean="0">
                <a:solidFill>
                  <a:srgbClr val="FFFF00"/>
                </a:solidFill>
                <a:latin typeface="Calibri"/>
                <a:cs typeface="Calibri"/>
              </a:rPr>
              <a:t>α</a:t>
            </a:r>
            <a:r>
              <a:rPr sz="3600" b="1" spc="-19" baseline="3413" dirty="0" smtClean="0">
                <a:solidFill>
                  <a:srgbClr val="FFFF00"/>
                </a:solidFill>
                <a:latin typeface="Calibri"/>
                <a:cs typeface="Calibri"/>
              </a:rPr>
              <a:t>τ</a:t>
            </a:r>
            <a:r>
              <a:rPr sz="3600" b="1" spc="0" baseline="3413" dirty="0" smtClean="0">
                <a:solidFill>
                  <a:srgbClr val="FFFF00"/>
                </a:solidFill>
                <a:latin typeface="Calibri"/>
                <a:cs typeface="Calibri"/>
              </a:rPr>
              <a:t>α</a:t>
            </a:r>
            <a:r>
              <a:rPr sz="3600" b="1" spc="-39" baseline="3413" dirty="0" smtClean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3600" b="1" spc="0" baseline="3413" dirty="0" smtClean="0">
                <a:solidFill>
                  <a:srgbClr val="FFFF00"/>
                </a:solidFill>
                <a:latin typeface="Calibri"/>
                <a:cs typeface="Calibri"/>
              </a:rPr>
              <a:t>τ</a:t>
            </a:r>
            <a:r>
              <a:rPr sz="3600" b="1" spc="4" baseline="3413" dirty="0" smtClean="0">
                <a:solidFill>
                  <a:srgbClr val="FFFF00"/>
                </a:solidFill>
                <a:latin typeface="Calibri"/>
                <a:cs typeface="Calibri"/>
              </a:rPr>
              <a:t>υ</a:t>
            </a:r>
            <a:r>
              <a:rPr sz="3600" b="1" spc="0" baseline="3413" dirty="0" smtClean="0">
                <a:solidFill>
                  <a:srgbClr val="FFFF00"/>
                </a:solidFill>
                <a:latin typeface="Calibri"/>
                <a:cs typeface="Calibri"/>
              </a:rPr>
              <a:t>π</a:t>
            </a:r>
            <a:r>
              <a:rPr sz="3600" b="1" spc="4" baseline="3413" dirty="0" smtClean="0">
                <a:solidFill>
                  <a:srgbClr val="FFFF00"/>
                </a:solidFill>
                <a:latin typeface="Calibri"/>
                <a:cs typeface="Calibri"/>
              </a:rPr>
              <a:t>ο</a:t>
            </a:r>
            <a:r>
              <a:rPr sz="3600" b="1" spc="0" baseline="3413" dirty="0" smtClean="0">
                <a:solidFill>
                  <a:srgbClr val="FFFF00"/>
                </a:solidFill>
                <a:latin typeface="Calibri"/>
                <a:cs typeface="Calibri"/>
              </a:rPr>
              <a:t>π</a:t>
            </a:r>
            <a:r>
              <a:rPr sz="3600" b="1" spc="4" baseline="3413" dirty="0" smtClean="0">
                <a:solidFill>
                  <a:srgbClr val="FFFF00"/>
                </a:solidFill>
                <a:latin typeface="Calibri"/>
                <a:cs typeface="Calibri"/>
              </a:rPr>
              <a:t>ο</a:t>
            </a:r>
            <a:r>
              <a:rPr sz="3600" b="1" spc="0" baseline="3413" dirty="0" smtClean="0">
                <a:solidFill>
                  <a:srgbClr val="FFFF00"/>
                </a:solidFill>
                <a:latin typeface="Calibri"/>
                <a:cs typeface="Calibri"/>
              </a:rPr>
              <a:t>ί</a:t>
            </a:r>
            <a:r>
              <a:rPr sz="3600" b="1" spc="-9" baseline="3413" dirty="0" smtClean="0">
                <a:solidFill>
                  <a:srgbClr val="FFFF00"/>
                </a:solidFill>
                <a:latin typeface="Calibri"/>
                <a:cs typeface="Calibri"/>
              </a:rPr>
              <a:t>η</a:t>
            </a:r>
            <a:r>
              <a:rPr sz="3600" b="1" spc="0" baseline="3413" dirty="0" smtClean="0">
                <a:solidFill>
                  <a:srgbClr val="FFFF00"/>
                </a:solidFill>
                <a:latin typeface="Calibri"/>
                <a:cs typeface="Calibri"/>
              </a:rPr>
              <a:t>σης</a:t>
            </a:r>
            <a:endParaRPr sz="2400">
              <a:solidFill>
                <a:srgbClr val="FFFF00"/>
              </a:solidFill>
              <a:latin typeface="Calibri"/>
              <a:cs typeface="Calibri"/>
            </a:endParaRPr>
          </a:p>
          <a:p>
            <a:pPr marL="911860" marR="45720">
              <a:lnSpc>
                <a:spcPts val="2880"/>
              </a:lnSpc>
              <a:spcBef>
                <a:spcPts val="16"/>
              </a:spcBef>
            </a:pPr>
            <a:r>
              <a:rPr sz="3600" b="1" spc="0" baseline="1137" dirty="0" smtClean="0">
                <a:solidFill>
                  <a:srgbClr val="FFFF00"/>
                </a:solidFill>
                <a:latin typeface="Calibri"/>
                <a:cs typeface="Calibri"/>
              </a:rPr>
              <a:t>ο</a:t>
            </a:r>
            <a:r>
              <a:rPr sz="3600" b="1" spc="-19" baseline="1137" dirty="0" smtClean="0">
                <a:solidFill>
                  <a:srgbClr val="FFFF00"/>
                </a:solidFill>
                <a:latin typeface="Calibri"/>
                <a:cs typeface="Calibri"/>
              </a:rPr>
              <a:t>ρ</a:t>
            </a:r>
            <a:r>
              <a:rPr sz="3600" b="1" spc="0" baseline="1137" dirty="0" smtClean="0">
                <a:solidFill>
                  <a:srgbClr val="FFFF00"/>
                </a:solidFill>
                <a:latin typeface="Calibri"/>
                <a:cs typeface="Calibri"/>
              </a:rPr>
              <a:t>γ</a:t>
            </a:r>
            <a:r>
              <a:rPr sz="3600" b="1" spc="-4" baseline="1137" dirty="0" smtClean="0">
                <a:solidFill>
                  <a:srgbClr val="FFFF00"/>
                </a:solidFill>
                <a:latin typeface="Calibri"/>
                <a:cs typeface="Calibri"/>
              </a:rPr>
              <a:t>α</a:t>
            </a:r>
            <a:r>
              <a:rPr sz="3600" b="1" spc="0" baseline="1137" dirty="0" smtClean="0">
                <a:solidFill>
                  <a:srgbClr val="FFFF00"/>
                </a:solidFill>
                <a:latin typeface="Calibri"/>
                <a:cs typeface="Calibri"/>
              </a:rPr>
              <a:t>νισ</a:t>
            </a:r>
            <a:r>
              <a:rPr sz="3600" b="1" spc="-9" baseline="1137" dirty="0" smtClean="0">
                <a:solidFill>
                  <a:srgbClr val="FFFF00"/>
                </a:solidFill>
                <a:latin typeface="Calibri"/>
                <a:cs typeface="Calibri"/>
              </a:rPr>
              <a:t>μ</a:t>
            </a:r>
            <a:r>
              <a:rPr sz="3600" b="1" spc="0" baseline="1137" dirty="0" smtClean="0">
                <a:solidFill>
                  <a:srgbClr val="FFFF00"/>
                </a:solidFill>
                <a:latin typeface="Calibri"/>
                <a:cs typeface="Calibri"/>
              </a:rPr>
              <a:t>ού</a:t>
            </a:r>
            <a:endParaRPr sz="2400">
              <a:solidFill>
                <a:srgbClr val="FFFF00"/>
              </a:solidFill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18208" y="2172080"/>
            <a:ext cx="165790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 smtClean="0">
                <a:solidFill>
                  <a:srgbClr val="FFFF00"/>
                </a:solidFill>
                <a:latin typeface="Calibri"/>
                <a:cs typeface="Calibri"/>
              </a:rPr>
              <a:t>Τ</a:t>
            </a:r>
            <a:r>
              <a:rPr sz="3600" b="1" spc="4" baseline="3413" dirty="0" smtClean="0">
                <a:solidFill>
                  <a:srgbClr val="FFFF00"/>
                </a:solidFill>
                <a:latin typeface="Calibri"/>
                <a:cs typeface="Calibri"/>
              </a:rPr>
              <a:t>υ</a:t>
            </a:r>
            <a:r>
              <a:rPr sz="3600" b="1" spc="0" baseline="3413" dirty="0" smtClean="0">
                <a:solidFill>
                  <a:srgbClr val="FFFF00"/>
                </a:solidFill>
                <a:latin typeface="Calibri"/>
                <a:cs typeface="Calibri"/>
              </a:rPr>
              <a:t>π</a:t>
            </a:r>
            <a:r>
              <a:rPr sz="3600" b="1" spc="9" baseline="3413" dirty="0" smtClean="0">
                <a:solidFill>
                  <a:srgbClr val="FFFF00"/>
                </a:solidFill>
                <a:latin typeface="Calibri"/>
                <a:cs typeface="Calibri"/>
              </a:rPr>
              <a:t>ο</a:t>
            </a:r>
            <a:r>
              <a:rPr sz="3600" b="1" spc="0" baseline="3413" dirty="0" smtClean="0">
                <a:solidFill>
                  <a:srgbClr val="FFFF00"/>
                </a:solidFill>
                <a:latin typeface="Calibri"/>
                <a:cs typeface="Calibri"/>
              </a:rPr>
              <a:t>π</a:t>
            </a:r>
            <a:r>
              <a:rPr sz="3600" b="1" spc="9" baseline="3413" dirty="0" smtClean="0">
                <a:solidFill>
                  <a:srgbClr val="FFFF00"/>
                </a:solidFill>
                <a:latin typeface="Calibri"/>
                <a:cs typeface="Calibri"/>
              </a:rPr>
              <a:t>ο</a:t>
            </a:r>
            <a:r>
              <a:rPr sz="3600" b="1" spc="0" baseline="3413" dirty="0" smtClean="0">
                <a:solidFill>
                  <a:srgbClr val="FFFF00"/>
                </a:solidFill>
                <a:latin typeface="Calibri"/>
                <a:cs typeface="Calibri"/>
              </a:rPr>
              <a:t>ίηση</a:t>
            </a:r>
            <a:endParaRPr sz="2400">
              <a:solidFill>
                <a:srgbClr val="FFFF00"/>
              </a:solidFill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119109" y="3053731"/>
            <a:ext cx="152653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spc="0" dirty="0" smtClean="0">
                <a:solidFill>
                  <a:srgbClr val="CE70A1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405622" y="3069082"/>
            <a:ext cx="2957487" cy="17432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441"/>
              </a:lnSpc>
              <a:spcBef>
                <a:spcPts val="105"/>
              </a:spcBef>
            </a:pPr>
            <a:r>
              <a:rPr sz="2000" b="1" spc="0" dirty="0" smtClean="0">
                <a:solidFill>
                  <a:srgbClr val="FFC000"/>
                </a:solidFill>
                <a:latin typeface="Calibri"/>
                <a:cs typeface="Calibri"/>
              </a:rPr>
              <a:t>Π</a:t>
            </a:r>
            <a:r>
              <a:rPr sz="2000" b="1" spc="-4" dirty="0" smtClean="0">
                <a:solidFill>
                  <a:srgbClr val="FFC000"/>
                </a:solidFill>
                <a:latin typeface="Calibri"/>
                <a:cs typeface="Calibri"/>
              </a:rPr>
              <a:t>λ</a:t>
            </a:r>
            <a:r>
              <a:rPr sz="2000" b="1" spc="0" dirty="0" smtClean="0">
                <a:solidFill>
                  <a:srgbClr val="FFC000"/>
                </a:solidFill>
                <a:latin typeface="Calibri"/>
                <a:cs typeface="Calibri"/>
              </a:rPr>
              <a:t>εονε</a:t>
            </a:r>
            <a:r>
              <a:rPr sz="2000" b="1" spc="-9" dirty="0" smtClean="0">
                <a:solidFill>
                  <a:srgbClr val="FFC000"/>
                </a:solidFill>
                <a:latin typeface="Calibri"/>
                <a:cs typeface="Calibri"/>
              </a:rPr>
              <a:t>κ</a:t>
            </a:r>
            <a:r>
              <a:rPr sz="2000" b="1" spc="0" dirty="0" smtClean="0">
                <a:solidFill>
                  <a:srgbClr val="FFC000"/>
                </a:solidFill>
                <a:latin typeface="Calibri"/>
                <a:cs typeface="Calibri"/>
              </a:rPr>
              <a:t>τ</a:t>
            </a:r>
            <a:r>
              <a:rPr sz="2000" b="1" spc="4" dirty="0" smtClean="0">
                <a:solidFill>
                  <a:srgbClr val="FFC000"/>
                </a:solidFill>
                <a:latin typeface="Calibri"/>
                <a:cs typeface="Calibri"/>
              </a:rPr>
              <a:t>ή</a:t>
            </a:r>
            <a:r>
              <a:rPr sz="2000" b="1" spc="-9" dirty="0" smtClean="0">
                <a:solidFill>
                  <a:srgbClr val="FFC000"/>
                </a:solidFill>
                <a:latin typeface="Calibri"/>
                <a:cs typeface="Calibri"/>
              </a:rPr>
              <a:t>μ</a:t>
            </a:r>
            <a:r>
              <a:rPr sz="2000" b="1" spc="0" dirty="0" smtClean="0">
                <a:solidFill>
                  <a:srgbClr val="FFC000"/>
                </a:solidFill>
                <a:latin typeface="Calibri"/>
                <a:cs typeface="Calibri"/>
              </a:rPr>
              <a:t>ατα </a:t>
            </a:r>
            <a:endParaRPr sz="2000">
              <a:solidFill>
                <a:srgbClr val="FFC000"/>
              </a:solidFill>
              <a:latin typeface="Calibri"/>
              <a:cs typeface="Calibri"/>
            </a:endParaRPr>
          </a:p>
          <a:p>
            <a:pPr marL="12700">
              <a:lnSpc>
                <a:spcPts val="2485"/>
              </a:lnSpc>
            </a:pPr>
            <a:r>
              <a:rPr sz="2000" b="1" spc="0" dirty="0" smtClean="0">
                <a:solidFill>
                  <a:srgbClr val="FFC000"/>
                </a:solidFill>
                <a:latin typeface="Calibri"/>
                <a:cs typeface="Calibri"/>
              </a:rPr>
              <a:t>τ</a:t>
            </a:r>
            <a:r>
              <a:rPr sz="2000" b="1" spc="9" dirty="0" smtClean="0">
                <a:solidFill>
                  <a:srgbClr val="FFC000"/>
                </a:solidFill>
                <a:latin typeface="Calibri"/>
                <a:cs typeface="Calibri"/>
              </a:rPr>
              <a:t>υ</a:t>
            </a:r>
            <a:r>
              <a:rPr sz="2000" b="1" spc="0" dirty="0" smtClean="0">
                <a:solidFill>
                  <a:srgbClr val="FFC000"/>
                </a:solidFill>
                <a:latin typeface="Calibri"/>
                <a:cs typeface="Calibri"/>
              </a:rPr>
              <a:t>πο</a:t>
            </a:r>
            <a:r>
              <a:rPr sz="2000" b="1" spc="9" dirty="0" smtClean="0">
                <a:solidFill>
                  <a:srgbClr val="FFC000"/>
                </a:solidFill>
                <a:latin typeface="Calibri"/>
                <a:cs typeface="Calibri"/>
              </a:rPr>
              <a:t>π</a:t>
            </a:r>
            <a:r>
              <a:rPr sz="2000" b="1" spc="0" dirty="0" smtClean="0">
                <a:solidFill>
                  <a:srgbClr val="FFC000"/>
                </a:solidFill>
                <a:latin typeface="Calibri"/>
                <a:cs typeface="Calibri"/>
              </a:rPr>
              <a:t>οί</a:t>
            </a:r>
            <a:r>
              <a:rPr sz="2000" b="1" spc="4" dirty="0" smtClean="0">
                <a:solidFill>
                  <a:srgbClr val="FFC000"/>
                </a:solidFill>
                <a:latin typeface="Calibri"/>
                <a:cs typeface="Calibri"/>
              </a:rPr>
              <a:t>η</a:t>
            </a:r>
            <a:r>
              <a:rPr sz="2000" b="1" spc="0" dirty="0" smtClean="0">
                <a:solidFill>
                  <a:srgbClr val="FFC000"/>
                </a:solidFill>
                <a:latin typeface="Calibri"/>
                <a:cs typeface="Calibri"/>
              </a:rPr>
              <a:t>ση</a:t>
            </a:r>
            <a:r>
              <a:rPr sz="2000" b="1" spc="9" dirty="0" smtClean="0">
                <a:solidFill>
                  <a:srgbClr val="FFC000"/>
                </a:solidFill>
                <a:latin typeface="Calibri"/>
                <a:cs typeface="Calibri"/>
              </a:rPr>
              <a:t>ς</a:t>
            </a:r>
            <a:r>
              <a:rPr sz="2000" spc="0" dirty="0" smtClean="0">
                <a:latin typeface="Calibri"/>
                <a:cs typeface="Calibri"/>
              </a:rPr>
              <a:t>:</a:t>
            </a:r>
            <a:r>
              <a:rPr sz="2000" spc="-39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Συνέ</a:t>
            </a:r>
            <a:r>
              <a:rPr sz="2000" spc="-9" dirty="0" smtClean="0">
                <a:latin typeface="Calibri"/>
                <a:cs typeface="Calibri"/>
              </a:rPr>
              <a:t>π</a:t>
            </a:r>
            <a:r>
              <a:rPr sz="2000" spc="0" dirty="0" smtClean="0">
                <a:latin typeface="Calibri"/>
                <a:cs typeface="Calibri"/>
              </a:rPr>
              <a:t>εια, 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2441"/>
              </a:lnSpc>
            </a:pPr>
            <a:r>
              <a:rPr sz="2000" spc="0" dirty="0" smtClean="0">
                <a:latin typeface="Calibri"/>
                <a:cs typeface="Calibri"/>
              </a:rPr>
              <a:t>ο</a:t>
            </a:r>
            <a:r>
              <a:rPr sz="2000" spc="-9" dirty="0" smtClean="0">
                <a:latin typeface="Calibri"/>
                <a:cs typeface="Calibri"/>
              </a:rPr>
              <a:t>μ</a:t>
            </a:r>
            <a:r>
              <a:rPr sz="2000" spc="0" dirty="0" smtClean="0">
                <a:latin typeface="Calibri"/>
                <a:cs typeface="Calibri"/>
              </a:rPr>
              <a:t>οιο</a:t>
            </a:r>
            <a:r>
              <a:rPr sz="2000" spc="-9" dirty="0" smtClean="0">
                <a:latin typeface="Calibri"/>
                <a:cs typeface="Calibri"/>
              </a:rPr>
              <a:t>μ</a:t>
            </a:r>
            <a:r>
              <a:rPr sz="2000" spc="0" dirty="0" smtClean="0">
                <a:latin typeface="Calibri"/>
                <a:cs typeface="Calibri"/>
              </a:rPr>
              <a:t>ο</a:t>
            </a:r>
            <a:r>
              <a:rPr sz="2000" spc="-9" dirty="0" smtClean="0">
                <a:latin typeface="Calibri"/>
                <a:cs typeface="Calibri"/>
              </a:rPr>
              <a:t>ρφ</a:t>
            </a:r>
            <a:r>
              <a:rPr sz="2000" spc="0" dirty="0" smtClean="0">
                <a:latin typeface="Calibri"/>
                <a:cs typeface="Calibri"/>
              </a:rPr>
              <a:t>ί</a:t>
            </a:r>
            <a:r>
              <a:rPr sz="2000" spc="4" dirty="0" smtClean="0">
                <a:latin typeface="Calibri"/>
                <a:cs typeface="Calibri"/>
              </a:rPr>
              <a:t>α</a:t>
            </a:r>
            <a:r>
              <a:rPr sz="2000" spc="0" dirty="0" smtClean="0">
                <a:latin typeface="Calibri"/>
                <a:cs typeface="Calibri"/>
              </a:rPr>
              <a:t>,</a:t>
            </a:r>
            <a:r>
              <a:rPr sz="2000" spc="-39" dirty="0" smtClean="0">
                <a:latin typeface="Calibri"/>
                <a:cs typeface="Calibri"/>
              </a:rPr>
              <a:t> </a:t>
            </a:r>
            <a:r>
              <a:rPr sz="2000" spc="-59" dirty="0" smtClean="0">
                <a:latin typeface="Calibri"/>
                <a:cs typeface="Calibri"/>
              </a:rPr>
              <a:t>κ</a:t>
            </a:r>
            <a:r>
              <a:rPr sz="2000" spc="0" dirty="0" smtClean="0">
                <a:latin typeface="Calibri"/>
                <a:cs typeface="Calibri"/>
              </a:rPr>
              <a:t>α</a:t>
            </a:r>
            <a:r>
              <a:rPr sz="2000" spc="-25" dirty="0" smtClean="0">
                <a:latin typeface="Calibri"/>
                <a:cs typeface="Calibri"/>
              </a:rPr>
              <a:t>λ</a:t>
            </a:r>
            <a:r>
              <a:rPr sz="2000" spc="-4" dirty="0" smtClean="0">
                <a:latin typeface="Calibri"/>
                <a:cs typeface="Calibri"/>
              </a:rPr>
              <a:t>ύ</a:t>
            </a:r>
            <a:r>
              <a:rPr sz="2000" spc="0" dirty="0" smtClean="0">
                <a:latin typeface="Calibri"/>
                <a:cs typeface="Calibri"/>
              </a:rPr>
              <a:t>τερος 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2441"/>
              </a:lnSpc>
            </a:pPr>
            <a:r>
              <a:rPr sz="2000" spc="0" dirty="0" smtClean="0">
                <a:latin typeface="Calibri"/>
                <a:cs typeface="Calibri"/>
              </a:rPr>
              <a:t>συ</a:t>
            </a:r>
            <a:r>
              <a:rPr sz="2000" spc="4" dirty="0" smtClean="0">
                <a:latin typeface="Calibri"/>
                <a:cs typeface="Calibri"/>
              </a:rPr>
              <a:t>ν</a:t>
            </a:r>
            <a:r>
              <a:rPr sz="2000" spc="-9" dirty="0" smtClean="0">
                <a:latin typeface="Calibri"/>
                <a:cs typeface="Calibri"/>
              </a:rPr>
              <a:t>τ</a:t>
            </a:r>
            <a:r>
              <a:rPr sz="2000" spc="0" dirty="0" smtClean="0">
                <a:latin typeface="Calibri"/>
                <a:cs typeface="Calibri"/>
              </a:rPr>
              <a:t>ονισμός 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2485"/>
              </a:lnSpc>
            </a:pPr>
            <a:r>
              <a:rPr sz="2000" b="1" spc="0" dirty="0" smtClean="0">
                <a:solidFill>
                  <a:srgbClr val="FFC000"/>
                </a:solidFill>
                <a:latin typeface="Calibri"/>
                <a:cs typeface="Calibri"/>
              </a:rPr>
              <a:t>Μειονεκτή</a:t>
            </a:r>
            <a:r>
              <a:rPr sz="2000" b="1" spc="-9" dirty="0" smtClean="0">
                <a:solidFill>
                  <a:srgbClr val="FFC000"/>
                </a:solidFill>
                <a:latin typeface="Calibri"/>
                <a:cs typeface="Calibri"/>
              </a:rPr>
              <a:t>μ</a:t>
            </a:r>
            <a:r>
              <a:rPr sz="2000" b="1" spc="0" dirty="0" smtClean="0">
                <a:solidFill>
                  <a:srgbClr val="FFC000"/>
                </a:solidFill>
                <a:latin typeface="Calibri"/>
                <a:cs typeface="Calibri"/>
              </a:rPr>
              <a:t>ατα</a:t>
            </a:r>
            <a:r>
              <a:rPr sz="2000" b="1" spc="0" dirty="0" smtClean="0">
                <a:latin typeface="Calibri"/>
                <a:cs typeface="Calibri"/>
              </a:rPr>
              <a:t>:</a:t>
            </a:r>
            <a:r>
              <a:rPr sz="2000" b="1" spc="-44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Μειωμένη 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2441"/>
              </a:lnSpc>
            </a:pPr>
            <a:r>
              <a:rPr sz="2000" spc="0" dirty="0" smtClean="0">
                <a:latin typeface="Calibri"/>
                <a:cs typeface="Calibri"/>
              </a:rPr>
              <a:t>ο</a:t>
            </a:r>
            <a:r>
              <a:rPr sz="2000" spc="-4" dirty="0" smtClean="0">
                <a:latin typeface="Calibri"/>
                <a:cs typeface="Calibri"/>
              </a:rPr>
              <a:t>υ</a:t>
            </a:r>
            <a:r>
              <a:rPr sz="2000" spc="0" dirty="0" smtClean="0">
                <a:latin typeface="Calibri"/>
                <a:cs typeface="Calibri"/>
              </a:rPr>
              <a:t>σια</a:t>
            </a:r>
            <a:r>
              <a:rPr sz="2000" spc="19" dirty="0" smtClean="0">
                <a:latin typeface="Calibri"/>
                <a:cs typeface="Calibri"/>
              </a:rPr>
              <a:t>σ</a:t>
            </a:r>
            <a:r>
              <a:rPr sz="2000" spc="0" dirty="0" smtClean="0">
                <a:latin typeface="Calibri"/>
                <a:cs typeface="Calibri"/>
              </a:rPr>
              <a:t>τ</a:t>
            </a:r>
            <a:r>
              <a:rPr sz="2000" spc="4" dirty="0" smtClean="0">
                <a:latin typeface="Calibri"/>
                <a:cs typeface="Calibri"/>
              </a:rPr>
              <a:t>ι</a:t>
            </a:r>
            <a:r>
              <a:rPr sz="2000" spc="0" dirty="0" smtClean="0">
                <a:latin typeface="Calibri"/>
                <a:cs typeface="Calibri"/>
              </a:rPr>
              <a:t>κή</a:t>
            </a:r>
            <a:r>
              <a:rPr sz="2000" spc="-2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συμμε</a:t>
            </a:r>
            <a:r>
              <a:rPr sz="2000" spc="-9" dirty="0" smtClean="0">
                <a:latin typeface="Calibri"/>
                <a:cs typeface="Calibri"/>
              </a:rPr>
              <a:t>τ</a:t>
            </a:r>
            <a:r>
              <a:rPr sz="2000" spc="0" dirty="0" smtClean="0">
                <a:latin typeface="Calibri"/>
                <a:cs typeface="Calibri"/>
              </a:rPr>
              <a:t>οχή</a:t>
            </a:r>
            <a:r>
              <a:rPr sz="2000" spc="-29" dirty="0" smtClean="0">
                <a:latin typeface="Calibri"/>
                <a:cs typeface="Calibri"/>
              </a:rPr>
              <a:t> </a:t>
            </a:r>
            <a:r>
              <a:rPr sz="2000" spc="-9" dirty="0" smtClean="0">
                <a:latin typeface="Calibri"/>
                <a:cs typeface="Calibri"/>
              </a:rPr>
              <a:t>τ</a:t>
            </a:r>
            <a:r>
              <a:rPr sz="2000" spc="-14" dirty="0" smtClean="0">
                <a:latin typeface="Calibri"/>
                <a:cs typeface="Calibri"/>
              </a:rPr>
              <a:t>ω</a:t>
            </a:r>
            <a:r>
              <a:rPr sz="2000" spc="0" dirty="0" smtClean="0">
                <a:latin typeface="Calibri"/>
                <a:cs typeface="Calibri"/>
              </a:rPr>
              <a:t>ν 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2441"/>
              </a:lnSpc>
            </a:pPr>
            <a:r>
              <a:rPr sz="2000" spc="0" dirty="0" smtClean="0">
                <a:latin typeface="Calibri"/>
                <a:cs typeface="Calibri"/>
              </a:rPr>
              <a:t>ε</a:t>
            </a:r>
            <a:r>
              <a:rPr sz="2000" spc="-14" dirty="0" smtClean="0">
                <a:latin typeface="Calibri"/>
                <a:cs typeface="Calibri"/>
              </a:rPr>
              <a:t>ρ</a:t>
            </a:r>
            <a:r>
              <a:rPr sz="2000" spc="4" dirty="0" smtClean="0">
                <a:latin typeface="Calibri"/>
                <a:cs typeface="Calibri"/>
              </a:rPr>
              <a:t>γ</a:t>
            </a:r>
            <a:r>
              <a:rPr sz="2000" spc="0" dirty="0" smtClean="0">
                <a:latin typeface="Calibri"/>
                <a:cs typeface="Calibri"/>
              </a:rPr>
              <a:t>αζομέ</a:t>
            </a:r>
            <a:r>
              <a:rPr sz="2000" spc="-9" dirty="0" smtClean="0">
                <a:latin typeface="Calibri"/>
                <a:cs typeface="Calibri"/>
              </a:rPr>
              <a:t>ν</a:t>
            </a:r>
            <a:r>
              <a:rPr sz="2000" spc="-14" dirty="0" smtClean="0">
                <a:latin typeface="Calibri"/>
                <a:cs typeface="Calibri"/>
              </a:rPr>
              <a:t>ω</a:t>
            </a:r>
            <a:r>
              <a:rPr sz="2000" spc="0" dirty="0" smtClean="0">
                <a:latin typeface="Calibri"/>
                <a:cs typeface="Calibri"/>
              </a:rPr>
              <a:t>ν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119109" y="4029345"/>
            <a:ext cx="152653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spc="0" dirty="0" smtClean="0">
                <a:solidFill>
                  <a:srgbClr val="CE70A1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08480" y="4062349"/>
            <a:ext cx="2306320" cy="24146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441"/>
              </a:lnSpc>
              <a:spcBef>
                <a:spcPts val="105"/>
              </a:spcBef>
            </a:pPr>
            <a:r>
              <a:rPr sz="2000" spc="0" dirty="0" smtClean="0">
                <a:latin typeface="Calibri"/>
                <a:cs typeface="Calibri"/>
              </a:rPr>
              <a:t>Ο βαθμός</a:t>
            </a:r>
            <a:r>
              <a:rPr sz="2000" spc="-29" dirty="0" smtClean="0">
                <a:latin typeface="Calibri"/>
                <a:cs typeface="Calibri"/>
              </a:rPr>
              <a:t> </a:t>
            </a:r>
            <a:r>
              <a:rPr sz="2000" spc="25" dirty="0" smtClean="0">
                <a:latin typeface="Calibri"/>
                <a:cs typeface="Calibri"/>
              </a:rPr>
              <a:t>σ</a:t>
            </a:r>
            <a:r>
              <a:rPr sz="2000" spc="-9" dirty="0" smtClean="0">
                <a:latin typeface="Calibri"/>
                <a:cs typeface="Calibri"/>
              </a:rPr>
              <a:t>τ</a:t>
            </a:r>
            <a:r>
              <a:rPr sz="2000" spc="0" dirty="0" smtClean="0">
                <a:latin typeface="Calibri"/>
                <a:cs typeface="Calibri"/>
              </a:rPr>
              <a:t>ον 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2441"/>
              </a:lnSpc>
            </a:pPr>
            <a:r>
              <a:rPr sz="2000" spc="0" dirty="0" smtClean="0">
                <a:latin typeface="Calibri"/>
                <a:cs typeface="Calibri"/>
              </a:rPr>
              <a:t>οποίο</a:t>
            </a:r>
            <a:r>
              <a:rPr sz="2000" spc="-34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οι 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2441"/>
              </a:lnSpc>
            </a:pPr>
            <a:r>
              <a:rPr sz="2000" spc="0" dirty="0" smtClean="0">
                <a:latin typeface="Calibri"/>
                <a:cs typeface="Calibri"/>
              </a:rPr>
              <a:t>δρ</a:t>
            </a:r>
            <a:r>
              <a:rPr sz="2000" spc="-9" dirty="0" smtClean="0">
                <a:latin typeface="Calibri"/>
                <a:cs typeface="Calibri"/>
              </a:rPr>
              <a:t>α</a:t>
            </a:r>
            <a:r>
              <a:rPr sz="2000" spc="25" dirty="0" smtClean="0">
                <a:latin typeface="Calibri"/>
                <a:cs typeface="Calibri"/>
              </a:rPr>
              <a:t>σ</a:t>
            </a:r>
            <a:r>
              <a:rPr sz="2000" spc="0" dirty="0" smtClean="0">
                <a:latin typeface="Calibri"/>
                <a:cs typeface="Calibri"/>
              </a:rPr>
              <a:t>τ</a:t>
            </a:r>
            <a:r>
              <a:rPr sz="2000" spc="4" dirty="0" smtClean="0">
                <a:latin typeface="Calibri"/>
                <a:cs typeface="Calibri"/>
              </a:rPr>
              <a:t>η</a:t>
            </a:r>
            <a:r>
              <a:rPr sz="2000" spc="0" dirty="0" smtClean="0">
                <a:latin typeface="Calibri"/>
                <a:cs typeface="Calibri"/>
              </a:rPr>
              <a:t>ρι</a:t>
            </a:r>
            <a:r>
              <a:rPr sz="2000" spc="-9" dirty="0" smtClean="0">
                <a:latin typeface="Calibri"/>
                <a:cs typeface="Calibri"/>
              </a:rPr>
              <a:t>ό</a:t>
            </a:r>
            <a:r>
              <a:rPr sz="2000" spc="0" dirty="0" smtClean="0">
                <a:latin typeface="Calibri"/>
                <a:cs typeface="Calibri"/>
              </a:rPr>
              <a:t>τ</a:t>
            </a:r>
            <a:r>
              <a:rPr sz="2000" spc="-29" dirty="0" smtClean="0">
                <a:latin typeface="Calibri"/>
                <a:cs typeface="Calibri"/>
              </a:rPr>
              <a:t>η</a:t>
            </a:r>
            <a:r>
              <a:rPr sz="2000" spc="0" dirty="0" smtClean="0">
                <a:latin typeface="Calibri"/>
                <a:cs typeface="Calibri"/>
              </a:rPr>
              <a:t>τες</a:t>
            </a:r>
            <a:r>
              <a:rPr sz="2000" spc="-34" dirty="0" smtClean="0">
                <a:latin typeface="Calibri"/>
                <a:cs typeface="Calibri"/>
              </a:rPr>
              <a:t> </a:t>
            </a:r>
            <a:r>
              <a:rPr sz="2000" spc="-59" dirty="0" smtClean="0">
                <a:latin typeface="Calibri"/>
                <a:cs typeface="Calibri"/>
              </a:rPr>
              <a:t>κ</a:t>
            </a:r>
            <a:r>
              <a:rPr sz="2000" spc="0" dirty="0" smtClean="0">
                <a:latin typeface="Calibri"/>
                <a:cs typeface="Calibri"/>
              </a:rPr>
              <a:t>αι 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2441"/>
              </a:lnSpc>
            </a:pPr>
            <a:r>
              <a:rPr sz="2000" spc="0" dirty="0" smtClean="0">
                <a:latin typeface="Calibri"/>
                <a:cs typeface="Calibri"/>
              </a:rPr>
              <a:t>οι</a:t>
            </a:r>
            <a:r>
              <a:rPr sz="2000" spc="-4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λε</a:t>
            </a:r>
            <a:r>
              <a:rPr sz="2000" spc="-25" dirty="0" smtClean="0">
                <a:latin typeface="Calibri"/>
                <a:cs typeface="Calibri"/>
              </a:rPr>
              <a:t>ι</a:t>
            </a:r>
            <a:r>
              <a:rPr sz="2000" spc="-9" dirty="0" smtClean="0">
                <a:latin typeface="Calibri"/>
                <a:cs typeface="Calibri"/>
              </a:rPr>
              <a:t>τ</a:t>
            </a:r>
            <a:r>
              <a:rPr sz="2000" spc="0" dirty="0" smtClean="0">
                <a:latin typeface="Calibri"/>
                <a:cs typeface="Calibri"/>
              </a:rPr>
              <a:t>ο</a:t>
            </a:r>
            <a:r>
              <a:rPr sz="2000" spc="-4" dirty="0" smtClean="0">
                <a:latin typeface="Calibri"/>
                <a:cs typeface="Calibri"/>
              </a:rPr>
              <a:t>υ</a:t>
            </a:r>
            <a:r>
              <a:rPr sz="2000" spc="-9" dirty="0" smtClean="0">
                <a:latin typeface="Calibri"/>
                <a:cs typeface="Calibri"/>
              </a:rPr>
              <a:t>ρ</a:t>
            </a:r>
            <a:r>
              <a:rPr sz="2000" spc="4" dirty="0" smtClean="0">
                <a:latin typeface="Calibri"/>
                <a:cs typeface="Calibri"/>
              </a:rPr>
              <a:t>γ</a:t>
            </a:r>
            <a:r>
              <a:rPr sz="2000" spc="0" dirty="0" smtClean="0">
                <a:latin typeface="Calibri"/>
                <a:cs typeface="Calibri"/>
              </a:rPr>
              <a:t>ίες</a:t>
            </a:r>
            <a:r>
              <a:rPr sz="2000" spc="-39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ενός 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2441"/>
              </a:lnSpc>
            </a:pPr>
            <a:r>
              <a:rPr sz="2000" spc="0" dirty="0" smtClean="0">
                <a:latin typeface="Calibri"/>
                <a:cs typeface="Calibri"/>
              </a:rPr>
              <a:t>ο</a:t>
            </a:r>
            <a:r>
              <a:rPr sz="2000" spc="-9" dirty="0" smtClean="0">
                <a:latin typeface="Calibri"/>
                <a:cs typeface="Calibri"/>
              </a:rPr>
              <a:t>ρ</a:t>
            </a:r>
            <a:r>
              <a:rPr sz="2000" spc="4" dirty="0" smtClean="0">
                <a:latin typeface="Calibri"/>
                <a:cs typeface="Calibri"/>
              </a:rPr>
              <a:t>γ</a:t>
            </a:r>
            <a:r>
              <a:rPr sz="2000" spc="0" dirty="0" smtClean="0">
                <a:latin typeface="Calibri"/>
                <a:cs typeface="Calibri"/>
              </a:rPr>
              <a:t>αν</a:t>
            </a:r>
            <a:r>
              <a:rPr sz="2000" spc="4" dirty="0" smtClean="0">
                <a:latin typeface="Calibri"/>
                <a:cs typeface="Calibri"/>
              </a:rPr>
              <a:t>ι</a:t>
            </a:r>
            <a:r>
              <a:rPr sz="2000" spc="0" dirty="0" smtClean="0">
                <a:latin typeface="Calibri"/>
                <a:cs typeface="Calibri"/>
              </a:rPr>
              <a:t>σ</a:t>
            </a:r>
            <a:r>
              <a:rPr sz="2000" spc="-9" dirty="0" smtClean="0">
                <a:latin typeface="Calibri"/>
                <a:cs typeface="Calibri"/>
              </a:rPr>
              <a:t>μο</a:t>
            </a:r>
            <a:r>
              <a:rPr sz="2000" spc="0" dirty="0" smtClean="0">
                <a:latin typeface="Calibri"/>
                <a:cs typeface="Calibri"/>
              </a:rPr>
              <a:t>ύ 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2441"/>
              </a:lnSpc>
            </a:pPr>
            <a:r>
              <a:rPr sz="2000" b="1" spc="0" dirty="0" smtClean="0">
                <a:solidFill>
                  <a:srgbClr val="FFC000"/>
                </a:solidFill>
                <a:latin typeface="Calibri"/>
                <a:cs typeface="Calibri"/>
              </a:rPr>
              <a:t>διέ</a:t>
            </a:r>
            <a:r>
              <a:rPr sz="2000" b="1" spc="-9" dirty="0" smtClean="0">
                <a:solidFill>
                  <a:srgbClr val="FFC000"/>
                </a:solidFill>
                <a:latin typeface="Calibri"/>
                <a:cs typeface="Calibri"/>
              </a:rPr>
              <a:t>π</a:t>
            </a:r>
            <a:r>
              <a:rPr sz="2000" b="1" spc="0" dirty="0" smtClean="0">
                <a:solidFill>
                  <a:srgbClr val="FFC000"/>
                </a:solidFill>
                <a:latin typeface="Calibri"/>
                <a:cs typeface="Calibri"/>
              </a:rPr>
              <a:t>ο</a:t>
            </a:r>
            <a:r>
              <a:rPr sz="2000" b="1" spc="9" dirty="0" smtClean="0">
                <a:solidFill>
                  <a:srgbClr val="FFC000"/>
                </a:solidFill>
                <a:latin typeface="Calibri"/>
                <a:cs typeface="Calibri"/>
              </a:rPr>
              <a:t>ν</a:t>
            </a:r>
            <a:r>
              <a:rPr sz="2000" b="1" spc="-9" dirty="0" smtClean="0">
                <a:solidFill>
                  <a:srgbClr val="FFC000"/>
                </a:solidFill>
                <a:latin typeface="Calibri"/>
                <a:cs typeface="Calibri"/>
              </a:rPr>
              <a:t>τ</a:t>
            </a:r>
            <a:r>
              <a:rPr sz="2000" b="1" spc="0" dirty="0" smtClean="0">
                <a:solidFill>
                  <a:srgbClr val="FFC000"/>
                </a:solidFill>
                <a:latin typeface="Calibri"/>
                <a:cs typeface="Calibri"/>
              </a:rPr>
              <a:t>αι</a:t>
            </a:r>
            <a:r>
              <a:rPr sz="2000" b="1" spc="-9" dirty="0" smtClean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2000" b="1" spc="0" dirty="0" smtClean="0">
                <a:solidFill>
                  <a:srgbClr val="FFC000"/>
                </a:solidFill>
                <a:latin typeface="Calibri"/>
                <a:cs typeface="Calibri"/>
              </a:rPr>
              <a:t>από </a:t>
            </a:r>
            <a:endParaRPr sz="2000" b="1">
              <a:solidFill>
                <a:srgbClr val="FFC000"/>
              </a:solidFill>
              <a:latin typeface="Calibri"/>
              <a:cs typeface="Calibri"/>
            </a:endParaRPr>
          </a:p>
          <a:p>
            <a:pPr marL="12700">
              <a:lnSpc>
                <a:spcPts val="2441"/>
              </a:lnSpc>
            </a:pPr>
            <a:r>
              <a:rPr sz="2000" b="1" spc="-19" dirty="0" smtClean="0">
                <a:solidFill>
                  <a:srgbClr val="FFC000"/>
                </a:solidFill>
                <a:latin typeface="Calibri"/>
                <a:cs typeface="Calibri"/>
              </a:rPr>
              <a:t>γ</a:t>
            </a:r>
            <a:r>
              <a:rPr sz="2000" b="1" spc="0" dirty="0" smtClean="0">
                <a:solidFill>
                  <a:srgbClr val="FFC000"/>
                </a:solidFill>
                <a:latin typeface="Calibri"/>
                <a:cs typeface="Calibri"/>
              </a:rPr>
              <a:t>ραπ</a:t>
            </a:r>
            <a:r>
              <a:rPr sz="2000" b="1" spc="-9" dirty="0" smtClean="0">
                <a:solidFill>
                  <a:srgbClr val="FFC000"/>
                </a:solidFill>
                <a:latin typeface="Calibri"/>
                <a:cs typeface="Calibri"/>
              </a:rPr>
              <a:t>τ</a:t>
            </a:r>
            <a:r>
              <a:rPr sz="2000" b="1" spc="0" dirty="0" smtClean="0">
                <a:solidFill>
                  <a:srgbClr val="FFC000"/>
                </a:solidFill>
                <a:latin typeface="Calibri"/>
                <a:cs typeface="Calibri"/>
              </a:rPr>
              <a:t>ο</a:t>
            </a:r>
            <a:r>
              <a:rPr sz="2000" b="1" spc="-4" dirty="0" smtClean="0">
                <a:solidFill>
                  <a:srgbClr val="FFC000"/>
                </a:solidFill>
                <a:latin typeface="Calibri"/>
                <a:cs typeface="Calibri"/>
              </a:rPr>
              <a:t>ύ</a:t>
            </a:r>
            <a:r>
              <a:rPr sz="2000" b="1" spc="0" dirty="0" smtClean="0">
                <a:solidFill>
                  <a:srgbClr val="FFC000"/>
                </a:solidFill>
                <a:latin typeface="Calibri"/>
                <a:cs typeface="Calibri"/>
              </a:rPr>
              <a:t>ς</a:t>
            </a:r>
            <a:r>
              <a:rPr sz="2000" b="1" spc="-39" dirty="0" smtClean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2000" b="1" spc="-59" dirty="0" smtClean="0">
                <a:solidFill>
                  <a:srgbClr val="FFC000"/>
                </a:solidFill>
                <a:latin typeface="Calibri"/>
                <a:cs typeface="Calibri"/>
              </a:rPr>
              <a:t>κ</a:t>
            </a:r>
            <a:r>
              <a:rPr sz="2000" b="1" spc="0" dirty="0" smtClean="0">
                <a:solidFill>
                  <a:srgbClr val="FFC000"/>
                </a:solidFill>
                <a:latin typeface="Calibri"/>
                <a:cs typeface="Calibri"/>
              </a:rPr>
              <a:t>ανόνες</a:t>
            </a:r>
            <a:r>
              <a:rPr sz="2000" b="1" spc="-14" dirty="0" smtClean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2000" b="1" spc="0" dirty="0" smtClean="0">
                <a:solidFill>
                  <a:srgbClr val="FFC000"/>
                </a:solidFill>
                <a:latin typeface="Calibri"/>
                <a:cs typeface="Calibri"/>
              </a:rPr>
              <a:t>ή </a:t>
            </a:r>
            <a:endParaRPr sz="2000" b="1">
              <a:solidFill>
                <a:srgbClr val="FFC000"/>
              </a:solidFill>
              <a:latin typeface="Calibri"/>
              <a:cs typeface="Calibri"/>
            </a:endParaRPr>
          </a:p>
          <a:p>
            <a:pPr marL="12700">
              <a:lnSpc>
                <a:spcPts val="2441"/>
              </a:lnSpc>
            </a:pPr>
            <a:r>
              <a:rPr sz="2000" b="1" spc="0" dirty="0" smtClean="0">
                <a:solidFill>
                  <a:srgbClr val="FFC000"/>
                </a:solidFill>
                <a:latin typeface="Calibri"/>
                <a:cs typeface="Calibri"/>
              </a:rPr>
              <a:t>ο</a:t>
            </a:r>
            <a:r>
              <a:rPr sz="2000" b="1" spc="-4" dirty="0" smtClean="0">
                <a:solidFill>
                  <a:srgbClr val="FFC000"/>
                </a:solidFill>
                <a:latin typeface="Calibri"/>
                <a:cs typeface="Calibri"/>
              </a:rPr>
              <a:t>δ</a:t>
            </a:r>
            <a:r>
              <a:rPr sz="2000" b="1" spc="-34" dirty="0" smtClean="0">
                <a:solidFill>
                  <a:srgbClr val="FFC000"/>
                </a:solidFill>
                <a:latin typeface="Calibri"/>
                <a:cs typeface="Calibri"/>
              </a:rPr>
              <a:t>η</a:t>
            </a:r>
            <a:r>
              <a:rPr sz="2000" b="1" spc="0" dirty="0" smtClean="0">
                <a:solidFill>
                  <a:srgbClr val="FFC000"/>
                </a:solidFill>
                <a:latin typeface="Calibri"/>
                <a:cs typeface="Calibri"/>
              </a:rPr>
              <a:t>γ</a:t>
            </a:r>
            <a:r>
              <a:rPr sz="2000" b="1" spc="4" dirty="0" smtClean="0">
                <a:solidFill>
                  <a:srgbClr val="FFC000"/>
                </a:solidFill>
                <a:latin typeface="Calibri"/>
                <a:cs typeface="Calibri"/>
              </a:rPr>
              <a:t>ί</a:t>
            </a:r>
            <a:r>
              <a:rPr sz="2000" b="1" spc="0" dirty="0" smtClean="0">
                <a:solidFill>
                  <a:srgbClr val="FFC000"/>
                </a:solidFill>
                <a:latin typeface="Calibri"/>
                <a:cs typeface="Calibri"/>
              </a:rPr>
              <a:t>ες</a:t>
            </a:r>
            <a:endParaRPr sz="2000" b="1">
              <a:solidFill>
                <a:srgbClr val="FFC000"/>
              </a:solidFill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95800" y="3962400"/>
            <a:ext cx="3409897" cy="18520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6393">
              <a:spcBef>
                <a:spcPts val="96"/>
              </a:spcBef>
            </a:pPr>
            <a:r>
              <a:rPr sz="1800" dirty="0" smtClean="0">
                <a:solidFill>
                  <a:srgbClr val="CE70A1"/>
                </a:solidFill>
                <a:latin typeface="MS UI Gothic"/>
                <a:cs typeface="MS UI Gothic"/>
              </a:rPr>
              <a:t>✓</a:t>
            </a:r>
            <a:r>
              <a:rPr sz="1800" dirty="0" smtClean="0">
                <a:latin typeface="Calibri"/>
                <a:cs typeface="Calibri"/>
              </a:rPr>
              <a:t>Ανα</a:t>
            </a:r>
            <a:r>
              <a:rPr sz="1800" spc="-29" dirty="0" smtClean="0">
                <a:latin typeface="Calibri"/>
                <a:cs typeface="Calibri"/>
              </a:rPr>
              <a:t>λ</a:t>
            </a:r>
            <a:r>
              <a:rPr sz="1800" spc="0" dirty="0" smtClean="0">
                <a:latin typeface="Calibri"/>
                <a:cs typeface="Calibri"/>
              </a:rPr>
              <a:t>υτ</a:t>
            </a:r>
            <a:r>
              <a:rPr sz="1800" spc="-4" dirty="0" smtClean="0">
                <a:latin typeface="Calibri"/>
                <a:cs typeface="Calibri"/>
              </a:rPr>
              <a:t>ι</a:t>
            </a:r>
            <a:r>
              <a:rPr sz="1800" spc="-25" dirty="0" smtClean="0">
                <a:latin typeface="Calibri"/>
                <a:cs typeface="Calibri"/>
              </a:rPr>
              <a:t>κ</a:t>
            </a:r>
            <a:r>
              <a:rPr sz="1800" spc="0" dirty="0" smtClean="0">
                <a:latin typeface="Calibri"/>
                <a:cs typeface="Calibri"/>
              </a:rPr>
              <a:t>ές</a:t>
            </a:r>
            <a:r>
              <a:rPr sz="1800" spc="34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πε</a:t>
            </a:r>
            <a:r>
              <a:rPr sz="1800" spc="-9" dirty="0" smtClean="0">
                <a:latin typeface="Calibri"/>
                <a:cs typeface="Calibri"/>
              </a:rPr>
              <a:t>ρ</a:t>
            </a:r>
            <a:r>
              <a:rPr sz="1800" spc="-25" dirty="0" smtClean="0">
                <a:latin typeface="Calibri"/>
                <a:cs typeface="Calibri"/>
              </a:rPr>
              <a:t>ιγ</a:t>
            </a:r>
            <a:r>
              <a:rPr sz="1800" spc="0" dirty="0" smtClean="0">
                <a:latin typeface="Calibri"/>
                <a:cs typeface="Calibri"/>
              </a:rPr>
              <a:t>ραφ</a:t>
            </a:r>
            <a:r>
              <a:rPr sz="1800" spc="-4" dirty="0" smtClean="0">
                <a:latin typeface="Calibri"/>
                <a:cs typeface="Calibri"/>
              </a:rPr>
              <a:t>έ</a:t>
            </a:r>
            <a:r>
              <a:rPr sz="1800" spc="0" dirty="0" smtClean="0">
                <a:latin typeface="Calibri"/>
                <a:cs typeface="Calibri"/>
              </a:rPr>
              <a:t>ς</a:t>
            </a:r>
            <a:r>
              <a:rPr sz="1800" spc="39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ε</a:t>
            </a:r>
            <a:r>
              <a:rPr sz="1800" spc="-19" dirty="0" smtClean="0">
                <a:latin typeface="Calibri"/>
                <a:cs typeface="Calibri"/>
              </a:rPr>
              <a:t>ρ</a:t>
            </a:r>
            <a:r>
              <a:rPr sz="1800" spc="0" dirty="0" smtClean="0">
                <a:latin typeface="Calibri"/>
                <a:cs typeface="Calibri"/>
              </a:rPr>
              <a:t>γ</a:t>
            </a:r>
            <a:r>
              <a:rPr sz="1800" spc="-9" dirty="0" smtClean="0">
                <a:latin typeface="Calibri"/>
                <a:cs typeface="Calibri"/>
              </a:rPr>
              <a:t>α</a:t>
            </a:r>
            <a:r>
              <a:rPr sz="1800" spc="0" dirty="0" smtClean="0">
                <a:latin typeface="Calibri"/>
                <a:cs typeface="Calibri"/>
              </a:rPr>
              <a:t>σι</a:t>
            </a:r>
            <a:r>
              <a:rPr sz="1800" spc="-14" dirty="0" smtClean="0">
                <a:latin typeface="Calibri"/>
                <a:cs typeface="Calibri"/>
              </a:rPr>
              <a:t>ώ</a:t>
            </a:r>
            <a:r>
              <a:rPr sz="1800" spc="0" dirty="0" smtClean="0">
                <a:latin typeface="Calibri"/>
                <a:cs typeface="Calibri"/>
              </a:rPr>
              <a:t>ν</a:t>
            </a:r>
            <a:endParaRPr sz="1800">
              <a:latin typeface="Calibri"/>
              <a:cs typeface="Calibri"/>
            </a:endParaRPr>
          </a:p>
          <a:p>
            <a:pPr marL="12700"/>
            <a:r>
              <a:rPr sz="2700" baseline="2864" dirty="0" smtClean="0">
                <a:solidFill>
                  <a:srgbClr val="CE70A1"/>
                </a:solidFill>
                <a:latin typeface="MS UI Gothic"/>
                <a:cs typeface="MS UI Gothic"/>
              </a:rPr>
              <a:t>✓</a:t>
            </a:r>
            <a:r>
              <a:rPr sz="2700" baseline="3034" dirty="0" smtClean="0">
                <a:latin typeface="Calibri"/>
                <a:cs typeface="Calibri"/>
              </a:rPr>
              <a:t>Αυ</a:t>
            </a:r>
            <a:r>
              <a:rPr sz="2700" spc="19" baseline="3034" dirty="0" smtClean="0">
                <a:latin typeface="Calibri"/>
                <a:cs typeface="Calibri"/>
              </a:rPr>
              <a:t>σ</a:t>
            </a:r>
            <a:r>
              <a:rPr sz="2700" spc="0" baseline="3034" dirty="0" smtClean="0">
                <a:latin typeface="Calibri"/>
                <a:cs typeface="Calibri"/>
              </a:rPr>
              <a:t>τηρή</a:t>
            </a:r>
            <a:r>
              <a:rPr sz="2700" spc="-9" baseline="3034" dirty="0" smtClean="0">
                <a:latin typeface="Calibri"/>
                <a:cs typeface="Calibri"/>
              </a:rPr>
              <a:t> </a:t>
            </a:r>
            <a:r>
              <a:rPr sz="2700" spc="0" baseline="3034" dirty="0" smtClean="0">
                <a:latin typeface="Calibri"/>
                <a:cs typeface="Calibri"/>
              </a:rPr>
              <a:t>τήρηση</a:t>
            </a:r>
            <a:r>
              <a:rPr sz="2700" spc="-14" baseline="3034" dirty="0" smtClean="0">
                <a:latin typeface="Calibri"/>
                <a:cs typeface="Calibri"/>
              </a:rPr>
              <a:t> τ</a:t>
            </a:r>
            <a:r>
              <a:rPr sz="2700" spc="-19" baseline="3034" dirty="0" smtClean="0">
                <a:latin typeface="Calibri"/>
                <a:cs typeface="Calibri"/>
              </a:rPr>
              <a:t>ω</a:t>
            </a:r>
            <a:r>
              <a:rPr sz="2700" spc="0" baseline="3034" dirty="0" smtClean="0">
                <a:latin typeface="Calibri"/>
                <a:cs typeface="Calibri"/>
              </a:rPr>
              <a:t>ν</a:t>
            </a:r>
            <a:r>
              <a:rPr sz="2700" spc="29" baseline="3034" dirty="0" smtClean="0">
                <a:latin typeface="Calibri"/>
                <a:cs typeface="Calibri"/>
              </a:rPr>
              <a:t> </a:t>
            </a:r>
            <a:r>
              <a:rPr sz="2700" spc="-4" baseline="3034" dirty="0" smtClean="0">
                <a:latin typeface="Calibri"/>
                <a:cs typeface="Calibri"/>
              </a:rPr>
              <a:t>μη</a:t>
            </a:r>
            <a:r>
              <a:rPr sz="2700" spc="-50" baseline="3034" dirty="0" smtClean="0">
                <a:latin typeface="Calibri"/>
                <a:cs typeface="Calibri"/>
              </a:rPr>
              <a:t>χ</a:t>
            </a:r>
            <a:r>
              <a:rPr sz="2700" spc="0" baseline="3034" dirty="0" smtClean="0">
                <a:latin typeface="Calibri"/>
                <a:cs typeface="Calibri"/>
              </a:rPr>
              <a:t>α</a:t>
            </a:r>
            <a:r>
              <a:rPr sz="2700" spc="-4" baseline="3034" dirty="0" smtClean="0">
                <a:latin typeface="Calibri"/>
                <a:cs typeface="Calibri"/>
              </a:rPr>
              <a:t>ν</a:t>
            </a:r>
            <a:r>
              <a:rPr sz="2700" spc="0" baseline="3034" dirty="0" smtClean="0">
                <a:latin typeface="Calibri"/>
                <a:cs typeface="Calibri"/>
              </a:rPr>
              <a:t>ισ</a:t>
            </a:r>
            <a:r>
              <a:rPr sz="2700" spc="-4" baseline="3034" dirty="0" smtClean="0">
                <a:latin typeface="Calibri"/>
                <a:cs typeface="Calibri"/>
              </a:rPr>
              <a:t>μ</a:t>
            </a:r>
            <a:r>
              <a:rPr sz="2700" spc="-19" baseline="3034" dirty="0" smtClean="0">
                <a:latin typeface="Calibri"/>
                <a:cs typeface="Calibri"/>
              </a:rPr>
              <a:t>ώ</a:t>
            </a:r>
            <a:r>
              <a:rPr sz="2700" spc="0" baseline="3034" dirty="0" smtClean="0">
                <a:latin typeface="Calibri"/>
                <a:cs typeface="Calibri"/>
              </a:rPr>
              <a:t>ν</a:t>
            </a:r>
            <a:endParaRPr sz="1800">
              <a:latin typeface="Calibri"/>
              <a:cs typeface="Calibri"/>
            </a:endParaRPr>
          </a:p>
          <a:p>
            <a:pPr marL="12700" marR="36393"/>
            <a:r>
              <a:rPr sz="2700" spc="-4" baseline="1517" dirty="0" smtClean="0">
                <a:latin typeface="Calibri"/>
                <a:cs typeface="Calibri"/>
              </a:rPr>
              <a:t>λ</a:t>
            </a:r>
            <a:r>
              <a:rPr sz="2700" spc="4" baseline="1517" dirty="0" smtClean="0">
                <a:latin typeface="Calibri"/>
                <a:cs typeface="Calibri"/>
              </a:rPr>
              <a:t>ή</a:t>
            </a:r>
            <a:r>
              <a:rPr sz="2700" spc="0" baseline="1517" dirty="0" smtClean="0">
                <a:latin typeface="Calibri"/>
                <a:cs typeface="Calibri"/>
              </a:rPr>
              <a:t>ψης</a:t>
            </a:r>
            <a:r>
              <a:rPr sz="2700" spc="-4" baseline="1517" dirty="0" smtClean="0">
                <a:latin typeface="Calibri"/>
                <a:cs typeface="Calibri"/>
              </a:rPr>
              <a:t> </a:t>
            </a:r>
            <a:r>
              <a:rPr sz="2700" spc="0" baseline="1517" dirty="0" smtClean="0">
                <a:latin typeface="Calibri"/>
                <a:cs typeface="Calibri"/>
              </a:rPr>
              <a:t>αποφ</a:t>
            </a:r>
            <a:r>
              <a:rPr sz="2700" spc="-9" baseline="1517" dirty="0" smtClean="0">
                <a:latin typeface="Calibri"/>
                <a:cs typeface="Calibri"/>
              </a:rPr>
              <a:t>ά</a:t>
            </a:r>
            <a:r>
              <a:rPr sz="2700" spc="0" baseline="1517" dirty="0" smtClean="0">
                <a:latin typeface="Calibri"/>
                <a:cs typeface="Calibri"/>
              </a:rPr>
              <a:t>σε</a:t>
            </a:r>
            <a:r>
              <a:rPr sz="2700" spc="-19" baseline="1517" dirty="0" smtClean="0">
                <a:latin typeface="Calibri"/>
                <a:cs typeface="Calibri"/>
              </a:rPr>
              <a:t>ω</a:t>
            </a:r>
            <a:r>
              <a:rPr sz="2700" spc="0" baseline="1517" dirty="0" smtClean="0">
                <a:latin typeface="Calibri"/>
                <a:cs typeface="Calibri"/>
              </a:rPr>
              <a:t>ν</a:t>
            </a:r>
            <a:endParaRPr sz="1800">
              <a:latin typeface="Calibri"/>
              <a:cs typeface="Calibri"/>
            </a:endParaRPr>
          </a:p>
          <a:p>
            <a:pPr marL="12700" marR="36393">
              <a:spcBef>
                <a:spcPts val="2"/>
              </a:spcBef>
            </a:pPr>
            <a:r>
              <a:rPr sz="2700" baseline="1432" dirty="0" smtClean="0">
                <a:solidFill>
                  <a:srgbClr val="CE70A1"/>
                </a:solidFill>
                <a:latin typeface="MS UI Gothic"/>
                <a:cs typeface="MS UI Gothic"/>
              </a:rPr>
              <a:t>✓</a:t>
            </a:r>
            <a:r>
              <a:rPr sz="2700" baseline="1517" dirty="0" smtClean="0">
                <a:latin typeface="Calibri"/>
                <a:cs typeface="Calibri"/>
              </a:rPr>
              <a:t>Ο</a:t>
            </a:r>
            <a:r>
              <a:rPr sz="2700" spc="-19" baseline="1517" dirty="0" smtClean="0">
                <a:latin typeface="Calibri"/>
                <a:cs typeface="Calibri"/>
              </a:rPr>
              <a:t>ρ</a:t>
            </a:r>
            <a:r>
              <a:rPr sz="2700" spc="0" baseline="1517" dirty="0" smtClean="0">
                <a:latin typeface="Calibri"/>
                <a:cs typeface="Calibri"/>
              </a:rPr>
              <a:t>γανό</a:t>
            </a:r>
            <a:r>
              <a:rPr sz="2700" spc="-25" baseline="1517" dirty="0" smtClean="0">
                <a:latin typeface="Calibri"/>
                <a:cs typeface="Calibri"/>
              </a:rPr>
              <a:t>γ</a:t>
            </a:r>
            <a:r>
              <a:rPr sz="2700" spc="0" baseline="1517" dirty="0" smtClean="0">
                <a:latin typeface="Calibri"/>
                <a:cs typeface="Calibri"/>
              </a:rPr>
              <a:t>ρα</a:t>
            </a:r>
            <a:r>
              <a:rPr sz="2700" spc="-9" baseline="1517" dirty="0" smtClean="0">
                <a:latin typeface="Calibri"/>
                <a:cs typeface="Calibri"/>
              </a:rPr>
              <a:t>μ</a:t>
            </a:r>
            <a:r>
              <a:rPr sz="2700" spc="-19" baseline="1517" dirty="0" smtClean="0">
                <a:latin typeface="Calibri"/>
                <a:cs typeface="Calibri"/>
              </a:rPr>
              <a:t>μ</a:t>
            </a:r>
            <a:r>
              <a:rPr sz="2700" spc="0" baseline="1517" dirty="0" smtClean="0">
                <a:latin typeface="Calibri"/>
                <a:cs typeface="Calibri"/>
              </a:rPr>
              <a:t>α</a:t>
            </a:r>
            <a:endParaRPr sz="1800">
              <a:latin typeface="Calibri"/>
              <a:cs typeface="Calibri"/>
            </a:endParaRPr>
          </a:p>
          <a:p>
            <a:pPr marL="12700" marR="36393"/>
            <a:r>
              <a:rPr sz="2700" baseline="1432" dirty="0" smtClean="0">
                <a:solidFill>
                  <a:srgbClr val="CE70A1"/>
                </a:solidFill>
                <a:latin typeface="MS UI Gothic"/>
                <a:cs typeface="MS UI Gothic"/>
              </a:rPr>
              <a:t>✓</a:t>
            </a:r>
            <a:r>
              <a:rPr sz="2700" baseline="1517" dirty="0" smtClean="0">
                <a:latin typeface="Calibri"/>
                <a:cs typeface="Calibri"/>
              </a:rPr>
              <a:t>Καν</a:t>
            </a:r>
            <a:r>
              <a:rPr sz="2700" spc="-4" baseline="1517" dirty="0" smtClean="0">
                <a:latin typeface="Calibri"/>
                <a:cs typeface="Calibri"/>
              </a:rPr>
              <a:t>ό</a:t>
            </a:r>
            <a:r>
              <a:rPr sz="2700" spc="0" baseline="1517" dirty="0" smtClean="0">
                <a:latin typeface="Calibri"/>
                <a:cs typeface="Calibri"/>
              </a:rPr>
              <a:t>ν</a:t>
            </a:r>
            <a:r>
              <a:rPr sz="2700" spc="-9" baseline="1517" dirty="0" smtClean="0">
                <a:latin typeface="Calibri"/>
                <a:cs typeface="Calibri"/>
              </a:rPr>
              <a:t>ε</a:t>
            </a:r>
            <a:r>
              <a:rPr sz="2700" spc="0" baseline="1517" dirty="0" smtClean="0">
                <a:latin typeface="Calibri"/>
                <a:cs typeface="Calibri"/>
              </a:rPr>
              <a:t>ς</a:t>
            </a:r>
            <a:r>
              <a:rPr sz="2700" spc="25" baseline="1517" dirty="0" smtClean="0">
                <a:latin typeface="Calibri"/>
                <a:cs typeface="Calibri"/>
              </a:rPr>
              <a:t> </a:t>
            </a:r>
            <a:r>
              <a:rPr sz="2700" spc="0" baseline="1517" dirty="0" smtClean="0">
                <a:latin typeface="Calibri"/>
                <a:cs typeface="Calibri"/>
              </a:rPr>
              <a:t>συ</a:t>
            </a:r>
            <a:r>
              <a:rPr sz="2700" spc="-4" baseline="1517" dirty="0" smtClean="0">
                <a:latin typeface="Calibri"/>
                <a:cs typeface="Calibri"/>
              </a:rPr>
              <a:t>μ</a:t>
            </a:r>
            <a:r>
              <a:rPr sz="2700" spc="0" baseline="1517" dirty="0" smtClean="0">
                <a:latin typeface="Calibri"/>
                <a:cs typeface="Calibri"/>
              </a:rPr>
              <a:t>πε</a:t>
            </a:r>
            <a:r>
              <a:rPr sz="2700" spc="-9" baseline="1517" dirty="0" smtClean="0">
                <a:latin typeface="Calibri"/>
                <a:cs typeface="Calibri"/>
              </a:rPr>
              <a:t>ρ</a:t>
            </a:r>
            <a:r>
              <a:rPr sz="2700" spc="0" baseline="1517" dirty="0" smtClean="0">
                <a:latin typeface="Calibri"/>
                <a:cs typeface="Calibri"/>
              </a:rPr>
              <a:t>ιφοράς</a:t>
            </a:r>
            <a:endParaRPr sz="1800">
              <a:latin typeface="Calibri"/>
              <a:cs typeface="Calibri"/>
            </a:endParaRPr>
          </a:p>
          <a:p>
            <a:pPr marL="12700" marR="36393">
              <a:spcBef>
                <a:spcPts val="5"/>
              </a:spcBef>
            </a:pPr>
            <a:r>
              <a:rPr sz="2700" baseline="2864" dirty="0" smtClean="0">
                <a:solidFill>
                  <a:srgbClr val="CE70A1"/>
                </a:solidFill>
                <a:latin typeface="MS UI Gothic"/>
                <a:cs typeface="MS UI Gothic"/>
              </a:rPr>
              <a:t>✓</a:t>
            </a:r>
            <a:r>
              <a:rPr sz="2700" spc="-4" baseline="3034" dirty="0" smtClean="0">
                <a:latin typeface="Calibri"/>
                <a:cs typeface="Calibri"/>
              </a:rPr>
              <a:t>Π</a:t>
            </a:r>
            <a:r>
              <a:rPr sz="2700" spc="0" baseline="3034" dirty="0" smtClean="0">
                <a:latin typeface="Calibri"/>
                <a:cs typeface="Calibri"/>
              </a:rPr>
              <a:t>ρο</a:t>
            </a:r>
            <a:r>
              <a:rPr sz="2700" spc="-69" baseline="3034" dirty="0" smtClean="0">
                <a:latin typeface="Calibri"/>
                <a:cs typeface="Calibri"/>
              </a:rPr>
              <a:t>κ</a:t>
            </a:r>
            <a:r>
              <a:rPr sz="2700" spc="0" baseline="3034" dirty="0" smtClean="0">
                <a:latin typeface="Calibri"/>
                <a:cs typeface="Calibri"/>
              </a:rPr>
              <a:t>αθορισ</a:t>
            </a:r>
            <a:r>
              <a:rPr sz="2700" spc="-4" baseline="3034" dirty="0" smtClean="0">
                <a:latin typeface="Calibri"/>
                <a:cs typeface="Calibri"/>
              </a:rPr>
              <a:t>μ</a:t>
            </a:r>
            <a:r>
              <a:rPr sz="2700" spc="0" baseline="3034" dirty="0" smtClean="0">
                <a:latin typeface="Calibri"/>
                <a:cs typeface="Calibri"/>
              </a:rPr>
              <a:t>έ</a:t>
            </a:r>
            <a:r>
              <a:rPr sz="2700" spc="-9" baseline="3034" dirty="0" smtClean="0">
                <a:latin typeface="Calibri"/>
                <a:cs typeface="Calibri"/>
              </a:rPr>
              <a:t>ν</a:t>
            </a:r>
            <a:r>
              <a:rPr sz="2700" spc="0" baseline="3034" dirty="0" smtClean="0">
                <a:latin typeface="Calibri"/>
                <a:cs typeface="Calibri"/>
              </a:rPr>
              <a:t>ες</a:t>
            </a:r>
            <a:r>
              <a:rPr sz="2700" spc="59" baseline="3034" dirty="0" smtClean="0">
                <a:latin typeface="Calibri"/>
                <a:cs typeface="Calibri"/>
              </a:rPr>
              <a:t> </a:t>
            </a:r>
            <a:r>
              <a:rPr sz="2700" spc="4" baseline="3034" dirty="0" smtClean="0">
                <a:latin typeface="Calibri"/>
                <a:cs typeface="Calibri"/>
              </a:rPr>
              <a:t>δ</a:t>
            </a:r>
            <a:r>
              <a:rPr sz="2700" spc="0" baseline="3034" dirty="0" smtClean="0">
                <a:latin typeface="Calibri"/>
                <a:cs typeface="Calibri"/>
              </a:rPr>
              <a:t>ι</a:t>
            </a:r>
            <a:r>
              <a:rPr sz="2700" spc="-25" baseline="3034" dirty="0" smtClean="0">
                <a:latin typeface="Calibri"/>
                <a:cs typeface="Calibri"/>
              </a:rPr>
              <a:t>α</a:t>
            </a:r>
            <a:r>
              <a:rPr sz="2700" spc="4" baseline="3034" dirty="0" smtClean="0">
                <a:latin typeface="Calibri"/>
                <a:cs typeface="Calibri"/>
              </a:rPr>
              <a:t>δ</a:t>
            </a:r>
            <a:r>
              <a:rPr sz="2700" spc="0" baseline="3034" dirty="0" smtClean="0">
                <a:latin typeface="Calibri"/>
                <a:cs typeface="Calibri"/>
              </a:rPr>
              <a:t>ι</a:t>
            </a:r>
            <a:r>
              <a:rPr sz="2700" spc="-64" baseline="3034" dirty="0" smtClean="0">
                <a:latin typeface="Calibri"/>
                <a:cs typeface="Calibri"/>
              </a:rPr>
              <a:t>κ</a:t>
            </a:r>
            <a:r>
              <a:rPr sz="2700" spc="-14" baseline="3034" dirty="0" smtClean="0">
                <a:latin typeface="Calibri"/>
                <a:cs typeface="Calibri"/>
              </a:rPr>
              <a:t>α</a:t>
            </a:r>
            <a:r>
              <a:rPr sz="2700" spc="0" baseline="3034" dirty="0" smtClean="0">
                <a:latin typeface="Calibri"/>
                <a:cs typeface="Calibri"/>
              </a:rPr>
              <a:t>σίες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93292" y="1597660"/>
            <a:ext cx="996696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0" y="6400799"/>
            <a:ext cx="12192000" cy="457200"/>
          </a:xfrm>
          <a:custGeom>
            <a:avLst/>
            <a:gdLst/>
            <a:ahLst/>
            <a:cxnLst/>
            <a:rect l="l" t="t" r="r" b="b"/>
            <a:pathLst>
              <a:path w="12192000" h="457199">
                <a:moveTo>
                  <a:pt x="12192000" y="0"/>
                </a:moveTo>
                <a:lnTo>
                  <a:pt x="0" y="0"/>
                </a:lnTo>
                <a:lnTo>
                  <a:pt x="0" y="457198"/>
                </a:lnTo>
                <a:lnTo>
                  <a:pt x="12192000" y="457198"/>
                </a:lnTo>
                <a:lnTo>
                  <a:pt x="1219200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6333744"/>
            <a:ext cx="12192000" cy="67056"/>
          </a:xfrm>
          <a:custGeom>
            <a:avLst/>
            <a:gdLst/>
            <a:ahLst/>
            <a:cxnLst/>
            <a:rect l="l" t="t" r="r" b="b"/>
            <a:pathLst>
              <a:path w="12192000" h="67055">
                <a:moveTo>
                  <a:pt x="0" y="67055"/>
                </a:moveTo>
                <a:lnTo>
                  <a:pt x="12192000" y="67055"/>
                </a:lnTo>
                <a:lnTo>
                  <a:pt x="12192000" y="0"/>
                </a:lnTo>
                <a:lnTo>
                  <a:pt x="0" y="0"/>
                </a:lnTo>
                <a:lnTo>
                  <a:pt x="0" y="67055"/>
                </a:lnTo>
                <a:close/>
              </a:path>
            </a:pathLst>
          </a:custGeom>
          <a:solidFill>
            <a:srgbClr val="7A7A7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93292" y="1737360"/>
            <a:ext cx="9966960" cy="0"/>
          </a:xfrm>
          <a:custGeom>
            <a:avLst/>
            <a:gdLst/>
            <a:ahLst/>
            <a:cxnLst/>
            <a:rect l="l" t="t" r="r" b="b"/>
            <a:pathLst>
              <a:path w="9966960">
                <a:moveTo>
                  <a:pt x="0" y="0"/>
                </a:moveTo>
                <a:lnTo>
                  <a:pt x="9966960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648200" y="762000"/>
            <a:ext cx="2470505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ctr">
              <a:lnSpc>
                <a:spcPts val="3765"/>
              </a:lnSpc>
              <a:spcBef>
                <a:spcPts val="188"/>
              </a:spcBef>
            </a:pPr>
            <a:r>
              <a:rPr sz="5400" b="1" spc="0" baseline="3034" dirty="0" smtClean="0">
                <a:solidFill>
                  <a:srgbClr val="FF0000"/>
                </a:solidFill>
                <a:latin typeface="Calibri"/>
                <a:cs typeface="Calibri"/>
              </a:rPr>
              <a:t>Τ</a:t>
            </a:r>
            <a:r>
              <a:rPr sz="5400" b="1" spc="9" baseline="3034" dirty="0" smtClean="0">
                <a:solidFill>
                  <a:srgbClr val="FF0000"/>
                </a:solidFill>
                <a:latin typeface="Calibri"/>
                <a:cs typeface="Calibri"/>
              </a:rPr>
              <a:t>υ</a:t>
            </a:r>
            <a:r>
              <a:rPr sz="5400" b="1" spc="0" baseline="3034" dirty="0" smtClean="0">
                <a:solidFill>
                  <a:srgbClr val="FF0000"/>
                </a:solidFill>
                <a:latin typeface="Calibri"/>
                <a:cs typeface="Calibri"/>
              </a:rPr>
              <a:t>ποποίηση</a:t>
            </a:r>
            <a:endParaRPr sz="360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37894" y="2501010"/>
            <a:ext cx="4522374" cy="2184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8509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Μ</a:t>
            </a:r>
            <a:r>
              <a:rPr sz="4200" b="1" spc="-14" baseline="2925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έ</a:t>
            </a:r>
            <a:r>
              <a:rPr sz="4200" b="1" spc="0" baseline="2925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θοδ</a:t>
            </a:r>
            <a:r>
              <a:rPr sz="4200" b="1" spc="-9" baseline="2925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ο</a:t>
            </a:r>
            <a:r>
              <a:rPr sz="4200" b="1" spc="0" baseline="2925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ι</a:t>
            </a:r>
            <a:r>
              <a:rPr sz="4200" b="1" spc="-45" baseline="2925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sz="4200" b="1" spc="-9" baseline="2925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τ</a:t>
            </a:r>
            <a:r>
              <a:rPr sz="4200" b="1" spc="0" baseline="2925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υποποίησ</a:t>
            </a:r>
            <a:r>
              <a:rPr sz="4200" b="1" spc="9" baseline="2925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η</a:t>
            </a:r>
            <a:r>
              <a:rPr sz="4200" b="1" spc="0" baseline="2925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ς</a:t>
            </a:r>
            <a:endParaRPr sz="2800">
              <a:solidFill>
                <a:schemeClr val="accent2">
                  <a:lumMod val="60000"/>
                  <a:lumOff val="40000"/>
                </a:schemeClr>
              </a:solidFill>
              <a:latin typeface="Calibri"/>
              <a:cs typeface="Calibri"/>
            </a:endParaRPr>
          </a:p>
          <a:p>
            <a:pPr marL="12700">
              <a:spcBef>
                <a:spcPts val="1586"/>
              </a:spcBef>
            </a:pPr>
            <a:r>
              <a:rPr sz="3600" baseline="-3222" dirty="0" smtClean="0">
                <a:solidFill>
                  <a:srgbClr val="CE70A1"/>
                </a:solidFill>
                <a:latin typeface="MS UI Gothic"/>
                <a:cs typeface="MS UI Gothic"/>
              </a:rPr>
              <a:t>➢</a:t>
            </a:r>
            <a:r>
              <a:rPr sz="3600" baseline="-3413" dirty="0" smtClean="0">
                <a:latin typeface="Calibri"/>
                <a:cs typeface="Calibri"/>
              </a:rPr>
              <a:t>Δι</a:t>
            </a:r>
            <a:r>
              <a:rPr sz="3600" spc="-39" baseline="-3413" dirty="0" smtClean="0">
                <a:latin typeface="Calibri"/>
                <a:cs typeface="Calibri"/>
              </a:rPr>
              <a:t>α</a:t>
            </a:r>
            <a:r>
              <a:rPr sz="3600" spc="0" baseline="-3413" dirty="0" smtClean="0">
                <a:latin typeface="Calibri"/>
                <a:cs typeface="Calibri"/>
              </a:rPr>
              <a:t>δι</a:t>
            </a:r>
            <a:r>
              <a:rPr sz="3600" spc="-64" baseline="-3413" dirty="0" smtClean="0">
                <a:latin typeface="Calibri"/>
                <a:cs typeface="Calibri"/>
              </a:rPr>
              <a:t>κ</a:t>
            </a:r>
            <a:r>
              <a:rPr sz="3600" spc="-29" baseline="-3413" dirty="0" smtClean="0">
                <a:latin typeface="Calibri"/>
                <a:cs typeface="Calibri"/>
              </a:rPr>
              <a:t>α</a:t>
            </a:r>
            <a:r>
              <a:rPr sz="3600" spc="0" baseline="-3413" dirty="0" smtClean="0">
                <a:latin typeface="Calibri"/>
                <a:cs typeface="Calibri"/>
              </a:rPr>
              <a:t>σία</a:t>
            </a:r>
            <a:r>
              <a:rPr sz="3600" spc="9" baseline="-3413" dirty="0" smtClean="0">
                <a:latin typeface="Calibri"/>
                <a:cs typeface="Calibri"/>
              </a:rPr>
              <a:t> </a:t>
            </a:r>
            <a:r>
              <a:rPr sz="3600" spc="0" baseline="-3413" dirty="0" smtClean="0">
                <a:latin typeface="Calibri"/>
                <a:cs typeface="Calibri"/>
              </a:rPr>
              <a:t>επ</a:t>
            </a:r>
            <a:r>
              <a:rPr sz="3600" spc="9" baseline="-3413" dirty="0" smtClean="0">
                <a:latin typeface="Calibri"/>
                <a:cs typeface="Calibri"/>
              </a:rPr>
              <a:t>ι</a:t>
            </a:r>
            <a:r>
              <a:rPr sz="3600" spc="-19" baseline="-3413" dirty="0" smtClean="0">
                <a:latin typeface="Calibri"/>
                <a:cs typeface="Calibri"/>
              </a:rPr>
              <a:t>λ</a:t>
            </a:r>
            <a:r>
              <a:rPr sz="3600" spc="0" baseline="-3413" dirty="0" smtClean="0">
                <a:latin typeface="Calibri"/>
                <a:cs typeface="Calibri"/>
              </a:rPr>
              <a:t>ο</a:t>
            </a:r>
            <a:r>
              <a:rPr sz="3600" spc="-9" baseline="-3413" dirty="0" smtClean="0">
                <a:latin typeface="Calibri"/>
                <a:cs typeface="Calibri"/>
              </a:rPr>
              <a:t>γ</a:t>
            </a:r>
            <a:r>
              <a:rPr sz="3600" spc="0" baseline="-3413" dirty="0" smtClean="0">
                <a:latin typeface="Calibri"/>
                <a:cs typeface="Calibri"/>
              </a:rPr>
              <a:t>ής</a:t>
            </a:r>
            <a:r>
              <a:rPr sz="3600" spc="-9" baseline="-3413" dirty="0" smtClean="0">
                <a:latin typeface="Calibri"/>
                <a:cs typeface="Calibri"/>
              </a:rPr>
              <a:t> </a:t>
            </a:r>
            <a:r>
              <a:rPr sz="3600" spc="0" baseline="-3413" dirty="0" smtClean="0">
                <a:latin typeface="Calibri"/>
                <a:cs typeface="Calibri"/>
              </a:rPr>
              <a:t>προ</a:t>
            </a:r>
            <a:r>
              <a:rPr sz="3600" spc="-9" baseline="-3413" dirty="0" smtClean="0">
                <a:latin typeface="Calibri"/>
                <a:cs typeface="Calibri"/>
              </a:rPr>
              <a:t>σ</a:t>
            </a:r>
            <a:r>
              <a:rPr sz="3600" spc="0" baseline="-3413" dirty="0" smtClean="0">
                <a:latin typeface="Calibri"/>
                <a:cs typeface="Calibri"/>
              </a:rPr>
              <a:t>ωπι</a:t>
            </a:r>
            <a:r>
              <a:rPr sz="3600" spc="-69" baseline="-3413" dirty="0" smtClean="0">
                <a:latin typeface="Calibri"/>
                <a:cs typeface="Calibri"/>
              </a:rPr>
              <a:t>κ</a:t>
            </a:r>
            <a:r>
              <a:rPr sz="3600" spc="0" baseline="-3413" dirty="0" smtClean="0">
                <a:latin typeface="Calibri"/>
                <a:cs typeface="Calibri"/>
              </a:rPr>
              <a:t>ού</a:t>
            </a:r>
            <a:endParaRPr sz="2400">
              <a:latin typeface="Calibri"/>
              <a:cs typeface="Calibri"/>
            </a:endParaRPr>
          </a:p>
          <a:p>
            <a:pPr marL="12700" marR="48509"/>
            <a:r>
              <a:rPr sz="3600" baseline="1074" dirty="0" smtClean="0">
                <a:solidFill>
                  <a:srgbClr val="CE70A1"/>
                </a:solidFill>
                <a:latin typeface="MS UI Gothic"/>
                <a:cs typeface="MS UI Gothic"/>
              </a:rPr>
              <a:t>➢</a:t>
            </a:r>
            <a:r>
              <a:rPr sz="3600" baseline="1137" dirty="0" smtClean="0">
                <a:latin typeface="Calibri"/>
                <a:cs typeface="Calibri"/>
              </a:rPr>
              <a:t>Εκ</a:t>
            </a:r>
            <a:r>
              <a:rPr sz="3600" spc="-14" baseline="1137" dirty="0" smtClean="0">
                <a:latin typeface="Calibri"/>
                <a:cs typeface="Calibri"/>
              </a:rPr>
              <a:t>π</a:t>
            </a:r>
            <a:r>
              <a:rPr sz="3600" spc="0" baseline="1137" dirty="0" smtClean="0">
                <a:latin typeface="Calibri"/>
                <a:cs typeface="Calibri"/>
              </a:rPr>
              <a:t>α</a:t>
            </a:r>
            <a:r>
              <a:rPr sz="3600" spc="-14" baseline="1137" dirty="0" smtClean="0">
                <a:latin typeface="Calibri"/>
                <a:cs typeface="Calibri"/>
              </a:rPr>
              <a:t>ί</a:t>
            </a:r>
            <a:r>
              <a:rPr sz="3600" spc="0" baseline="1137" dirty="0" smtClean="0">
                <a:latin typeface="Calibri"/>
                <a:cs typeface="Calibri"/>
              </a:rPr>
              <a:t>δευ</a:t>
            </a:r>
            <a:r>
              <a:rPr sz="3600" spc="-4" baseline="1137" dirty="0" smtClean="0">
                <a:latin typeface="Calibri"/>
                <a:cs typeface="Calibri"/>
              </a:rPr>
              <a:t>σ</a:t>
            </a:r>
            <a:r>
              <a:rPr sz="3600" spc="0" baseline="1137" dirty="0" smtClean="0">
                <a:latin typeface="Calibri"/>
                <a:cs typeface="Calibri"/>
              </a:rPr>
              <a:t>η </a:t>
            </a:r>
            <a:r>
              <a:rPr sz="3600" spc="-29" baseline="1137" dirty="0" smtClean="0">
                <a:latin typeface="Calibri"/>
                <a:cs typeface="Calibri"/>
              </a:rPr>
              <a:t>τ</a:t>
            </a:r>
            <a:r>
              <a:rPr sz="3600" spc="0" baseline="1137" dirty="0" smtClean="0">
                <a:latin typeface="Calibri"/>
                <a:cs typeface="Calibri"/>
              </a:rPr>
              <a:t>ου π</a:t>
            </a:r>
            <a:r>
              <a:rPr sz="3600" spc="4" baseline="1137" dirty="0" smtClean="0">
                <a:latin typeface="Calibri"/>
                <a:cs typeface="Calibri"/>
              </a:rPr>
              <a:t>ρ</a:t>
            </a:r>
            <a:r>
              <a:rPr sz="3600" spc="0" baseline="1137" dirty="0" smtClean="0">
                <a:latin typeface="Calibri"/>
                <a:cs typeface="Calibri"/>
              </a:rPr>
              <a:t>ο</a:t>
            </a:r>
            <a:r>
              <a:rPr sz="3600" spc="-9" baseline="1137" dirty="0" smtClean="0">
                <a:latin typeface="Calibri"/>
                <a:cs typeface="Calibri"/>
              </a:rPr>
              <a:t>σ</a:t>
            </a:r>
            <a:r>
              <a:rPr sz="3600" spc="0" baseline="1137" dirty="0" smtClean="0">
                <a:latin typeface="Calibri"/>
                <a:cs typeface="Calibri"/>
              </a:rPr>
              <a:t>ωπι</a:t>
            </a:r>
            <a:r>
              <a:rPr sz="3600" spc="-64" baseline="1137" dirty="0" smtClean="0">
                <a:latin typeface="Calibri"/>
                <a:cs typeface="Calibri"/>
              </a:rPr>
              <a:t>κ</a:t>
            </a:r>
            <a:r>
              <a:rPr sz="3600" spc="0" baseline="1137" dirty="0" smtClean="0">
                <a:latin typeface="Calibri"/>
                <a:cs typeface="Calibri"/>
              </a:rPr>
              <a:t>ού</a:t>
            </a:r>
            <a:endParaRPr sz="2400">
              <a:latin typeface="Calibri"/>
              <a:cs typeface="Calibri"/>
            </a:endParaRPr>
          </a:p>
          <a:p>
            <a:pPr marL="12700" marR="48509"/>
            <a:r>
              <a:rPr sz="3600" baseline="1074" dirty="0" smtClean="0">
                <a:solidFill>
                  <a:srgbClr val="CE70A1"/>
                </a:solidFill>
                <a:latin typeface="MS UI Gothic"/>
                <a:cs typeface="MS UI Gothic"/>
              </a:rPr>
              <a:t>➢</a:t>
            </a:r>
            <a:r>
              <a:rPr sz="3600" baseline="1137" dirty="0" smtClean="0">
                <a:latin typeface="Calibri"/>
                <a:cs typeface="Calibri"/>
              </a:rPr>
              <a:t>Π</a:t>
            </a:r>
            <a:r>
              <a:rPr sz="3600" spc="-25" baseline="1137" dirty="0" smtClean="0">
                <a:latin typeface="Calibri"/>
                <a:cs typeface="Calibri"/>
              </a:rPr>
              <a:t>ο</a:t>
            </a:r>
            <a:r>
              <a:rPr sz="3600" spc="-19" baseline="1137" dirty="0" smtClean="0">
                <a:latin typeface="Calibri"/>
                <a:cs typeface="Calibri"/>
              </a:rPr>
              <a:t>λ</a:t>
            </a:r>
            <a:r>
              <a:rPr sz="3600" spc="-34" baseline="1137" dirty="0" smtClean="0">
                <a:latin typeface="Calibri"/>
                <a:cs typeface="Calibri"/>
              </a:rPr>
              <a:t>ι</a:t>
            </a:r>
            <a:r>
              <a:rPr sz="3600" spc="0" baseline="1137" dirty="0" smtClean="0">
                <a:latin typeface="Calibri"/>
                <a:cs typeface="Calibri"/>
              </a:rPr>
              <a:t>τι</a:t>
            </a:r>
            <a:r>
              <a:rPr sz="3600" spc="-39" baseline="1137" dirty="0" smtClean="0">
                <a:latin typeface="Calibri"/>
                <a:cs typeface="Calibri"/>
              </a:rPr>
              <a:t>κ</a:t>
            </a:r>
            <a:r>
              <a:rPr sz="3600" spc="0" baseline="1137" dirty="0" smtClean="0">
                <a:latin typeface="Calibri"/>
                <a:cs typeface="Calibri"/>
              </a:rPr>
              <a:t>ές</a:t>
            </a:r>
            <a:endParaRPr sz="2400">
              <a:latin typeface="Calibri"/>
              <a:cs typeface="Calibri"/>
            </a:endParaRPr>
          </a:p>
          <a:p>
            <a:pPr marL="12700" marR="48509"/>
            <a:r>
              <a:rPr sz="3600" baseline="1074" dirty="0" smtClean="0">
                <a:solidFill>
                  <a:srgbClr val="CE70A1"/>
                </a:solidFill>
                <a:latin typeface="MS UI Gothic"/>
                <a:cs typeface="MS UI Gothic"/>
              </a:rPr>
              <a:t>➢</a:t>
            </a:r>
            <a:r>
              <a:rPr sz="3600" baseline="1137" dirty="0" smtClean="0">
                <a:latin typeface="Calibri"/>
                <a:cs typeface="Calibri"/>
              </a:rPr>
              <a:t>Καν</a:t>
            </a:r>
            <a:r>
              <a:rPr sz="3600" spc="-4" baseline="1137" dirty="0" smtClean="0">
                <a:latin typeface="Calibri"/>
                <a:cs typeface="Calibri"/>
              </a:rPr>
              <a:t>ο</a:t>
            </a:r>
            <a:r>
              <a:rPr sz="3600" spc="0" baseline="1137" dirty="0" smtClean="0">
                <a:latin typeface="Calibri"/>
                <a:cs typeface="Calibri"/>
              </a:rPr>
              <a:t>νισ</a:t>
            </a:r>
            <a:r>
              <a:rPr sz="3600" spc="-9" baseline="1137" dirty="0" smtClean="0">
                <a:latin typeface="Calibri"/>
                <a:cs typeface="Calibri"/>
              </a:rPr>
              <a:t>μ</a:t>
            </a:r>
            <a:r>
              <a:rPr sz="3600" spc="0" baseline="1137" dirty="0" smtClean="0">
                <a:latin typeface="Calibri"/>
                <a:cs typeface="Calibri"/>
              </a:rPr>
              <a:t>οί </a:t>
            </a:r>
            <a:r>
              <a:rPr sz="3600" spc="-69" baseline="1137" dirty="0" smtClean="0">
                <a:latin typeface="Calibri"/>
                <a:cs typeface="Calibri"/>
              </a:rPr>
              <a:t>κ</a:t>
            </a:r>
            <a:r>
              <a:rPr sz="3600" spc="0" baseline="1137" dirty="0" smtClean="0">
                <a:latin typeface="Calibri"/>
                <a:cs typeface="Calibri"/>
              </a:rPr>
              <a:t>αι</a:t>
            </a:r>
            <a:r>
              <a:rPr sz="3600" spc="-14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δι</a:t>
            </a:r>
            <a:r>
              <a:rPr sz="3600" spc="-34" baseline="1137" dirty="0" smtClean="0">
                <a:latin typeface="Calibri"/>
                <a:cs typeface="Calibri"/>
              </a:rPr>
              <a:t>α</a:t>
            </a:r>
            <a:r>
              <a:rPr sz="3600" spc="0" baseline="1137" dirty="0" smtClean="0">
                <a:latin typeface="Calibri"/>
                <a:cs typeface="Calibri"/>
              </a:rPr>
              <a:t>δι</a:t>
            </a:r>
            <a:r>
              <a:rPr sz="3600" spc="-64" baseline="1137" dirty="0" smtClean="0">
                <a:latin typeface="Calibri"/>
                <a:cs typeface="Calibri"/>
              </a:rPr>
              <a:t>κ</a:t>
            </a:r>
            <a:r>
              <a:rPr sz="3600" spc="-29" baseline="1137" dirty="0" smtClean="0">
                <a:latin typeface="Calibri"/>
                <a:cs typeface="Calibri"/>
              </a:rPr>
              <a:t>α</a:t>
            </a:r>
            <a:r>
              <a:rPr sz="3600" spc="0" baseline="1137" dirty="0" smtClean="0">
                <a:latin typeface="Calibri"/>
                <a:cs typeface="Calibri"/>
              </a:rPr>
              <a:t>σίε</a:t>
            </a:r>
            <a:r>
              <a:rPr sz="3600" spc="-4" baseline="1137" dirty="0" smtClean="0">
                <a:latin typeface="Calibri"/>
                <a:cs typeface="Calibri"/>
              </a:rPr>
              <a:t>ς</a:t>
            </a:r>
            <a:r>
              <a:rPr sz="3600" spc="0" baseline="1137" dirty="0" smtClean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  <a:p>
            <a:pPr marL="12700" marR="48509">
              <a:spcBef>
                <a:spcPts val="7"/>
              </a:spcBef>
            </a:pPr>
            <a:r>
              <a:rPr sz="3600" baseline="3222" dirty="0" smtClean="0">
                <a:solidFill>
                  <a:srgbClr val="CE70A1"/>
                </a:solidFill>
                <a:latin typeface="MS UI Gothic"/>
                <a:cs typeface="MS UI Gothic"/>
              </a:rPr>
              <a:t>➢</a:t>
            </a:r>
            <a:r>
              <a:rPr sz="3600" baseline="3413" dirty="0" smtClean="0">
                <a:latin typeface="Calibri"/>
                <a:cs typeface="Calibri"/>
              </a:rPr>
              <a:t>Περ</a:t>
            </a:r>
            <a:r>
              <a:rPr sz="3600" spc="-29" baseline="3413" dirty="0" smtClean="0">
                <a:latin typeface="Calibri"/>
                <a:cs typeface="Calibri"/>
              </a:rPr>
              <a:t>ι</a:t>
            </a:r>
            <a:r>
              <a:rPr sz="3600" spc="-25" baseline="3413" dirty="0" smtClean="0">
                <a:latin typeface="Calibri"/>
                <a:cs typeface="Calibri"/>
              </a:rPr>
              <a:t>γ</a:t>
            </a:r>
            <a:r>
              <a:rPr sz="3600" spc="0" baseline="3413" dirty="0" smtClean="0">
                <a:latin typeface="Calibri"/>
                <a:cs typeface="Calibri"/>
              </a:rPr>
              <a:t>ραφή θ</a:t>
            </a:r>
            <a:r>
              <a:rPr sz="3600" spc="-44" baseline="3413" dirty="0" smtClean="0">
                <a:latin typeface="Calibri"/>
                <a:cs typeface="Calibri"/>
              </a:rPr>
              <a:t>έ</a:t>
            </a:r>
            <a:r>
              <a:rPr sz="3600" spc="0" baseline="3413" dirty="0" smtClean="0">
                <a:latin typeface="Calibri"/>
                <a:cs typeface="Calibri"/>
              </a:rPr>
              <a:t>σ</a:t>
            </a:r>
            <a:r>
              <a:rPr sz="3600" spc="-4" baseline="3413" dirty="0" smtClean="0">
                <a:latin typeface="Calibri"/>
                <a:cs typeface="Calibri"/>
              </a:rPr>
              <a:t>ε</a:t>
            </a:r>
            <a:r>
              <a:rPr sz="3600" spc="-14" baseline="3413" dirty="0" smtClean="0">
                <a:latin typeface="Calibri"/>
                <a:cs typeface="Calibri"/>
              </a:rPr>
              <a:t>ω</a:t>
            </a:r>
            <a:r>
              <a:rPr sz="3600" spc="0" baseline="3413" dirty="0" smtClean="0">
                <a:latin typeface="Calibri"/>
                <a:cs typeface="Calibri"/>
              </a:rPr>
              <a:t>ν ε</a:t>
            </a:r>
            <a:r>
              <a:rPr sz="3600" spc="-9" baseline="3413" dirty="0" smtClean="0">
                <a:latin typeface="Calibri"/>
                <a:cs typeface="Calibri"/>
              </a:rPr>
              <a:t>ρ</a:t>
            </a:r>
            <a:r>
              <a:rPr sz="3600" spc="0" baseline="3413" dirty="0" smtClean="0">
                <a:latin typeface="Calibri"/>
                <a:cs typeface="Calibri"/>
              </a:rPr>
              <a:t>γ</a:t>
            </a:r>
            <a:r>
              <a:rPr sz="3600" spc="-29" baseline="3413" dirty="0" smtClean="0">
                <a:latin typeface="Calibri"/>
                <a:cs typeface="Calibri"/>
              </a:rPr>
              <a:t>α</a:t>
            </a:r>
            <a:r>
              <a:rPr sz="3600" spc="0" baseline="3413" dirty="0" smtClean="0">
                <a:latin typeface="Calibri"/>
                <a:cs typeface="Calibri"/>
              </a:rPr>
              <a:t>σί</a:t>
            </a:r>
            <a:r>
              <a:rPr sz="3600" spc="-4" baseline="3413" dirty="0" smtClean="0">
                <a:latin typeface="Calibri"/>
                <a:cs typeface="Calibri"/>
              </a:rPr>
              <a:t>α</a:t>
            </a:r>
            <a:r>
              <a:rPr sz="3600" spc="0" baseline="3413" dirty="0" smtClean="0">
                <a:latin typeface="Calibri"/>
                <a:cs typeface="Calibri"/>
              </a:rPr>
              <a:t>ς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93292" y="1597660"/>
            <a:ext cx="996696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bject 33"/>
          <p:cNvSpPr/>
          <p:nvPr/>
        </p:nvSpPr>
        <p:spPr>
          <a:xfrm>
            <a:off x="0" y="6400799"/>
            <a:ext cx="12192000" cy="457200"/>
          </a:xfrm>
          <a:custGeom>
            <a:avLst/>
            <a:gdLst/>
            <a:ahLst/>
            <a:cxnLst/>
            <a:rect l="l" t="t" r="r" b="b"/>
            <a:pathLst>
              <a:path w="12192000" h="457199">
                <a:moveTo>
                  <a:pt x="12192000" y="0"/>
                </a:moveTo>
                <a:lnTo>
                  <a:pt x="0" y="0"/>
                </a:lnTo>
                <a:lnTo>
                  <a:pt x="0" y="457198"/>
                </a:lnTo>
                <a:lnTo>
                  <a:pt x="12192000" y="457198"/>
                </a:lnTo>
                <a:lnTo>
                  <a:pt x="1219200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FF0000"/>
              </a:solidFill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0" y="6333744"/>
            <a:ext cx="12192000" cy="67056"/>
          </a:xfrm>
          <a:custGeom>
            <a:avLst/>
            <a:gdLst/>
            <a:ahLst/>
            <a:cxnLst/>
            <a:rect l="l" t="t" r="r" b="b"/>
            <a:pathLst>
              <a:path w="12192000" h="67055">
                <a:moveTo>
                  <a:pt x="0" y="67055"/>
                </a:moveTo>
                <a:lnTo>
                  <a:pt x="12192000" y="67055"/>
                </a:lnTo>
                <a:lnTo>
                  <a:pt x="12192000" y="0"/>
                </a:lnTo>
                <a:lnTo>
                  <a:pt x="0" y="0"/>
                </a:lnTo>
                <a:lnTo>
                  <a:pt x="0" y="67055"/>
                </a:lnTo>
                <a:close/>
              </a:path>
            </a:pathLst>
          </a:custGeom>
          <a:solidFill>
            <a:srgbClr val="7A7A7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193292" y="1737360"/>
            <a:ext cx="9966960" cy="0"/>
          </a:xfrm>
          <a:custGeom>
            <a:avLst/>
            <a:gdLst/>
            <a:ahLst/>
            <a:cxnLst/>
            <a:rect l="l" t="t" r="r" b="b"/>
            <a:pathLst>
              <a:path w="9966960">
                <a:moveTo>
                  <a:pt x="0" y="0"/>
                </a:moveTo>
                <a:lnTo>
                  <a:pt x="9966960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108948" y="1337945"/>
            <a:ext cx="1946021" cy="4613466"/>
          </a:xfrm>
          <a:custGeom>
            <a:avLst/>
            <a:gdLst/>
            <a:ahLst/>
            <a:cxnLst/>
            <a:rect l="l" t="t" r="r" b="b"/>
            <a:pathLst>
              <a:path w="1946021" h="4613466">
                <a:moveTo>
                  <a:pt x="1784206" y="4121860"/>
                </a:moveTo>
                <a:lnTo>
                  <a:pt x="1780165" y="4126770"/>
                </a:lnTo>
                <a:lnTo>
                  <a:pt x="1782551" y="4123914"/>
                </a:lnTo>
                <a:lnTo>
                  <a:pt x="1784206" y="4121860"/>
                </a:lnTo>
                <a:close/>
              </a:path>
              <a:path w="1946021" h="4613466">
                <a:moveTo>
                  <a:pt x="1788196" y="4116909"/>
                </a:moveTo>
                <a:lnTo>
                  <a:pt x="1784206" y="4121860"/>
                </a:lnTo>
                <a:lnTo>
                  <a:pt x="1785877" y="4119830"/>
                </a:lnTo>
                <a:lnTo>
                  <a:pt x="1788196" y="4116909"/>
                </a:lnTo>
                <a:close/>
              </a:path>
              <a:path w="1946021" h="4613466">
                <a:moveTo>
                  <a:pt x="1792147" y="4111930"/>
                </a:moveTo>
                <a:lnTo>
                  <a:pt x="1788196" y="4116909"/>
                </a:lnTo>
                <a:lnTo>
                  <a:pt x="1790530" y="4114012"/>
                </a:lnTo>
                <a:lnTo>
                  <a:pt x="1792147" y="4111930"/>
                </a:lnTo>
                <a:close/>
              </a:path>
              <a:path w="1946021" h="4613466">
                <a:moveTo>
                  <a:pt x="1796048" y="4106910"/>
                </a:moveTo>
                <a:lnTo>
                  <a:pt x="1792147" y="4111930"/>
                </a:lnTo>
                <a:lnTo>
                  <a:pt x="1793782" y="4109871"/>
                </a:lnTo>
                <a:lnTo>
                  <a:pt x="1796048" y="4106910"/>
                </a:lnTo>
                <a:close/>
              </a:path>
              <a:path w="1946021" h="4613466">
                <a:moveTo>
                  <a:pt x="1799910" y="4101864"/>
                </a:moveTo>
                <a:lnTo>
                  <a:pt x="1796048" y="4106910"/>
                </a:lnTo>
                <a:lnTo>
                  <a:pt x="1798330" y="4103973"/>
                </a:lnTo>
                <a:lnTo>
                  <a:pt x="1799910" y="4101864"/>
                </a:lnTo>
                <a:close/>
              </a:path>
              <a:path w="1946021" h="4613466">
                <a:moveTo>
                  <a:pt x="1803721" y="4096777"/>
                </a:moveTo>
                <a:lnTo>
                  <a:pt x="1799910" y="4101864"/>
                </a:lnTo>
                <a:lnTo>
                  <a:pt x="1801508" y="4099776"/>
                </a:lnTo>
                <a:lnTo>
                  <a:pt x="1803721" y="4096777"/>
                </a:lnTo>
                <a:close/>
              </a:path>
              <a:path w="1946021" h="4613466">
                <a:moveTo>
                  <a:pt x="1807494" y="4091664"/>
                </a:moveTo>
                <a:lnTo>
                  <a:pt x="1803721" y="4096777"/>
                </a:lnTo>
                <a:lnTo>
                  <a:pt x="1805951" y="4093800"/>
                </a:lnTo>
                <a:lnTo>
                  <a:pt x="1807494" y="4091664"/>
                </a:lnTo>
                <a:close/>
              </a:path>
              <a:path w="1946021" h="4613466">
                <a:moveTo>
                  <a:pt x="1811215" y="4086511"/>
                </a:moveTo>
                <a:lnTo>
                  <a:pt x="1807494" y="4091664"/>
                </a:lnTo>
                <a:lnTo>
                  <a:pt x="1809055" y="4089548"/>
                </a:lnTo>
                <a:lnTo>
                  <a:pt x="1811215" y="4086511"/>
                </a:lnTo>
                <a:close/>
              </a:path>
              <a:path w="1946021" h="4613466">
                <a:moveTo>
                  <a:pt x="1814898" y="4081333"/>
                </a:moveTo>
                <a:lnTo>
                  <a:pt x="1811215" y="4086511"/>
                </a:lnTo>
                <a:lnTo>
                  <a:pt x="1813393" y="4083496"/>
                </a:lnTo>
                <a:lnTo>
                  <a:pt x="1814898" y="4081333"/>
                </a:lnTo>
                <a:close/>
              </a:path>
              <a:path w="1946021" h="4613466">
                <a:moveTo>
                  <a:pt x="1818529" y="4076116"/>
                </a:moveTo>
                <a:lnTo>
                  <a:pt x="1814898" y="4081333"/>
                </a:lnTo>
                <a:lnTo>
                  <a:pt x="1816422" y="4079191"/>
                </a:lnTo>
                <a:lnTo>
                  <a:pt x="1818529" y="4076116"/>
                </a:lnTo>
                <a:close/>
              </a:path>
              <a:path w="1946021" h="4613466">
                <a:moveTo>
                  <a:pt x="1822122" y="4070874"/>
                </a:moveTo>
                <a:lnTo>
                  <a:pt x="1818529" y="4076116"/>
                </a:lnTo>
                <a:lnTo>
                  <a:pt x="1820654" y="4073063"/>
                </a:lnTo>
                <a:lnTo>
                  <a:pt x="1822122" y="4070874"/>
                </a:lnTo>
                <a:close/>
              </a:path>
              <a:path w="1946021" h="4613466">
                <a:moveTo>
                  <a:pt x="1825662" y="4065594"/>
                </a:moveTo>
                <a:lnTo>
                  <a:pt x="1822122" y="4070874"/>
                </a:lnTo>
                <a:lnTo>
                  <a:pt x="1823608" y="4068705"/>
                </a:lnTo>
                <a:lnTo>
                  <a:pt x="1825662" y="4065594"/>
                </a:lnTo>
                <a:close/>
              </a:path>
              <a:path w="1946021" h="4613466">
                <a:moveTo>
                  <a:pt x="1829164" y="4060290"/>
                </a:moveTo>
                <a:lnTo>
                  <a:pt x="1825662" y="4065594"/>
                </a:lnTo>
                <a:lnTo>
                  <a:pt x="1827734" y="4062504"/>
                </a:lnTo>
                <a:lnTo>
                  <a:pt x="1829164" y="4060290"/>
                </a:lnTo>
                <a:close/>
              </a:path>
              <a:path w="1946021" h="4613466">
                <a:moveTo>
                  <a:pt x="1832613" y="4054948"/>
                </a:moveTo>
                <a:lnTo>
                  <a:pt x="1829164" y="4060290"/>
                </a:lnTo>
                <a:lnTo>
                  <a:pt x="1830613" y="4058095"/>
                </a:lnTo>
                <a:lnTo>
                  <a:pt x="1832613" y="4054948"/>
                </a:lnTo>
                <a:close/>
              </a:path>
              <a:path w="1946021" h="4613466">
                <a:moveTo>
                  <a:pt x="1837435" y="4047363"/>
                </a:moveTo>
                <a:lnTo>
                  <a:pt x="1832613" y="4054948"/>
                </a:lnTo>
                <a:lnTo>
                  <a:pt x="1834632" y="4051822"/>
                </a:lnTo>
                <a:lnTo>
                  <a:pt x="1837435" y="4047363"/>
                </a:lnTo>
                <a:close/>
              </a:path>
              <a:path w="1946021" h="4613466">
                <a:moveTo>
                  <a:pt x="1845220" y="4034636"/>
                </a:moveTo>
                <a:lnTo>
                  <a:pt x="1841917" y="4040080"/>
                </a:lnTo>
                <a:lnTo>
                  <a:pt x="1844116" y="4036506"/>
                </a:lnTo>
                <a:lnTo>
                  <a:pt x="1845220" y="4034636"/>
                </a:lnTo>
                <a:close/>
              </a:path>
              <a:path w="1946021" h="4613466">
                <a:moveTo>
                  <a:pt x="1848463" y="4029147"/>
                </a:moveTo>
                <a:lnTo>
                  <a:pt x="1845220" y="4034636"/>
                </a:lnTo>
                <a:lnTo>
                  <a:pt x="1846340" y="4032791"/>
                </a:lnTo>
                <a:lnTo>
                  <a:pt x="1848463" y="4029147"/>
                </a:lnTo>
                <a:close/>
              </a:path>
              <a:path w="1946021" h="4613466">
                <a:moveTo>
                  <a:pt x="1851667" y="4023646"/>
                </a:moveTo>
                <a:lnTo>
                  <a:pt x="1848463" y="4029147"/>
                </a:lnTo>
                <a:lnTo>
                  <a:pt x="1850596" y="4025535"/>
                </a:lnTo>
                <a:lnTo>
                  <a:pt x="1851667" y="4023646"/>
                </a:lnTo>
                <a:close/>
              </a:path>
              <a:path w="1946021" h="4613466">
                <a:moveTo>
                  <a:pt x="1854810" y="4018101"/>
                </a:moveTo>
                <a:lnTo>
                  <a:pt x="1851667" y="4023646"/>
                </a:lnTo>
                <a:lnTo>
                  <a:pt x="1852753" y="4021781"/>
                </a:lnTo>
                <a:lnTo>
                  <a:pt x="1854810" y="4018101"/>
                </a:lnTo>
                <a:close/>
              </a:path>
              <a:path w="1946021" h="4613466">
                <a:moveTo>
                  <a:pt x="1857914" y="4012546"/>
                </a:moveTo>
                <a:lnTo>
                  <a:pt x="1854810" y="4018101"/>
                </a:lnTo>
                <a:lnTo>
                  <a:pt x="1856878" y="4014453"/>
                </a:lnTo>
                <a:lnTo>
                  <a:pt x="1857914" y="4012546"/>
                </a:lnTo>
                <a:close/>
              </a:path>
              <a:path w="1946021" h="4613466">
                <a:moveTo>
                  <a:pt x="1860957" y="4006949"/>
                </a:moveTo>
                <a:lnTo>
                  <a:pt x="1857914" y="4012546"/>
                </a:lnTo>
                <a:lnTo>
                  <a:pt x="1858966" y="4010663"/>
                </a:lnTo>
                <a:lnTo>
                  <a:pt x="1860957" y="4006949"/>
                </a:lnTo>
                <a:close/>
              </a:path>
              <a:path w="1946021" h="4613466">
                <a:moveTo>
                  <a:pt x="1863961" y="4001343"/>
                </a:moveTo>
                <a:lnTo>
                  <a:pt x="1860957" y="4006949"/>
                </a:lnTo>
                <a:lnTo>
                  <a:pt x="1862959" y="4003266"/>
                </a:lnTo>
                <a:lnTo>
                  <a:pt x="1863961" y="4001343"/>
                </a:lnTo>
                <a:close/>
              </a:path>
              <a:path w="1946021" h="4613466">
                <a:moveTo>
                  <a:pt x="1866904" y="3995697"/>
                </a:moveTo>
                <a:lnTo>
                  <a:pt x="1863961" y="4001343"/>
                </a:lnTo>
                <a:lnTo>
                  <a:pt x="1864980" y="3999442"/>
                </a:lnTo>
                <a:lnTo>
                  <a:pt x="1866904" y="3995697"/>
                </a:lnTo>
                <a:close/>
              </a:path>
              <a:path w="1946021" h="4613466">
                <a:moveTo>
                  <a:pt x="1869810" y="3990041"/>
                </a:moveTo>
                <a:lnTo>
                  <a:pt x="1866904" y="3995697"/>
                </a:lnTo>
                <a:lnTo>
                  <a:pt x="1868841" y="3991980"/>
                </a:lnTo>
                <a:lnTo>
                  <a:pt x="1869810" y="3990041"/>
                </a:lnTo>
                <a:close/>
              </a:path>
              <a:path w="1946021" h="4613466">
                <a:moveTo>
                  <a:pt x="1872652" y="3984348"/>
                </a:moveTo>
                <a:lnTo>
                  <a:pt x="1869810" y="3990041"/>
                </a:lnTo>
                <a:lnTo>
                  <a:pt x="1870794" y="3988124"/>
                </a:lnTo>
                <a:lnTo>
                  <a:pt x="1872652" y="3984348"/>
                </a:lnTo>
                <a:close/>
              </a:path>
              <a:path w="1946021" h="4613466">
                <a:moveTo>
                  <a:pt x="1875458" y="3978647"/>
                </a:moveTo>
                <a:lnTo>
                  <a:pt x="1872652" y="3984348"/>
                </a:lnTo>
                <a:lnTo>
                  <a:pt x="1874523" y="3980601"/>
                </a:lnTo>
                <a:lnTo>
                  <a:pt x="1875458" y="3978647"/>
                </a:lnTo>
                <a:close/>
              </a:path>
              <a:path w="1946021" h="4613466">
                <a:moveTo>
                  <a:pt x="1878201" y="3972910"/>
                </a:moveTo>
                <a:lnTo>
                  <a:pt x="1875458" y="3978647"/>
                </a:lnTo>
                <a:lnTo>
                  <a:pt x="1876409" y="3976715"/>
                </a:lnTo>
                <a:lnTo>
                  <a:pt x="1878201" y="3972910"/>
                </a:lnTo>
                <a:close/>
              </a:path>
              <a:path w="1946021" h="4613466">
                <a:moveTo>
                  <a:pt x="1880906" y="3967166"/>
                </a:moveTo>
                <a:lnTo>
                  <a:pt x="1878201" y="3972910"/>
                </a:lnTo>
                <a:lnTo>
                  <a:pt x="1880006" y="3969134"/>
                </a:lnTo>
                <a:lnTo>
                  <a:pt x="1880906" y="3967166"/>
                </a:lnTo>
                <a:close/>
              </a:path>
              <a:path w="1946021" h="4613466">
                <a:moveTo>
                  <a:pt x="1883550" y="3961388"/>
                </a:moveTo>
                <a:lnTo>
                  <a:pt x="1880906" y="3967166"/>
                </a:lnTo>
                <a:lnTo>
                  <a:pt x="1881824" y="3965219"/>
                </a:lnTo>
                <a:lnTo>
                  <a:pt x="1883550" y="3961388"/>
                </a:lnTo>
                <a:close/>
              </a:path>
              <a:path w="1946021" h="4613466">
                <a:moveTo>
                  <a:pt x="1886156" y="3955603"/>
                </a:moveTo>
                <a:lnTo>
                  <a:pt x="1883550" y="3961388"/>
                </a:lnTo>
                <a:lnTo>
                  <a:pt x="1885290" y="3957584"/>
                </a:lnTo>
                <a:lnTo>
                  <a:pt x="1886156" y="3955603"/>
                </a:lnTo>
                <a:close/>
              </a:path>
              <a:path w="1946021" h="4613466">
                <a:moveTo>
                  <a:pt x="1888699" y="3949786"/>
                </a:moveTo>
                <a:lnTo>
                  <a:pt x="1886156" y="3955603"/>
                </a:lnTo>
                <a:lnTo>
                  <a:pt x="1887039" y="3953642"/>
                </a:lnTo>
                <a:lnTo>
                  <a:pt x="1888699" y="3949786"/>
                </a:lnTo>
                <a:close/>
              </a:path>
              <a:path w="1946021" h="4613466">
                <a:moveTo>
                  <a:pt x="1891206" y="3943964"/>
                </a:moveTo>
                <a:lnTo>
                  <a:pt x="1888699" y="3949786"/>
                </a:lnTo>
                <a:lnTo>
                  <a:pt x="1890373" y="3945957"/>
                </a:lnTo>
                <a:lnTo>
                  <a:pt x="1891206" y="3943964"/>
                </a:lnTo>
                <a:close/>
              </a:path>
              <a:path w="1946021" h="4613466">
                <a:moveTo>
                  <a:pt x="1893649" y="3938112"/>
                </a:moveTo>
                <a:lnTo>
                  <a:pt x="1891206" y="3943964"/>
                </a:lnTo>
                <a:lnTo>
                  <a:pt x="1892055" y="3941990"/>
                </a:lnTo>
                <a:lnTo>
                  <a:pt x="1893649" y="3938112"/>
                </a:lnTo>
                <a:close/>
              </a:path>
              <a:path w="1946021" h="4613466">
                <a:moveTo>
                  <a:pt x="1763573" y="4146069"/>
                </a:moveTo>
                <a:lnTo>
                  <a:pt x="1757552" y="4152773"/>
                </a:lnTo>
                <a:lnTo>
                  <a:pt x="1761098" y="4148866"/>
                </a:lnTo>
                <a:lnTo>
                  <a:pt x="1763573" y="4146069"/>
                </a:lnTo>
                <a:close/>
              </a:path>
              <a:path w="1946021" h="4613466">
                <a:moveTo>
                  <a:pt x="1841917" y="4040080"/>
                </a:moveTo>
                <a:lnTo>
                  <a:pt x="1837435" y="4047363"/>
                </a:lnTo>
                <a:lnTo>
                  <a:pt x="1839728" y="4043687"/>
                </a:lnTo>
                <a:lnTo>
                  <a:pt x="1841917" y="4040080"/>
                </a:lnTo>
                <a:close/>
              </a:path>
              <a:path w="1946021" h="4613466">
                <a:moveTo>
                  <a:pt x="1896872" y="3930268"/>
                </a:moveTo>
                <a:lnTo>
                  <a:pt x="1893649" y="3938112"/>
                </a:lnTo>
                <a:lnTo>
                  <a:pt x="1895257" y="3934259"/>
                </a:lnTo>
                <a:lnTo>
                  <a:pt x="1896872" y="3930268"/>
                </a:lnTo>
                <a:close/>
              </a:path>
              <a:path w="1946021" h="4613466">
                <a:moveTo>
                  <a:pt x="1916899" y="1298265"/>
                </a:moveTo>
                <a:lnTo>
                  <a:pt x="1912848" y="1292719"/>
                </a:lnTo>
                <a:lnTo>
                  <a:pt x="1911984" y="1291843"/>
                </a:lnTo>
                <a:lnTo>
                  <a:pt x="1916899" y="1298265"/>
                </a:lnTo>
                <a:close/>
              </a:path>
              <a:path w="1946021" h="4613466">
                <a:moveTo>
                  <a:pt x="1920250" y="1302850"/>
                </a:moveTo>
                <a:lnTo>
                  <a:pt x="1919709" y="1301935"/>
                </a:lnTo>
                <a:lnTo>
                  <a:pt x="1916899" y="1298265"/>
                </a:lnTo>
                <a:lnTo>
                  <a:pt x="1920250" y="1302850"/>
                </a:lnTo>
                <a:close/>
              </a:path>
              <a:path w="1946021" h="4613466">
                <a:moveTo>
                  <a:pt x="887935" y="409534"/>
                </a:moveTo>
                <a:lnTo>
                  <a:pt x="887715" y="409993"/>
                </a:lnTo>
                <a:lnTo>
                  <a:pt x="887189" y="411143"/>
                </a:lnTo>
                <a:lnTo>
                  <a:pt x="887935" y="409534"/>
                </a:lnTo>
                <a:close/>
              </a:path>
              <a:path w="1946021" h="4613466">
                <a:moveTo>
                  <a:pt x="891516" y="402049"/>
                </a:moveTo>
                <a:lnTo>
                  <a:pt x="888938" y="407370"/>
                </a:lnTo>
                <a:lnTo>
                  <a:pt x="887935" y="409534"/>
                </a:lnTo>
                <a:lnTo>
                  <a:pt x="891516" y="402049"/>
                </a:lnTo>
                <a:close/>
              </a:path>
              <a:path w="1946021" h="4613466">
                <a:moveTo>
                  <a:pt x="893886" y="397158"/>
                </a:moveTo>
                <a:lnTo>
                  <a:pt x="893192" y="398547"/>
                </a:lnTo>
                <a:lnTo>
                  <a:pt x="891516" y="402049"/>
                </a:lnTo>
                <a:lnTo>
                  <a:pt x="893886" y="397158"/>
                </a:lnTo>
                <a:close/>
              </a:path>
              <a:path w="1946021" h="4613466">
                <a:moveTo>
                  <a:pt x="895984" y="392959"/>
                </a:moveTo>
                <a:lnTo>
                  <a:pt x="894465" y="395963"/>
                </a:lnTo>
                <a:lnTo>
                  <a:pt x="893886" y="397158"/>
                </a:lnTo>
                <a:lnTo>
                  <a:pt x="895984" y="392959"/>
                </a:lnTo>
                <a:close/>
              </a:path>
              <a:path w="1946021" h="4613466">
                <a:moveTo>
                  <a:pt x="900007" y="385001"/>
                </a:moveTo>
                <a:lnTo>
                  <a:pt x="898853" y="387215"/>
                </a:lnTo>
                <a:lnTo>
                  <a:pt x="895984" y="392959"/>
                </a:lnTo>
                <a:lnTo>
                  <a:pt x="900007" y="385001"/>
                </a:lnTo>
                <a:close/>
              </a:path>
              <a:path w="1946021" h="4613466">
                <a:moveTo>
                  <a:pt x="900637" y="383790"/>
                </a:moveTo>
                <a:lnTo>
                  <a:pt x="900176" y="384667"/>
                </a:lnTo>
                <a:lnTo>
                  <a:pt x="900007" y="385001"/>
                </a:lnTo>
                <a:lnTo>
                  <a:pt x="900637" y="383790"/>
                </a:lnTo>
                <a:close/>
              </a:path>
              <a:path w="1946021" h="4613466">
                <a:moveTo>
                  <a:pt x="931751" y="329451"/>
                </a:moveTo>
                <a:lnTo>
                  <a:pt x="931471" y="329888"/>
                </a:lnTo>
                <a:lnTo>
                  <a:pt x="931751" y="329451"/>
                </a:lnTo>
                <a:close/>
              </a:path>
              <a:path w="1946021" h="4613466">
                <a:moveTo>
                  <a:pt x="938276" y="319277"/>
                </a:moveTo>
                <a:lnTo>
                  <a:pt x="936668" y="321739"/>
                </a:lnTo>
                <a:lnTo>
                  <a:pt x="931751" y="329451"/>
                </a:lnTo>
                <a:lnTo>
                  <a:pt x="938276" y="319277"/>
                </a:lnTo>
                <a:close/>
              </a:path>
              <a:path w="1946021" h="4613466">
                <a:moveTo>
                  <a:pt x="1040949" y="194627"/>
                </a:moveTo>
                <a:lnTo>
                  <a:pt x="1037430" y="198042"/>
                </a:lnTo>
                <a:lnTo>
                  <a:pt x="1035303" y="200151"/>
                </a:lnTo>
                <a:lnTo>
                  <a:pt x="1040949" y="194627"/>
                </a:lnTo>
                <a:close/>
              </a:path>
              <a:path w="1946021" h="4613466">
                <a:moveTo>
                  <a:pt x="1045528" y="190184"/>
                </a:moveTo>
                <a:lnTo>
                  <a:pt x="1044436" y="191215"/>
                </a:lnTo>
                <a:lnTo>
                  <a:pt x="1040949" y="194627"/>
                </a:lnTo>
                <a:lnTo>
                  <a:pt x="1045528" y="190184"/>
                </a:lnTo>
                <a:close/>
              </a:path>
              <a:path w="1946021" h="4613466">
                <a:moveTo>
                  <a:pt x="1050175" y="185796"/>
                </a:moveTo>
                <a:lnTo>
                  <a:pt x="1046598" y="189145"/>
                </a:lnTo>
                <a:lnTo>
                  <a:pt x="1045528" y="190184"/>
                </a:lnTo>
                <a:lnTo>
                  <a:pt x="1050175" y="185796"/>
                </a:lnTo>
                <a:close/>
              </a:path>
              <a:path w="1946021" h="4613466">
                <a:moveTo>
                  <a:pt x="1054829" y="181438"/>
                </a:moveTo>
                <a:lnTo>
                  <a:pt x="1053720" y="182449"/>
                </a:lnTo>
                <a:lnTo>
                  <a:pt x="1050175" y="185796"/>
                </a:lnTo>
                <a:lnTo>
                  <a:pt x="1054829" y="181438"/>
                </a:lnTo>
                <a:close/>
              </a:path>
              <a:path w="1946021" h="4613466">
                <a:moveTo>
                  <a:pt x="1059550" y="177136"/>
                </a:moveTo>
                <a:lnTo>
                  <a:pt x="1055917" y="180419"/>
                </a:lnTo>
                <a:lnTo>
                  <a:pt x="1054829" y="181438"/>
                </a:lnTo>
                <a:lnTo>
                  <a:pt x="1059550" y="177136"/>
                </a:lnTo>
                <a:close/>
              </a:path>
              <a:path w="1946021" h="4613466">
                <a:moveTo>
                  <a:pt x="1064276" y="172863"/>
                </a:moveTo>
                <a:lnTo>
                  <a:pt x="1063151" y="173854"/>
                </a:lnTo>
                <a:lnTo>
                  <a:pt x="1059550" y="177136"/>
                </a:lnTo>
                <a:lnTo>
                  <a:pt x="1064276" y="172863"/>
                </a:lnTo>
                <a:close/>
              </a:path>
              <a:path w="1946021" h="4613466">
                <a:moveTo>
                  <a:pt x="1069067" y="168647"/>
                </a:moveTo>
                <a:lnTo>
                  <a:pt x="1065381" y="171864"/>
                </a:lnTo>
                <a:lnTo>
                  <a:pt x="1064276" y="172863"/>
                </a:lnTo>
                <a:lnTo>
                  <a:pt x="1069067" y="168647"/>
                </a:lnTo>
                <a:close/>
              </a:path>
              <a:path w="1946021" h="4613466">
                <a:moveTo>
                  <a:pt x="1073863" y="164461"/>
                </a:moveTo>
                <a:lnTo>
                  <a:pt x="1072722" y="165431"/>
                </a:lnTo>
                <a:lnTo>
                  <a:pt x="1069067" y="168647"/>
                </a:lnTo>
                <a:lnTo>
                  <a:pt x="1073863" y="164461"/>
                </a:lnTo>
                <a:close/>
              </a:path>
              <a:path w="1946021" h="4613466">
                <a:moveTo>
                  <a:pt x="1078722" y="160332"/>
                </a:moveTo>
                <a:lnTo>
                  <a:pt x="1074985" y="163482"/>
                </a:lnTo>
                <a:lnTo>
                  <a:pt x="1073863" y="164461"/>
                </a:lnTo>
                <a:lnTo>
                  <a:pt x="1078722" y="160332"/>
                </a:lnTo>
                <a:close/>
              </a:path>
              <a:path w="1946021" h="4613466">
                <a:moveTo>
                  <a:pt x="1083586" y="156232"/>
                </a:moveTo>
                <a:lnTo>
                  <a:pt x="1082429" y="157182"/>
                </a:lnTo>
                <a:lnTo>
                  <a:pt x="1078722" y="160332"/>
                </a:lnTo>
                <a:lnTo>
                  <a:pt x="1083586" y="156232"/>
                </a:lnTo>
                <a:close/>
              </a:path>
              <a:path w="1946021" h="4613466">
                <a:moveTo>
                  <a:pt x="1088509" y="152191"/>
                </a:moveTo>
                <a:lnTo>
                  <a:pt x="1084722" y="155274"/>
                </a:lnTo>
                <a:lnTo>
                  <a:pt x="1083586" y="156232"/>
                </a:lnTo>
                <a:lnTo>
                  <a:pt x="1088509" y="152191"/>
                </a:lnTo>
                <a:close/>
              </a:path>
              <a:path w="1946021" h="4613466">
                <a:moveTo>
                  <a:pt x="1093437" y="148178"/>
                </a:moveTo>
                <a:lnTo>
                  <a:pt x="1092266" y="149107"/>
                </a:lnTo>
                <a:lnTo>
                  <a:pt x="1088509" y="152191"/>
                </a:lnTo>
                <a:lnTo>
                  <a:pt x="1093437" y="148178"/>
                </a:lnTo>
                <a:close/>
              </a:path>
              <a:path w="1946021" h="4613466">
                <a:moveTo>
                  <a:pt x="1098423" y="144224"/>
                </a:moveTo>
                <a:lnTo>
                  <a:pt x="1094589" y="147240"/>
                </a:lnTo>
                <a:lnTo>
                  <a:pt x="1093437" y="148178"/>
                </a:lnTo>
                <a:lnTo>
                  <a:pt x="1098423" y="144224"/>
                </a:lnTo>
                <a:close/>
              </a:path>
              <a:path w="1946021" h="4613466">
                <a:moveTo>
                  <a:pt x="1103412" y="140299"/>
                </a:moveTo>
                <a:lnTo>
                  <a:pt x="1102227" y="141207"/>
                </a:lnTo>
                <a:lnTo>
                  <a:pt x="1098423" y="144224"/>
                </a:lnTo>
                <a:lnTo>
                  <a:pt x="1103412" y="140299"/>
                </a:lnTo>
                <a:close/>
              </a:path>
              <a:path w="1946021" h="4613466">
                <a:moveTo>
                  <a:pt x="1108458" y="136434"/>
                </a:moveTo>
                <a:lnTo>
                  <a:pt x="1104579" y="139381"/>
                </a:lnTo>
                <a:lnTo>
                  <a:pt x="1103412" y="140299"/>
                </a:lnTo>
                <a:lnTo>
                  <a:pt x="1108458" y="136434"/>
                </a:lnTo>
                <a:close/>
              </a:path>
              <a:path w="1946021" h="4613466">
                <a:moveTo>
                  <a:pt x="1113507" y="132597"/>
                </a:moveTo>
                <a:lnTo>
                  <a:pt x="1112308" y="133484"/>
                </a:lnTo>
                <a:lnTo>
                  <a:pt x="1108458" y="136434"/>
                </a:lnTo>
                <a:lnTo>
                  <a:pt x="1113507" y="132597"/>
                </a:lnTo>
                <a:close/>
              </a:path>
              <a:path w="1946021" h="4613466">
                <a:moveTo>
                  <a:pt x="1118609" y="128821"/>
                </a:moveTo>
                <a:lnTo>
                  <a:pt x="1114687" y="131700"/>
                </a:lnTo>
                <a:lnTo>
                  <a:pt x="1113507" y="132597"/>
                </a:lnTo>
                <a:lnTo>
                  <a:pt x="1118609" y="128821"/>
                </a:lnTo>
                <a:close/>
              </a:path>
              <a:path w="1946021" h="4613466">
                <a:moveTo>
                  <a:pt x="1123714" y="125073"/>
                </a:moveTo>
                <a:lnTo>
                  <a:pt x="1122503" y="125939"/>
                </a:lnTo>
                <a:lnTo>
                  <a:pt x="1118609" y="128821"/>
                </a:lnTo>
                <a:lnTo>
                  <a:pt x="1123714" y="125073"/>
                </a:lnTo>
                <a:close/>
              </a:path>
              <a:path w="1946021" h="4613466">
                <a:moveTo>
                  <a:pt x="1128871" y="121386"/>
                </a:moveTo>
                <a:lnTo>
                  <a:pt x="1124908" y="124196"/>
                </a:lnTo>
                <a:lnTo>
                  <a:pt x="1123714" y="125073"/>
                </a:lnTo>
                <a:lnTo>
                  <a:pt x="1128871" y="121386"/>
                </a:lnTo>
                <a:close/>
              </a:path>
              <a:path w="1946021" h="4613466">
                <a:moveTo>
                  <a:pt x="1134030" y="117728"/>
                </a:moveTo>
                <a:lnTo>
                  <a:pt x="1132807" y="118572"/>
                </a:lnTo>
                <a:lnTo>
                  <a:pt x="1128871" y="121386"/>
                </a:lnTo>
                <a:lnTo>
                  <a:pt x="1134030" y="117728"/>
                </a:lnTo>
                <a:close/>
              </a:path>
              <a:path w="1946021" h="4613466">
                <a:moveTo>
                  <a:pt x="1139238" y="114131"/>
                </a:moveTo>
                <a:lnTo>
                  <a:pt x="1135236" y="116872"/>
                </a:lnTo>
                <a:lnTo>
                  <a:pt x="1134030" y="117728"/>
                </a:lnTo>
                <a:lnTo>
                  <a:pt x="1139238" y="114131"/>
                </a:lnTo>
                <a:close/>
              </a:path>
              <a:path w="1946021" h="4613466">
                <a:moveTo>
                  <a:pt x="1145667" y="109727"/>
                </a:moveTo>
                <a:lnTo>
                  <a:pt x="1143213" y="111386"/>
                </a:lnTo>
                <a:lnTo>
                  <a:pt x="1139238" y="114131"/>
                </a:lnTo>
                <a:lnTo>
                  <a:pt x="1145667" y="109727"/>
                </a:lnTo>
                <a:close/>
              </a:path>
              <a:path w="1946021" h="4613466">
                <a:moveTo>
                  <a:pt x="1276238" y="39503"/>
                </a:moveTo>
                <a:lnTo>
                  <a:pt x="1271006" y="41636"/>
                </a:lnTo>
                <a:lnTo>
                  <a:pt x="1269746" y="42163"/>
                </a:lnTo>
                <a:lnTo>
                  <a:pt x="1276238" y="39503"/>
                </a:lnTo>
                <a:close/>
              </a:path>
              <a:path w="1946021" h="4613466">
                <a:moveTo>
                  <a:pt x="1282117" y="37107"/>
                </a:moveTo>
                <a:lnTo>
                  <a:pt x="1281482" y="37355"/>
                </a:lnTo>
                <a:lnTo>
                  <a:pt x="1276238" y="39503"/>
                </a:lnTo>
                <a:lnTo>
                  <a:pt x="1282117" y="37107"/>
                </a:lnTo>
                <a:close/>
              </a:path>
              <a:path w="1946021" h="4613466">
                <a:moveTo>
                  <a:pt x="1288019" y="34801"/>
                </a:moveTo>
                <a:lnTo>
                  <a:pt x="1282751" y="36848"/>
                </a:lnTo>
                <a:lnTo>
                  <a:pt x="1282117" y="37107"/>
                </a:lnTo>
                <a:lnTo>
                  <a:pt x="1288019" y="34801"/>
                </a:lnTo>
                <a:close/>
              </a:path>
              <a:path w="1946021" h="4613466">
                <a:moveTo>
                  <a:pt x="1293937" y="32502"/>
                </a:moveTo>
                <a:lnTo>
                  <a:pt x="1293297" y="32739"/>
                </a:lnTo>
                <a:lnTo>
                  <a:pt x="1288019" y="34801"/>
                </a:lnTo>
                <a:lnTo>
                  <a:pt x="1293937" y="32502"/>
                </a:lnTo>
                <a:close/>
              </a:path>
              <a:path w="1946021" h="4613466">
                <a:moveTo>
                  <a:pt x="1299877" y="30295"/>
                </a:moveTo>
                <a:lnTo>
                  <a:pt x="1294575" y="32254"/>
                </a:lnTo>
                <a:lnTo>
                  <a:pt x="1293937" y="32502"/>
                </a:lnTo>
                <a:lnTo>
                  <a:pt x="1299877" y="30295"/>
                </a:lnTo>
                <a:close/>
              </a:path>
              <a:path w="1946021" h="4613466">
                <a:moveTo>
                  <a:pt x="1305835" y="28093"/>
                </a:moveTo>
                <a:lnTo>
                  <a:pt x="1305191" y="28320"/>
                </a:lnTo>
                <a:lnTo>
                  <a:pt x="1299877" y="30295"/>
                </a:lnTo>
                <a:lnTo>
                  <a:pt x="1305835" y="28093"/>
                </a:lnTo>
                <a:close/>
              </a:path>
              <a:path w="1946021" h="4613466">
                <a:moveTo>
                  <a:pt x="1311813" y="25985"/>
                </a:moveTo>
                <a:lnTo>
                  <a:pt x="1306477" y="27856"/>
                </a:lnTo>
                <a:lnTo>
                  <a:pt x="1305835" y="28093"/>
                </a:lnTo>
                <a:lnTo>
                  <a:pt x="1311813" y="25985"/>
                </a:lnTo>
                <a:close/>
              </a:path>
              <a:path w="1946021" h="4613466">
                <a:moveTo>
                  <a:pt x="1317809" y="23883"/>
                </a:moveTo>
                <a:lnTo>
                  <a:pt x="1317162" y="24099"/>
                </a:lnTo>
                <a:lnTo>
                  <a:pt x="1311813" y="25985"/>
                </a:lnTo>
                <a:lnTo>
                  <a:pt x="1317809" y="23883"/>
                </a:lnTo>
                <a:close/>
              </a:path>
              <a:path w="1946021" h="4613466">
                <a:moveTo>
                  <a:pt x="1323826" y="21875"/>
                </a:moveTo>
                <a:lnTo>
                  <a:pt x="1318456" y="23656"/>
                </a:lnTo>
                <a:lnTo>
                  <a:pt x="1317809" y="23883"/>
                </a:lnTo>
                <a:lnTo>
                  <a:pt x="1323826" y="21875"/>
                </a:lnTo>
                <a:close/>
              </a:path>
              <a:path w="1946021" h="4613466">
                <a:moveTo>
                  <a:pt x="1329860" y="19873"/>
                </a:moveTo>
                <a:lnTo>
                  <a:pt x="1329208" y="20078"/>
                </a:lnTo>
                <a:lnTo>
                  <a:pt x="1323826" y="21875"/>
                </a:lnTo>
                <a:lnTo>
                  <a:pt x="1329860" y="19873"/>
                </a:lnTo>
                <a:close/>
              </a:path>
              <a:path w="1946021" h="4613466">
                <a:moveTo>
                  <a:pt x="1335914" y="17966"/>
                </a:moveTo>
                <a:lnTo>
                  <a:pt x="1330511" y="19657"/>
                </a:lnTo>
                <a:lnTo>
                  <a:pt x="1329860" y="19873"/>
                </a:lnTo>
                <a:lnTo>
                  <a:pt x="1335914" y="17966"/>
                </a:lnTo>
                <a:close/>
              </a:path>
              <a:path w="1946021" h="4613466">
                <a:moveTo>
                  <a:pt x="1341984" y="16066"/>
                </a:moveTo>
                <a:lnTo>
                  <a:pt x="1341329" y="16260"/>
                </a:lnTo>
                <a:lnTo>
                  <a:pt x="1335914" y="17966"/>
                </a:lnTo>
                <a:lnTo>
                  <a:pt x="1341984" y="16066"/>
                </a:lnTo>
                <a:close/>
              </a:path>
              <a:path w="1946021" h="4613466">
                <a:moveTo>
                  <a:pt x="1348075" y="14261"/>
                </a:moveTo>
                <a:lnTo>
                  <a:pt x="1342640" y="15861"/>
                </a:lnTo>
                <a:lnTo>
                  <a:pt x="1341984" y="16066"/>
                </a:lnTo>
                <a:lnTo>
                  <a:pt x="1348075" y="14261"/>
                </a:lnTo>
                <a:close/>
              </a:path>
              <a:path w="1946021" h="4613466">
                <a:moveTo>
                  <a:pt x="1354183" y="12464"/>
                </a:moveTo>
                <a:lnTo>
                  <a:pt x="1353524" y="12647"/>
                </a:lnTo>
                <a:lnTo>
                  <a:pt x="1348075" y="14261"/>
                </a:lnTo>
                <a:lnTo>
                  <a:pt x="1354183" y="12464"/>
                </a:lnTo>
                <a:close/>
              </a:path>
              <a:path w="1946021" h="4613466">
                <a:moveTo>
                  <a:pt x="1360310" y="10762"/>
                </a:moveTo>
                <a:lnTo>
                  <a:pt x="1354842" y="12270"/>
                </a:lnTo>
                <a:lnTo>
                  <a:pt x="1354183" y="12464"/>
                </a:lnTo>
                <a:lnTo>
                  <a:pt x="1360310" y="10762"/>
                </a:lnTo>
                <a:close/>
              </a:path>
              <a:path w="1946021" h="4613466">
                <a:moveTo>
                  <a:pt x="1366454" y="9068"/>
                </a:moveTo>
                <a:lnTo>
                  <a:pt x="1365791" y="9240"/>
                </a:lnTo>
                <a:lnTo>
                  <a:pt x="1360310" y="10762"/>
                </a:lnTo>
                <a:lnTo>
                  <a:pt x="1366454" y="9068"/>
                </a:lnTo>
                <a:close/>
              </a:path>
              <a:path w="1946021" h="4613466">
                <a:moveTo>
                  <a:pt x="1372616" y="7472"/>
                </a:moveTo>
                <a:lnTo>
                  <a:pt x="1367117" y="8886"/>
                </a:lnTo>
                <a:lnTo>
                  <a:pt x="1366454" y="9068"/>
                </a:lnTo>
                <a:lnTo>
                  <a:pt x="1372616" y="7472"/>
                </a:lnTo>
                <a:close/>
              </a:path>
              <a:path w="1946021" h="4613466">
                <a:moveTo>
                  <a:pt x="1378796" y="5883"/>
                </a:moveTo>
                <a:lnTo>
                  <a:pt x="1378130" y="6043"/>
                </a:lnTo>
                <a:lnTo>
                  <a:pt x="1372616" y="7472"/>
                </a:lnTo>
                <a:lnTo>
                  <a:pt x="1378796" y="5883"/>
                </a:lnTo>
                <a:close/>
              </a:path>
              <a:path w="1946021" h="4613466">
                <a:moveTo>
                  <a:pt x="1384994" y="4391"/>
                </a:moveTo>
                <a:lnTo>
                  <a:pt x="1379464" y="5711"/>
                </a:lnTo>
                <a:lnTo>
                  <a:pt x="1378796" y="5883"/>
                </a:lnTo>
                <a:lnTo>
                  <a:pt x="1384994" y="4391"/>
                </a:lnTo>
                <a:close/>
              </a:path>
              <a:path w="1946021" h="4613466">
                <a:moveTo>
                  <a:pt x="1391209" y="2908"/>
                </a:moveTo>
                <a:lnTo>
                  <a:pt x="1390539" y="3057"/>
                </a:lnTo>
                <a:lnTo>
                  <a:pt x="1384994" y="4391"/>
                </a:lnTo>
                <a:lnTo>
                  <a:pt x="1391209" y="2908"/>
                </a:lnTo>
                <a:close/>
              </a:path>
              <a:path w="1946021" h="4613466">
                <a:moveTo>
                  <a:pt x="1397441" y="1524"/>
                </a:moveTo>
                <a:lnTo>
                  <a:pt x="1391880" y="2748"/>
                </a:lnTo>
                <a:lnTo>
                  <a:pt x="1391209" y="2908"/>
                </a:lnTo>
                <a:lnTo>
                  <a:pt x="1397441" y="1524"/>
                </a:lnTo>
                <a:close/>
              </a:path>
              <a:path w="1946021" h="4613466">
                <a:moveTo>
                  <a:pt x="1404366" y="0"/>
                </a:moveTo>
                <a:lnTo>
                  <a:pt x="1403017" y="285"/>
                </a:lnTo>
                <a:lnTo>
                  <a:pt x="1397441" y="1524"/>
                </a:lnTo>
                <a:lnTo>
                  <a:pt x="1404366" y="0"/>
                </a:lnTo>
                <a:close/>
              </a:path>
              <a:path w="1946021" h="4613466">
                <a:moveTo>
                  <a:pt x="1415816" y="4352445"/>
                </a:moveTo>
                <a:lnTo>
                  <a:pt x="1412085" y="4353230"/>
                </a:lnTo>
                <a:lnTo>
                  <a:pt x="1414395" y="4352762"/>
                </a:lnTo>
                <a:lnTo>
                  <a:pt x="1415816" y="4352445"/>
                </a:lnTo>
                <a:close/>
              </a:path>
              <a:path w="1946021" h="4613466">
                <a:moveTo>
                  <a:pt x="1424633" y="4350483"/>
                </a:moveTo>
                <a:lnTo>
                  <a:pt x="1415816" y="4352445"/>
                </a:lnTo>
                <a:lnTo>
                  <a:pt x="1419249" y="4351723"/>
                </a:lnTo>
                <a:lnTo>
                  <a:pt x="1424633" y="4350483"/>
                </a:lnTo>
                <a:close/>
              </a:path>
              <a:path w="1946021" h="4613466">
                <a:moveTo>
                  <a:pt x="1428162" y="4349670"/>
                </a:moveTo>
                <a:lnTo>
                  <a:pt x="1424633" y="4350483"/>
                </a:lnTo>
                <a:lnTo>
                  <a:pt x="1426797" y="4350001"/>
                </a:lnTo>
                <a:lnTo>
                  <a:pt x="1428162" y="4349670"/>
                </a:lnTo>
                <a:close/>
              </a:path>
              <a:path w="1946021" h="4613466">
                <a:moveTo>
                  <a:pt x="1436891" y="4347553"/>
                </a:moveTo>
                <a:lnTo>
                  <a:pt x="1428162" y="4349670"/>
                </a:lnTo>
                <a:lnTo>
                  <a:pt x="1431628" y="4348872"/>
                </a:lnTo>
                <a:lnTo>
                  <a:pt x="1436891" y="4347553"/>
                </a:lnTo>
                <a:close/>
              </a:path>
              <a:path w="1946021" h="4613466">
                <a:moveTo>
                  <a:pt x="1440621" y="4346618"/>
                </a:moveTo>
                <a:lnTo>
                  <a:pt x="1436891" y="4347553"/>
                </a:lnTo>
                <a:lnTo>
                  <a:pt x="1439146" y="4347006"/>
                </a:lnTo>
                <a:lnTo>
                  <a:pt x="1440621" y="4346618"/>
                </a:lnTo>
                <a:close/>
              </a:path>
              <a:path w="1946021" h="4613466">
                <a:moveTo>
                  <a:pt x="1448772" y="4344475"/>
                </a:moveTo>
                <a:lnTo>
                  <a:pt x="1440621" y="4346618"/>
                </a:lnTo>
                <a:lnTo>
                  <a:pt x="1443944" y="4345785"/>
                </a:lnTo>
                <a:lnTo>
                  <a:pt x="1448772" y="4344475"/>
                </a:lnTo>
                <a:close/>
              </a:path>
              <a:path w="1946021" h="4613466">
                <a:moveTo>
                  <a:pt x="1453272" y="4343253"/>
                </a:moveTo>
                <a:lnTo>
                  <a:pt x="1448772" y="4344475"/>
                </a:lnTo>
                <a:lnTo>
                  <a:pt x="1451439" y="4343773"/>
                </a:lnTo>
                <a:lnTo>
                  <a:pt x="1453272" y="4343253"/>
                </a:lnTo>
                <a:close/>
              </a:path>
              <a:path w="1946021" h="4613466">
                <a:moveTo>
                  <a:pt x="1463675" y="4340301"/>
                </a:moveTo>
                <a:lnTo>
                  <a:pt x="1453272" y="4343253"/>
                </a:lnTo>
                <a:lnTo>
                  <a:pt x="1456193" y="4342460"/>
                </a:lnTo>
                <a:lnTo>
                  <a:pt x="1463675" y="4340301"/>
                </a:lnTo>
                <a:close/>
              </a:path>
              <a:path w="1946021" h="4613466">
                <a:moveTo>
                  <a:pt x="367141" y="4557121"/>
                </a:moveTo>
                <a:lnTo>
                  <a:pt x="437688" y="4624109"/>
                </a:lnTo>
                <a:lnTo>
                  <a:pt x="513088" y="4685457"/>
                </a:lnTo>
                <a:lnTo>
                  <a:pt x="593014" y="4740833"/>
                </a:lnTo>
                <a:lnTo>
                  <a:pt x="677143" y="4789904"/>
                </a:lnTo>
                <a:lnTo>
                  <a:pt x="765149" y="4832338"/>
                </a:lnTo>
                <a:lnTo>
                  <a:pt x="856707" y="4867803"/>
                </a:lnTo>
                <a:lnTo>
                  <a:pt x="951493" y="4895965"/>
                </a:lnTo>
                <a:lnTo>
                  <a:pt x="1049181" y="4916493"/>
                </a:lnTo>
                <a:lnTo>
                  <a:pt x="1149447" y="4929054"/>
                </a:lnTo>
                <a:lnTo>
                  <a:pt x="1251966" y="4933315"/>
                </a:lnTo>
                <a:lnTo>
                  <a:pt x="1301988" y="4932311"/>
                </a:lnTo>
                <a:lnTo>
                  <a:pt x="1351710" y="4929314"/>
                </a:lnTo>
                <a:lnTo>
                  <a:pt x="1401087" y="4924341"/>
                </a:lnTo>
                <a:lnTo>
                  <a:pt x="1450076" y="4917413"/>
                </a:lnTo>
                <a:lnTo>
                  <a:pt x="1498633" y="4908547"/>
                </a:lnTo>
                <a:lnTo>
                  <a:pt x="1546714" y="4897764"/>
                </a:lnTo>
                <a:lnTo>
                  <a:pt x="1594276" y="4885083"/>
                </a:lnTo>
                <a:lnTo>
                  <a:pt x="1641274" y="4870522"/>
                </a:lnTo>
                <a:lnTo>
                  <a:pt x="1687666" y="4854100"/>
                </a:lnTo>
                <a:lnTo>
                  <a:pt x="1733407" y="4835837"/>
                </a:lnTo>
                <a:lnTo>
                  <a:pt x="1778453" y="4815752"/>
                </a:lnTo>
                <a:lnTo>
                  <a:pt x="1822761" y="4793864"/>
                </a:lnTo>
                <a:lnTo>
                  <a:pt x="1866288" y="4770192"/>
                </a:lnTo>
                <a:lnTo>
                  <a:pt x="1908989" y="4744754"/>
                </a:lnTo>
                <a:lnTo>
                  <a:pt x="1950821" y="4717571"/>
                </a:lnTo>
                <a:lnTo>
                  <a:pt x="1991739" y="4688662"/>
                </a:lnTo>
                <a:lnTo>
                  <a:pt x="2031702" y="4658044"/>
                </a:lnTo>
                <a:lnTo>
                  <a:pt x="2070663" y="4625738"/>
                </a:lnTo>
                <a:lnTo>
                  <a:pt x="2108581" y="4591763"/>
                </a:lnTo>
                <a:lnTo>
                  <a:pt x="2145410" y="4556137"/>
                </a:lnTo>
                <a:lnTo>
                  <a:pt x="2180994" y="4518939"/>
                </a:lnTo>
                <a:lnTo>
                  <a:pt x="2214922" y="4480625"/>
                </a:lnTo>
                <a:lnTo>
                  <a:pt x="2247178" y="4441239"/>
                </a:lnTo>
                <a:lnTo>
                  <a:pt x="2277741" y="4400824"/>
                </a:lnTo>
                <a:lnTo>
                  <a:pt x="2306595" y="4359426"/>
                </a:lnTo>
                <a:lnTo>
                  <a:pt x="2333721" y="4317087"/>
                </a:lnTo>
                <a:lnTo>
                  <a:pt x="2359100" y="4273852"/>
                </a:lnTo>
                <a:lnTo>
                  <a:pt x="2382714" y="4229765"/>
                </a:lnTo>
                <a:lnTo>
                  <a:pt x="2404544" y="4184869"/>
                </a:lnTo>
                <a:lnTo>
                  <a:pt x="2424572" y="4139209"/>
                </a:lnTo>
                <a:lnTo>
                  <a:pt x="2442781" y="4092828"/>
                </a:lnTo>
                <a:lnTo>
                  <a:pt x="2459150" y="4045771"/>
                </a:lnTo>
                <a:lnTo>
                  <a:pt x="2473663" y="3998082"/>
                </a:lnTo>
                <a:lnTo>
                  <a:pt x="2486300" y="3949803"/>
                </a:lnTo>
                <a:lnTo>
                  <a:pt x="2497044" y="3900980"/>
                </a:lnTo>
                <a:lnTo>
                  <a:pt x="2505875" y="3851657"/>
                </a:lnTo>
                <a:lnTo>
                  <a:pt x="2512776" y="3801876"/>
                </a:lnTo>
                <a:lnTo>
                  <a:pt x="2517728" y="3751683"/>
                </a:lnTo>
                <a:lnTo>
                  <a:pt x="2520713" y="3701121"/>
                </a:lnTo>
                <a:lnTo>
                  <a:pt x="2521711" y="3650233"/>
                </a:lnTo>
                <a:lnTo>
                  <a:pt x="2521711" y="783589"/>
                </a:lnTo>
                <a:lnTo>
                  <a:pt x="2522121" y="727871"/>
                </a:lnTo>
                <a:lnTo>
                  <a:pt x="2520578" y="673573"/>
                </a:lnTo>
                <a:lnTo>
                  <a:pt x="2517095" y="620701"/>
                </a:lnTo>
                <a:lnTo>
                  <a:pt x="2511685" y="569262"/>
                </a:lnTo>
                <a:lnTo>
                  <a:pt x="2504360" y="519263"/>
                </a:lnTo>
                <a:lnTo>
                  <a:pt x="2495134" y="470709"/>
                </a:lnTo>
                <a:lnTo>
                  <a:pt x="2484021" y="423608"/>
                </a:lnTo>
                <a:lnTo>
                  <a:pt x="2471031" y="377966"/>
                </a:lnTo>
                <a:lnTo>
                  <a:pt x="2456180" y="333789"/>
                </a:lnTo>
                <a:lnTo>
                  <a:pt x="2439479" y="291084"/>
                </a:lnTo>
                <a:lnTo>
                  <a:pt x="2420942" y="249857"/>
                </a:lnTo>
                <a:lnTo>
                  <a:pt x="2400581" y="210114"/>
                </a:lnTo>
                <a:lnTo>
                  <a:pt x="2378410" y="171863"/>
                </a:lnTo>
                <a:lnTo>
                  <a:pt x="2354441" y="135110"/>
                </a:lnTo>
                <a:lnTo>
                  <a:pt x="2328687" y="99861"/>
                </a:lnTo>
                <a:lnTo>
                  <a:pt x="2301162" y="66123"/>
                </a:lnTo>
                <a:lnTo>
                  <a:pt x="2271878" y="33902"/>
                </a:lnTo>
                <a:lnTo>
                  <a:pt x="2240849" y="3204"/>
                </a:lnTo>
                <a:lnTo>
                  <a:pt x="2208087" y="-25963"/>
                </a:lnTo>
                <a:lnTo>
                  <a:pt x="2173604" y="-53594"/>
                </a:lnTo>
                <a:lnTo>
                  <a:pt x="2146837" y="-73208"/>
                </a:lnTo>
                <a:lnTo>
                  <a:pt x="2119476" y="-91781"/>
                </a:lnTo>
                <a:lnTo>
                  <a:pt x="2091548" y="-109312"/>
                </a:lnTo>
                <a:lnTo>
                  <a:pt x="2063083" y="-125802"/>
                </a:lnTo>
                <a:lnTo>
                  <a:pt x="2034109" y="-141249"/>
                </a:lnTo>
                <a:lnTo>
                  <a:pt x="2004654" y="-155655"/>
                </a:lnTo>
                <a:lnTo>
                  <a:pt x="1974748" y="-169020"/>
                </a:lnTo>
                <a:lnTo>
                  <a:pt x="1944417" y="-181343"/>
                </a:lnTo>
                <a:lnTo>
                  <a:pt x="1913692" y="-192625"/>
                </a:lnTo>
                <a:lnTo>
                  <a:pt x="1882600" y="-202866"/>
                </a:lnTo>
                <a:lnTo>
                  <a:pt x="1851170" y="-212066"/>
                </a:lnTo>
                <a:lnTo>
                  <a:pt x="1819430" y="-220225"/>
                </a:lnTo>
                <a:lnTo>
                  <a:pt x="1787409" y="-227342"/>
                </a:lnTo>
                <a:lnTo>
                  <a:pt x="1755135" y="-233420"/>
                </a:lnTo>
                <a:lnTo>
                  <a:pt x="1722637" y="-238456"/>
                </a:lnTo>
                <a:lnTo>
                  <a:pt x="1689944" y="-242452"/>
                </a:lnTo>
                <a:lnTo>
                  <a:pt x="1657083" y="-245407"/>
                </a:lnTo>
                <a:lnTo>
                  <a:pt x="1624083" y="-247322"/>
                </a:lnTo>
                <a:lnTo>
                  <a:pt x="1590973" y="-248196"/>
                </a:lnTo>
                <a:lnTo>
                  <a:pt x="1557781" y="-248031"/>
                </a:lnTo>
                <a:lnTo>
                  <a:pt x="1557781" y="-14859"/>
                </a:lnTo>
                <a:lnTo>
                  <a:pt x="1591527" y="-13960"/>
                </a:lnTo>
                <a:lnTo>
                  <a:pt x="1624920" y="-11623"/>
                </a:lnTo>
                <a:lnTo>
                  <a:pt x="1657927" y="-7875"/>
                </a:lnTo>
                <a:lnTo>
                  <a:pt x="1690513" y="-2740"/>
                </a:lnTo>
                <a:lnTo>
                  <a:pt x="1722641" y="3756"/>
                </a:lnTo>
                <a:lnTo>
                  <a:pt x="1754278" y="11588"/>
                </a:lnTo>
                <a:lnTo>
                  <a:pt x="1785388" y="20731"/>
                </a:lnTo>
                <a:lnTo>
                  <a:pt x="1815935" y="31159"/>
                </a:lnTo>
                <a:lnTo>
                  <a:pt x="1845885" y="42847"/>
                </a:lnTo>
                <a:lnTo>
                  <a:pt x="1875202" y="55768"/>
                </a:lnTo>
                <a:lnTo>
                  <a:pt x="1903852" y="69899"/>
                </a:lnTo>
                <a:lnTo>
                  <a:pt x="1931799" y="85212"/>
                </a:lnTo>
                <a:lnTo>
                  <a:pt x="1959007" y="101684"/>
                </a:lnTo>
                <a:lnTo>
                  <a:pt x="1985443" y="119288"/>
                </a:lnTo>
                <a:lnTo>
                  <a:pt x="2011070" y="137999"/>
                </a:lnTo>
                <a:lnTo>
                  <a:pt x="2035854" y="157791"/>
                </a:lnTo>
                <a:lnTo>
                  <a:pt x="2059760" y="178640"/>
                </a:lnTo>
                <a:lnTo>
                  <a:pt x="2082751" y="200519"/>
                </a:lnTo>
                <a:lnTo>
                  <a:pt x="2104794" y="223404"/>
                </a:lnTo>
                <a:lnTo>
                  <a:pt x="2125853" y="247268"/>
                </a:lnTo>
                <a:lnTo>
                  <a:pt x="2157988" y="288141"/>
                </a:lnTo>
                <a:lnTo>
                  <a:pt x="2187117" y="331174"/>
                </a:lnTo>
                <a:lnTo>
                  <a:pt x="2213138" y="376201"/>
                </a:lnTo>
                <a:lnTo>
                  <a:pt x="2235946" y="423059"/>
                </a:lnTo>
                <a:lnTo>
                  <a:pt x="2255440" y="471582"/>
                </a:lnTo>
                <a:lnTo>
                  <a:pt x="2271516" y="521607"/>
                </a:lnTo>
                <a:lnTo>
                  <a:pt x="2284072" y="572968"/>
                </a:lnTo>
                <a:lnTo>
                  <a:pt x="2288998" y="599098"/>
                </a:lnTo>
                <a:lnTo>
                  <a:pt x="2293005" y="625501"/>
                </a:lnTo>
                <a:lnTo>
                  <a:pt x="2296080" y="652155"/>
                </a:lnTo>
                <a:lnTo>
                  <a:pt x="2298211" y="679041"/>
                </a:lnTo>
                <a:lnTo>
                  <a:pt x="2299385" y="706138"/>
                </a:lnTo>
                <a:lnTo>
                  <a:pt x="2299588" y="733425"/>
                </a:lnTo>
                <a:lnTo>
                  <a:pt x="2299317" y="746069"/>
                </a:lnTo>
                <a:lnTo>
                  <a:pt x="2298861" y="758751"/>
                </a:lnTo>
                <a:lnTo>
                  <a:pt x="2298186" y="771456"/>
                </a:lnTo>
                <a:lnTo>
                  <a:pt x="2297303" y="783589"/>
                </a:lnTo>
                <a:lnTo>
                  <a:pt x="2297140" y="1269288"/>
                </a:lnTo>
                <a:lnTo>
                  <a:pt x="2297013" y="1409344"/>
                </a:lnTo>
                <a:lnTo>
                  <a:pt x="2296850" y="1549400"/>
                </a:lnTo>
                <a:lnTo>
                  <a:pt x="2296651" y="1689455"/>
                </a:lnTo>
                <a:lnTo>
                  <a:pt x="2296416" y="1829511"/>
                </a:lnTo>
                <a:lnTo>
                  <a:pt x="2296144" y="1969566"/>
                </a:lnTo>
                <a:lnTo>
                  <a:pt x="2295837" y="2109622"/>
                </a:lnTo>
                <a:lnTo>
                  <a:pt x="2295493" y="2249678"/>
                </a:lnTo>
                <a:lnTo>
                  <a:pt x="2295113" y="2389733"/>
                </a:lnTo>
                <a:lnTo>
                  <a:pt x="2294696" y="2529789"/>
                </a:lnTo>
                <a:lnTo>
                  <a:pt x="2294244" y="2669844"/>
                </a:lnTo>
                <a:lnTo>
                  <a:pt x="2293755" y="2809900"/>
                </a:lnTo>
                <a:lnTo>
                  <a:pt x="2293231" y="2949955"/>
                </a:lnTo>
                <a:lnTo>
                  <a:pt x="2292670" y="3090011"/>
                </a:lnTo>
                <a:lnTo>
                  <a:pt x="2292072" y="3230067"/>
                </a:lnTo>
                <a:lnTo>
                  <a:pt x="2291439" y="3370122"/>
                </a:lnTo>
                <a:lnTo>
                  <a:pt x="2290769" y="3510178"/>
                </a:lnTo>
                <a:lnTo>
                  <a:pt x="2290063" y="3650233"/>
                </a:lnTo>
                <a:lnTo>
                  <a:pt x="2289244" y="3691927"/>
                </a:lnTo>
                <a:lnTo>
                  <a:pt x="2286795" y="3733354"/>
                </a:lnTo>
                <a:lnTo>
                  <a:pt x="2282732" y="3774480"/>
                </a:lnTo>
                <a:lnTo>
                  <a:pt x="2277070" y="3815268"/>
                </a:lnTo>
                <a:lnTo>
                  <a:pt x="2269823" y="3855683"/>
                </a:lnTo>
                <a:lnTo>
                  <a:pt x="2261006" y="3895689"/>
                </a:lnTo>
                <a:lnTo>
                  <a:pt x="2250635" y="3935251"/>
                </a:lnTo>
                <a:lnTo>
                  <a:pt x="2238723" y="3974332"/>
                </a:lnTo>
                <a:lnTo>
                  <a:pt x="2225286" y="4012898"/>
                </a:lnTo>
                <a:lnTo>
                  <a:pt x="2210339" y="4050912"/>
                </a:lnTo>
                <a:lnTo>
                  <a:pt x="2193897" y="4088339"/>
                </a:lnTo>
                <a:lnTo>
                  <a:pt x="2175974" y="4125144"/>
                </a:lnTo>
                <a:lnTo>
                  <a:pt x="2156585" y="4161289"/>
                </a:lnTo>
                <a:lnTo>
                  <a:pt x="2135746" y="4196741"/>
                </a:lnTo>
                <a:lnTo>
                  <a:pt x="2113470" y="4231463"/>
                </a:lnTo>
                <a:lnTo>
                  <a:pt x="2089773" y="4265420"/>
                </a:lnTo>
                <a:lnTo>
                  <a:pt x="2064670" y="4298575"/>
                </a:lnTo>
                <a:lnTo>
                  <a:pt x="2038176" y="4330894"/>
                </a:lnTo>
                <a:lnTo>
                  <a:pt x="2010305" y="4362340"/>
                </a:lnTo>
                <a:lnTo>
                  <a:pt x="1981073" y="4392879"/>
                </a:lnTo>
                <a:lnTo>
                  <a:pt x="1950923" y="4422061"/>
                </a:lnTo>
                <a:lnTo>
                  <a:pt x="1919897" y="4449889"/>
                </a:lnTo>
                <a:lnTo>
                  <a:pt x="1888029" y="4476346"/>
                </a:lnTo>
                <a:lnTo>
                  <a:pt x="1855356" y="4501418"/>
                </a:lnTo>
                <a:lnTo>
                  <a:pt x="1821912" y="4525088"/>
                </a:lnTo>
                <a:lnTo>
                  <a:pt x="1787733" y="4547343"/>
                </a:lnTo>
                <a:lnTo>
                  <a:pt x="1752855" y="4568166"/>
                </a:lnTo>
                <a:lnTo>
                  <a:pt x="1717313" y="4587541"/>
                </a:lnTo>
                <a:lnTo>
                  <a:pt x="1681143" y="4605455"/>
                </a:lnTo>
                <a:lnTo>
                  <a:pt x="1644380" y="4621891"/>
                </a:lnTo>
                <a:lnTo>
                  <a:pt x="1607059" y="4636835"/>
                </a:lnTo>
                <a:lnTo>
                  <a:pt x="1569218" y="4650270"/>
                </a:lnTo>
                <a:lnTo>
                  <a:pt x="1530890" y="4662183"/>
                </a:lnTo>
                <a:lnTo>
                  <a:pt x="1492111" y="4672556"/>
                </a:lnTo>
                <a:lnTo>
                  <a:pt x="1452917" y="4681375"/>
                </a:lnTo>
                <a:lnTo>
                  <a:pt x="1413344" y="4688626"/>
                </a:lnTo>
                <a:lnTo>
                  <a:pt x="1373427" y="4694291"/>
                </a:lnTo>
                <a:lnTo>
                  <a:pt x="1333201" y="4698357"/>
                </a:lnTo>
                <a:lnTo>
                  <a:pt x="1292702" y="4700808"/>
                </a:lnTo>
                <a:lnTo>
                  <a:pt x="1251966" y="4701628"/>
                </a:lnTo>
                <a:lnTo>
                  <a:pt x="1168421" y="4698137"/>
                </a:lnTo>
                <a:lnTo>
                  <a:pt x="1086710" y="4687846"/>
                </a:lnTo>
                <a:lnTo>
                  <a:pt x="1007096" y="4671027"/>
                </a:lnTo>
                <a:lnTo>
                  <a:pt x="929846" y="4647952"/>
                </a:lnTo>
                <a:lnTo>
                  <a:pt x="855223" y="4618894"/>
                </a:lnTo>
                <a:lnTo>
                  <a:pt x="783494" y="4584125"/>
                </a:lnTo>
                <a:lnTo>
                  <a:pt x="714924" y="4543917"/>
                </a:lnTo>
                <a:lnTo>
                  <a:pt x="649776" y="4498543"/>
                </a:lnTo>
                <a:lnTo>
                  <a:pt x="588317" y="4448276"/>
                </a:lnTo>
                <a:lnTo>
                  <a:pt x="530812" y="4393387"/>
                </a:lnTo>
                <a:lnTo>
                  <a:pt x="477525" y="4334148"/>
                </a:lnTo>
                <a:lnTo>
                  <a:pt x="428722" y="4270834"/>
                </a:lnTo>
                <a:lnTo>
                  <a:pt x="384668" y="4203714"/>
                </a:lnTo>
                <a:lnTo>
                  <a:pt x="345627" y="4133063"/>
                </a:lnTo>
                <a:lnTo>
                  <a:pt x="311866" y="4059152"/>
                </a:lnTo>
                <a:lnTo>
                  <a:pt x="283648" y="3982253"/>
                </a:lnTo>
                <a:lnTo>
                  <a:pt x="261240" y="3902640"/>
                </a:lnTo>
                <a:lnTo>
                  <a:pt x="244906" y="3820584"/>
                </a:lnTo>
                <a:lnTo>
                  <a:pt x="234911" y="3736358"/>
                </a:lnTo>
                <a:lnTo>
                  <a:pt x="231521" y="3650233"/>
                </a:lnTo>
                <a:lnTo>
                  <a:pt x="231521" y="1035176"/>
                </a:lnTo>
                <a:lnTo>
                  <a:pt x="230603" y="1020563"/>
                </a:lnTo>
                <a:lnTo>
                  <a:pt x="217726" y="980411"/>
                </a:lnTo>
                <a:lnTo>
                  <a:pt x="192007" y="948155"/>
                </a:lnTo>
                <a:lnTo>
                  <a:pt x="156457" y="926835"/>
                </a:lnTo>
                <a:lnTo>
                  <a:pt x="115824" y="919479"/>
                </a:lnTo>
                <a:lnTo>
                  <a:pt x="101166" y="920399"/>
                </a:lnTo>
                <a:lnTo>
                  <a:pt x="60943" y="933285"/>
                </a:lnTo>
                <a:lnTo>
                  <a:pt x="28679" y="959005"/>
                </a:lnTo>
                <a:lnTo>
                  <a:pt x="7369" y="994522"/>
                </a:lnTo>
                <a:lnTo>
                  <a:pt x="0" y="1035176"/>
                </a:lnTo>
                <a:lnTo>
                  <a:pt x="0" y="3650233"/>
                </a:lnTo>
                <a:lnTo>
                  <a:pt x="4158" y="3755326"/>
                </a:lnTo>
                <a:lnTo>
                  <a:pt x="16418" y="3858105"/>
                </a:lnTo>
                <a:lnTo>
                  <a:pt x="36454" y="3958237"/>
                </a:lnTo>
                <a:lnTo>
                  <a:pt x="63940" y="4055390"/>
                </a:lnTo>
                <a:lnTo>
                  <a:pt x="98553" y="4149231"/>
                </a:lnTo>
                <a:lnTo>
                  <a:pt x="139968" y="4239428"/>
                </a:lnTo>
                <a:lnTo>
                  <a:pt x="187859" y="4325648"/>
                </a:lnTo>
                <a:lnTo>
                  <a:pt x="241901" y="4407558"/>
                </a:lnTo>
                <a:lnTo>
                  <a:pt x="301770" y="4484827"/>
                </a:lnTo>
                <a:lnTo>
                  <a:pt x="367141" y="4557121"/>
                </a:lnTo>
                <a:close/>
              </a:path>
              <a:path w="1946021" h="4613466">
                <a:moveTo>
                  <a:pt x="931420" y="329969"/>
                </a:moveTo>
                <a:lnTo>
                  <a:pt x="929907" y="332343"/>
                </a:lnTo>
                <a:lnTo>
                  <a:pt x="923329" y="343073"/>
                </a:lnTo>
                <a:lnTo>
                  <a:pt x="916935" y="353927"/>
                </a:lnTo>
                <a:lnTo>
                  <a:pt x="910725" y="364903"/>
                </a:lnTo>
                <a:lnTo>
                  <a:pt x="904697" y="376000"/>
                </a:lnTo>
                <a:lnTo>
                  <a:pt x="900637" y="383790"/>
                </a:lnTo>
                <a:lnTo>
                  <a:pt x="906070" y="373483"/>
                </a:lnTo>
                <a:lnTo>
                  <a:pt x="912146" y="362413"/>
                </a:lnTo>
                <a:lnTo>
                  <a:pt x="918406" y="351456"/>
                </a:lnTo>
                <a:lnTo>
                  <a:pt x="924847" y="340614"/>
                </a:lnTo>
                <a:lnTo>
                  <a:pt x="931420" y="329969"/>
                </a:lnTo>
                <a:close/>
              </a:path>
              <a:path w="1946021" h="4613466">
                <a:moveTo>
                  <a:pt x="887189" y="411143"/>
                </a:moveTo>
                <a:lnTo>
                  <a:pt x="883596" y="418888"/>
                </a:lnTo>
                <a:lnTo>
                  <a:pt x="878437" y="430517"/>
                </a:lnTo>
                <a:lnTo>
                  <a:pt x="873464" y="442255"/>
                </a:lnTo>
                <a:lnTo>
                  <a:pt x="868676" y="454101"/>
                </a:lnTo>
                <a:lnTo>
                  <a:pt x="864073" y="466055"/>
                </a:lnTo>
                <a:lnTo>
                  <a:pt x="859656" y="478116"/>
                </a:lnTo>
                <a:lnTo>
                  <a:pt x="855426" y="490284"/>
                </a:lnTo>
                <a:lnTo>
                  <a:pt x="851382" y="502557"/>
                </a:lnTo>
                <a:lnTo>
                  <a:pt x="847526" y="514935"/>
                </a:lnTo>
                <a:lnTo>
                  <a:pt x="843857" y="527417"/>
                </a:lnTo>
                <a:lnTo>
                  <a:pt x="843026" y="530351"/>
                </a:lnTo>
                <a:lnTo>
                  <a:pt x="846669" y="517862"/>
                </a:lnTo>
                <a:lnTo>
                  <a:pt x="850497" y="505468"/>
                </a:lnTo>
                <a:lnTo>
                  <a:pt x="854507" y="493172"/>
                </a:lnTo>
                <a:lnTo>
                  <a:pt x="858701" y="480975"/>
                </a:lnTo>
                <a:lnTo>
                  <a:pt x="863078" y="468880"/>
                </a:lnTo>
                <a:lnTo>
                  <a:pt x="867639" y="456888"/>
                </a:lnTo>
                <a:lnTo>
                  <a:pt x="872383" y="445002"/>
                </a:lnTo>
                <a:lnTo>
                  <a:pt x="877310" y="433223"/>
                </a:lnTo>
                <a:lnTo>
                  <a:pt x="882421" y="421552"/>
                </a:lnTo>
                <a:lnTo>
                  <a:pt x="887189" y="411143"/>
                </a:lnTo>
                <a:close/>
              </a:path>
              <a:path w="1946021" h="4613466">
                <a:moveTo>
                  <a:pt x="1920355" y="1302995"/>
                </a:moveTo>
                <a:lnTo>
                  <a:pt x="1920250" y="1302850"/>
                </a:lnTo>
                <a:lnTo>
                  <a:pt x="1926198" y="1312915"/>
                </a:lnTo>
                <a:lnTo>
                  <a:pt x="1926844" y="1313941"/>
                </a:lnTo>
                <a:lnTo>
                  <a:pt x="1920355" y="1302995"/>
                </a:lnTo>
                <a:close/>
              </a:path>
              <a:path w="1946021" h="4613466">
                <a:moveTo>
                  <a:pt x="1901578" y="3918020"/>
                </a:moveTo>
                <a:lnTo>
                  <a:pt x="1896872" y="3930268"/>
                </a:lnTo>
                <a:lnTo>
                  <a:pt x="1901578" y="3918054"/>
                </a:lnTo>
                <a:lnTo>
                  <a:pt x="1914321" y="3880859"/>
                </a:lnTo>
                <a:lnTo>
                  <a:pt x="1918106" y="3868348"/>
                </a:lnTo>
                <a:lnTo>
                  <a:pt x="1921657" y="3855781"/>
                </a:lnTo>
                <a:lnTo>
                  <a:pt x="1924973" y="3843164"/>
                </a:lnTo>
                <a:lnTo>
                  <a:pt x="1928053" y="3830609"/>
                </a:lnTo>
                <a:lnTo>
                  <a:pt x="1933495" y="3805142"/>
                </a:lnTo>
                <a:lnTo>
                  <a:pt x="1935856" y="3792267"/>
                </a:lnTo>
                <a:lnTo>
                  <a:pt x="1937974" y="3779457"/>
                </a:lnTo>
                <a:lnTo>
                  <a:pt x="1939848" y="3766621"/>
                </a:lnTo>
                <a:lnTo>
                  <a:pt x="1941477" y="3753763"/>
                </a:lnTo>
                <a:lnTo>
                  <a:pt x="1942859" y="3740888"/>
                </a:lnTo>
                <a:lnTo>
                  <a:pt x="1943994" y="3727999"/>
                </a:lnTo>
                <a:lnTo>
                  <a:pt x="1944878" y="3715101"/>
                </a:lnTo>
                <a:lnTo>
                  <a:pt x="1945512" y="3702206"/>
                </a:lnTo>
                <a:lnTo>
                  <a:pt x="1945893" y="3689297"/>
                </a:lnTo>
                <a:lnTo>
                  <a:pt x="1946021" y="3676396"/>
                </a:lnTo>
                <a:lnTo>
                  <a:pt x="1945893" y="3689295"/>
                </a:lnTo>
                <a:lnTo>
                  <a:pt x="1943994" y="3728024"/>
                </a:lnTo>
                <a:lnTo>
                  <a:pt x="1942859" y="3740923"/>
                </a:lnTo>
                <a:lnTo>
                  <a:pt x="1941477" y="3753811"/>
                </a:lnTo>
                <a:lnTo>
                  <a:pt x="1939848" y="3766681"/>
                </a:lnTo>
                <a:lnTo>
                  <a:pt x="1937974" y="3779530"/>
                </a:lnTo>
                <a:lnTo>
                  <a:pt x="1935856" y="3792351"/>
                </a:lnTo>
                <a:lnTo>
                  <a:pt x="1933495" y="3805047"/>
                </a:lnTo>
                <a:lnTo>
                  <a:pt x="1930894" y="3817792"/>
                </a:lnTo>
                <a:lnTo>
                  <a:pt x="1928053" y="3830499"/>
                </a:lnTo>
                <a:lnTo>
                  <a:pt x="1924973" y="3843164"/>
                </a:lnTo>
                <a:lnTo>
                  <a:pt x="1921657" y="3855893"/>
                </a:lnTo>
                <a:lnTo>
                  <a:pt x="1918106" y="3868455"/>
                </a:lnTo>
                <a:lnTo>
                  <a:pt x="1914321" y="3880957"/>
                </a:lnTo>
                <a:lnTo>
                  <a:pt x="1910304" y="3893311"/>
                </a:lnTo>
                <a:lnTo>
                  <a:pt x="1906056" y="3905700"/>
                </a:lnTo>
                <a:lnTo>
                  <a:pt x="1901578" y="3918020"/>
                </a:lnTo>
                <a:close/>
              </a:path>
              <a:path w="1946021" h="4613466">
                <a:moveTo>
                  <a:pt x="849909" y="4230166"/>
                </a:moveTo>
                <a:lnTo>
                  <a:pt x="863919" y="4241031"/>
                </a:lnTo>
                <a:lnTo>
                  <a:pt x="874195" y="4248620"/>
                </a:lnTo>
                <a:lnTo>
                  <a:pt x="884608" y="4256015"/>
                </a:lnTo>
                <a:lnTo>
                  <a:pt x="895156" y="4263210"/>
                </a:lnTo>
                <a:lnTo>
                  <a:pt x="905836" y="4270201"/>
                </a:lnTo>
                <a:lnTo>
                  <a:pt x="916646" y="4276982"/>
                </a:lnTo>
                <a:lnTo>
                  <a:pt x="927582" y="4283549"/>
                </a:lnTo>
                <a:lnTo>
                  <a:pt x="938643" y="4289896"/>
                </a:lnTo>
                <a:lnTo>
                  <a:pt x="949826" y="4296019"/>
                </a:lnTo>
                <a:lnTo>
                  <a:pt x="961129" y="4301911"/>
                </a:lnTo>
                <a:lnTo>
                  <a:pt x="972548" y="4307569"/>
                </a:lnTo>
                <a:lnTo>
                  <a:pt x="984082" y="4312987"/>
                </a:lnTo>
                <a:lnTo>
                  <a:pt x="995728" y="4318160"/>
                </a:lnTo>
                <a:lnTo>
                  <a:pt x="1007483" y="4323083"/>
                </a:lnTo>
                <a:lnTo>
                  <a:pt x="1019345" y="4327750"/>
                </a:lnTo>
                <a:lnTo>
                  <a:pt x="1025905" y="4330204"/>
                </a:lnTo>
                <a:lnTo>
                  <a:pt x="1014006" y="4325638"/>
                </a:lnTo>
                <a:lnTo>
                  <a:pt x="1002207" y="4320818"/>
                </a:lnTo>
                <a:lnTo>
                  <a:pt x="990512" y="4315752"/>
                </a:lnTo>
                <a:lnTo>
                  <a:pt x="978923" y="4310442"/>
                </a:lnTo>
                <a:lnTo>
                  <a:pt x="967443" y="4304896"/>
                </a:lnTo>
                <a:lnTo>
                  <a:pt x="956076" y="4299117"/>
                </a:lnTo>
                <a:lnTo>
                  <a:pt x="944825" y="4293111"/>
                </a:lnTo>
                <a:lnTo>
                  <a:pt x="933692" y="4286882"/>
                </a:lnTo>
                <a:lnTo>
                  <a:pt x="922681" y="4280437"/>
                </a:lnTo>
                <a:lnTo>
                  <a:pt x="911794" y="4273779"/>
                </a:lnTo>
                <a:lnTo>
                  <a:pt x="901035" y="4266915"/>
                </a:lnTo>
                <a:lnTo>
                  <a:pt x="890407" y="4259848"/>
                </a:lnTo>
                <a:lnTo>
                  <a:pt x="879912" y="4252584"/>
                </a:lnTo>
                <a:lnTo>
                  <a:pt x="869554" y="4245129"/>
                </a:lnTo>
                <a:lnTo>
                  <a:pt x="859336" y="4237487"/>
                </a:lnTo>
                <a:lnTo>
                  <a:pt x="849909" y="4230166"/>
                </a:lnTo>
                <a:close/>
              </a:path>
              <a:path w="1946021" h="4613466">
                <a:moveTo>
                  <a:pt x="1347871" y="4363539"/>
                </a:moveTo>
                <a:lnTo>
                  <a:pt x="1341422" y="4364252"/>
                </a:lnTo>
                <a:lnTo>
                  <a:pt x="1343907" y="4364004"/>
                </a:lnTo>
                <a:lnTo>
                  <a:pt x="1347871" y="4363539"/>
                </a:lnTo>
                <a:close/>
              </a:path>
              <a:path w="1946021" h="4613466">
                <a:moveTo>
                  <a:pt x="1354005" y="4362820"/>
                </a:moveTo>
                <a:lnTo>
                  <a:pt x="1347871" y="4363539"/>
                </a:lnTo>
                <a:lnTo>
                  <a:pt x="1351674" y="4363119"/>
                </a:lnTo>
                <a:lnTo>
                  <a:pt x="1354005" y="4362820"/>
                </a:lnTo>
                <a:close/>
              </a:path>
              <a:path w="1946021" h="4613466">
                <a:moveTo>
                  <a:pt x="1360700" y="4361961"/>
                </a:moveTo>
                <a:lnTo>
                  <a:pt x="1354005" y="4362820"/>
                </a:lnTo>
                <a:lnTo>
                  <a:pt x="1356569" y="4362520"/>
                </a:lnTo>
                <a:lnTo>
                  <a:pt x="1360700" y="4361961"/>
                </a:lnTo>
                <a:close/>
              </a:path>
              <a:path w="1946021" h="4613466">
                <a:moveTo>
                  <a:pt x="1366492" y="4361179"/>
                </a:moveTo>
                <a:lnTo>
                  <a:pt x="1360700" y="4361961"/>
                </a:lnTo>
                <a:lnTo>
                  <a:pt x="1364304" y="4361499"/>
                </a:lnTo>
                <a:lnTo>
                  <a:pt x="1366492" y="4361179"/>
                </a:lnTo>
                <a:close/>
              </a:path>
              <a:path w="1946021" h="4613466">
                <a:moveTo>
                  <a:pt x="1373582" y="4360141"/>
                </a:moveTo>
                <a:lnTo>
                  <a:pt x="1366492" y="4361179"/>
                </a:lnTo>
                <a:lnTo>
                  <a:pt x="1369194" y="4360814"/>
                </a:lnTo>
                <a:lnTo>
                  <a:pt x="1373582" y="4360141"/>
                </a:lnTo>
                <a:close/>
              </a:path>
              <a:path w="1946021" h="4613466">
                <a:moveTo>
                  <a:pt x="1378891" y="4359326"/>
                </a:moveTo>
                <a:lnTo>
                  <a:pt x="1373582" y="4360141"/>
                </a:lnTo>
                <a:lnTo>
                  <a:pt x="1376894" y="4359656"/>
                </a:lnTo>
                <a:lnTo>
                  <a:pt x="1378891" y="4359326"/>
                </a:lnTo>
                <a:close/>
              </a:path>
              <a:path w="1946021" h="4613466">
                <a:moveTo>
                  <a:pt x="1386480" y="4358075"/>
                </a:moveTo>
                <a:lnTo>
                  <a:pt x="1378891" y="4359326"/>
                </a:lnTo>
                <a:lnTo>
                  <a:pt x="1381780" y="4358883"/>
                </a:lnTo>
                <a:lnTo>
                  <a:pt x="1386480" y="4358075"/>
                </a:lnTo>
                <a:close/>
              </a:path>
              <a:path w="1946021" h="4613466">
                <a:moveTo>
                  <a:pt x="1391224" y="4357259"/>
                </a:moveTo>
                <a:lnTo>
                  <a:pt x="1386480" y="4358075"/>
                </a:lnTo>
                <a:lnTo>
                  <a:pt x="1389440" y="4357586"/>
                </a:lnTo>
                <a:lnTo>
                  <a:pt x="1391224" y="4357259"/>
                </a:lnTo>
                <a:close/>
              </a:path>
              <a:path w="1946021" h="4613466">
                <a:moveTo>
                  <a:pt x="1399339" y="4355767"/>
                </a:moveTo>
                <a:lnTo>
                  <a:pt x="1391224" y="4357259"/>
                </a:lnTo>
                <a:lnTo>
                  <a:pt x="1394320" y="4356726"/>
                </a:lnTo>
                <a:lnTo>
                  <a:pt x="1399339" y="4355767"/>
                </a:lnTo>
                <a:close/>
              </a:path>
              <a:path w="1946021" h="4613466">
                <a:moveTo>
                  <a:pt x="1403519" y="4354969"/>
                </a:moveTo>
                <a:lnTo>
                  <a:pt x="1399339" y="4355767"/>
                </a:lnTo>
                <a:lnTo>
                  <a:pt x="1401942" y="4355289"/>
                </a:lnTo>
                <a:lnTo>
                  <a:pt x="1403519" y="4354969"/>
                </a:lnTo>
                <a:close/>
              </a:path>
              <a:path w="1946021" h="4613466">
                <a:moveTo>
                  <a:pt x="1412085" y="4353230"/>
                </a:moveTo>
                <a:lnTo>
                  <a:pt x="1403519" y="4354969"/>
                </a:lnTo>
                <a:lnTo>
                  <a:pt x="1406811" y="4354340"/>
                </a:lnTo>
                <a:lnTo>
                  <a:pt x="1412085" y="4353230"/>
                </a:lnTo>
                <a:close/>
              </a:path>
              <a:path w="1946021" h="4613466">
                <a:moveTo>
                  <a:pt x="1341422" y="4364252"/>
                </a:moveTo>
                <a:lnTo>
                  <a:pt x="1331213" y="4365269"/>
                </a:lnTo>
                <a:lnTo>
                  <a:pt x="1339005" y="4364519"/>
                </a:lnTo>
                <a:lnTo>
                  <a:pt x="1341422" y="4364252"/>
                </a:lnTo>
                <a:close/>
              </a:path>
              <a:path w="1946021" h="4613466">
                <a:moveTo>
                  <a:pt x="849909" y="4230166"/>
                </a:moveTo>
                <a:lnTo>
                  <a:pt x="843787" y="4225290"/>
                </a:lnTo>
                <a:lnTo>
                  <a:pt x="849260" y="4229663"/>
                </a:lnTo>
                <a:lnTo>
                  <a:pt x="849909" y="4230166"/>
                </a:lnTo>
                <a:close/>
              </a:path>
              <a:path w="1946021" h="4613466">
                <a:moveTo>
                  <a:pt x="1767790" y="4141302"/>
                </a:moveTo>
                <a:lnTo>
                  <a:pt x="1763573" y="4146069"/>
                </a:lnTo>
                <a:lnTo>
                  <a:pt x="1766062" y="4143297"/>
                </a:lnTo>
                <a:lnTo>
                  <a:pt x="1767790" y="4141302"/>
                </a:lnTo>
                <a:close/>
              </a:path>
              <a:path w="1946021" h="4613466">
                <a:moveTo>
                  <a:pt x="1771957" y="4136491"/>
                </a:moveTo>
                <a:lnTo>
                  <a:pt x="1767790" y="4141302"/>
                </a:lnTo>
                <a:lnTo>
                  <a:pt x="1769534" y="4139330"/>
                </a:lnTo>
                <a:lnTo>
                  <a:pt x="1771957" y="4136491"/>
                </a:lnTo>
                <a:close/>
              </a:path>
              <a:path w="1946021" h="4613466">
                <a:moveTo>
                  <a:pt x="1776087" y="4131652"/>
                </a:moveTo>
                <a:lnTo>
                  <a:pt x="1771957" y="4136491"/>
                </a:lnTo>
                <a:lnTo>
                  <a:pt x="1774395" y="4133676"/>
                </a:lnTo>
                <a:lnTo>
                  <a:pt x="1776087" y="4131652"/>
                </a:lnTo>
                <a:close/>
              </a:path>
              <a:path w="1946021" h="4613466">
                <a:moveTo>
                  <a:pt x="1780165" y="4126770"/>
                </a:moveTo>
                <a:lnTo>
                  <a:pt x="1776087" y="4131652"/>
                </a:lnTo>
                <a:lnTo>
                  <a:pt x="1777794" y="4129650"/>
                </a:lnTo>
                <a:lnTo>
                  <a:pt x="1780165" y="4126770"/>
                </a:lnTo>
                <a:close/>
              </a:path>
            </a:pathLst>
          </a:custGeom>
          <a:solidFill>
            <a:srgbClr val="B1314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9686705" y="1089660"/>
            <a:ext cx="1368390" cy="4617706"/>
          </a:xfrm>
          <a:custGeom>
            <a:avLst/>
            <a:gdLst/>
            <a:ahLst/>
            <a:cxnLst/>
            <a:rect l="l" t="t" r="r" b="b"/>
            <a:pathLst>
              <a:path w="1368390" h="4617706">
                <a:moveTo>
                  <a:pt x="1210404" y="1514259"/>
                </a:moveTo>
                <a:lnTo>
                  <a:pt x="1175151" y="1535994"/>
                </a:lnTo>
                <a:lnTo>
                  <a:pt x="1149809" y="1568553"/>
                </a:lnTo>
                <a:lnTo>
                  <a:pt x="1137378" y="1608932"/>
                </a:lnTo>
                <a:lnTo>
                  <a:pt x="1136615" y="1622298"/>
                </a:lnTo>
                <a:lnTo>
                  <a:pt x="1136615" y="3925442"/>
                </a:lnTo>
                <a:lnTo>
                  <a:pt x="1135749" y="3952297"/>
                </a:lnTo>
                <a:lnTo>
                  <a:pt x="1128964" y="4006112"/>
                </a:lnTo>
                <a:lnTo>
                  <a:pt x="1115751" y="4059368"/>
                </a:lnTo>
                <a:lnTo>
                  <a:pt x="1096484" y="4111226"/>
                </a:lnTo>
                <a:lnTo>
                  <a:pt x="1071537" y="4160846"/>
                </a:lnTo>
                <a:lnTo>
                  <a:pt x="1041282" y="4207388"/>
                </a:lnTo>
                <a:lnTo>
                  <a:pt x="1006093" y="4250013"/>
                </a:lnTo>
                <a:lnTo>
                  <a:pt x="966344" y="4287881"/>
                </a:lnTo>
                <a:lnTo>
                  <a:pt x="922407" y="4320151"/>
                </a:lnTo>
                <a:lnTo>
                  <a:pt x="874657" y="4345986"/>
                </a:lnTo>
                <a:lnTo>
                  <a:pt x="837065" y="4360500"/>
                </a:lnTo>
                <a:lnTo>
                  <a:pt x="799788" y="4370762"/>
                </a:lnTo>
                <a:lnTo>
                  <a:pt x="749810" y="4379308"/>
                </a:lnTo>
                <a:lnTo>
                  <a:pt x="699336" y="4383294"/>
                </a:lnTo>
                <a:lnTo>
                  <a:pt x="661037" y="4384152"/>
                </a:lnTo>
                <a:lnTo>
                  <a:pt x="654777" y="4384167"/>
                </a:lnTo>
                <a:lnTo>
                  <a:pt x="621744" y="4382553"/>
                </a:lnTo>
                <a:lnTo>
                  <a:pt x="557115" y="4370085"/>
                </a:lnTo>
                <a:lnTo>
                  <a:pt x="495311" y="4346281"/>
                </a:lnTo>
                <a:lnTo>
                  <a:pt x="437421" y="4312319"/>
                </a:lnTo>
                <a:lnTo>
                  <a:pt x="384536" y="4269379"/>
                </a:lnTo>
                <a:lnTo>
                  <a:pt x="337747" y="4218641"/>
                </a:lnTo>
                <a:lnTo>
                  <a:pt x="298144" y="4161284"/>
                </a:lnTo>
                <a:lnTo>
                  <a:pt x="266818" y="4098488"/>
                </a:lnTo>
                <a:lnTo>
                  <a:pt x="244858" y="4031432"/>
                </a:lnTo>
                <a:lnTo>
                  <a:pt x="233356" y="3961297"/>
                </a:lnTo>
                <a:lnTo>
                  <a:pt x="231867" y="3925442"/>
                </a:lnTo>
                <a:lnTo>
                  <a:pt x="231867" y="1022985"/>
                </a:lnTo>
                <a:lnTo>
                  <a:pt x="234359" y="954979"/>
                </a:lnTo>
                <a:lnTo>
                  <a:pt x="241422" y="888970"/>
                </a:lnTo>
                <a:lnTo>
                  <a:pt x="253012" y="825089"/>
                </a:lnTo>
                <a:lnTo>
                  <a:pt x="269083" y="763466"/>
                </a:lnTo>
                <a:lnTo>
                  <a:pt x="289588" y="704230"/>
                </a:lnTo>
                <a:lnTo>
                  <a:pt x="314483" y="647514"/>
                </a:lnTo>
                <a:lnTo>
                  <a:pt x="343721" y="593445"/>
                </a:lnTo>
                <a:lnTo>
                  <a:pt x="377257" y="542156"/>
                </a:lnTo>
                <a:lnTo>
                  <a:pt x="415044" y="493777"/>
                </a:lnTo>
                <a:lnTo>
                  <a:pt x="457038" y="448437"/>
                </a:lnTo>
                <a:lnTo>
                  <a:pt x="499276" y="409576"/>
                </a:lnTo>
                <a:lnTo>
                  <a:pt x="544080" y="374227"/>
                </a:lnTo>
                <a:lnTo>
                  <a:pt x="591224" y="342511"/>
                </a:lnTo>
                <a:lnTo>
                  <a:pt x="640485" y="314550"/>
                </a:lnTo>
                <a:lnTo>
                  <a:pt x="691639" y="290464"/>
                </a:lnTo>
                <a:lnTo>
                  <a:pt x="744461" y="270375"/>
                </a:lnTo>
                <a:lnTo>
                  <a:pt x="798729" y="254404"/>
                </a:lnTo>
                <a:lnTo>
                  <a:pt x="854217" y="242672"/>
                </a:lnTo>
                <a:lnTo>
                  <a:pt x="910701" y="235300"/>
                </a:lnTo>
                <a:lnTo>
                  <a:pt x="967959" y="232410"/>
                </a:lnTo>
                <a:lnTo>
                  <a:pt x="971896" y="232410"/>
                </a:lnTo>
                <a:lnTo>
                  <a:pt x="975833" y="233299"/>
                </a:lnTo>
                <a:lnTo>
                  <a:pt x="979897" y="233299"/>
                </a:lnTo>
                <a:lnTo>
                  <a:pt x="979897" y="0"/>
                </a:lnTo>
                <a:lnTo>
                  <a:pt x="976341" y="253"/>
                </a:lnTo>
                <a:lnTo>
                  <a:pt x="972785" y="0"/>
                </a:lnTo>
                <a:lnTo>
                  <a:pt x="969356" y="0"/>
                </a:lnTo>
                <a:lnTo>
                  <a:pt x="931829" y="1814"/>
                </a:lnTo>
                <a:lnTo>
                  <a:pt x="857354" y="9336"/>
                </a:lnTo>
                <a:lnTo>
                  <a:pt x="783900" y="22004"/>
                </a:lnTo>
                <a:lnTo>
                  <a:pt x="711769" y="39765"/>
                </a:lnTo>
                <a:lnTo>
                  <a:pt x="641260" y="62563"/>
                </a:lnTo>
                <a:lnTo>
                  <a:pt x="572673" y="90345"/>
                </a:lnTo>
                <a:lnTo>
                  <a:pt x="506309" y="123057"/>
                </a:lnTo>
                <a:lnTo>
                  <a:pt x="442469" y="160645"/>
                </a:lnTo>
                <a:lnTo>
                  <a:pt x="381451" y="203054"/>
                </a:lnTo>
                <a:lnTo>
                  <a:pt x="323557" y="250230"/>
                </a:lnTo>
                <a:lnTo>
                  <a:pt x="267192" y="304204"/>
                </a:lnTo>
                <a:lnTo>
                  <a:pt x="239868" y="333975"/>
                </a:lnTo>
                <a:lnTo>
                  <a:pt x="213920" y="364864"/>
                </a:lnTo>
                <a:lnTo>
                  <a:pt x="189365" y="396832"/>
                </a:lnTo>
                <a:lnTo>
                  <a:pt x="166220" y="429839"/>
                </a:lnTo>
                <a:lnTo>
                  <a:pt x="144503" y="463846"/>
                </a:lnTo>
                <a:lnTo>
                  <a:pt x="124231" y="498814"/>
                </a:lnTo>
                <a:lnTo>
                  <a:pt x="105422" y="534704"/>
                </a:lnTo>
                <a:lnTo>
                  <a:pt x="88092" y="571476"/>
                </a:lnTo>
                <a:lnTo>
                  <a:pt x="72260" y="609092"/>
                </a:lnTo>
                <a:lnTo>
                  <a:pt x="57942" y="647511"/>
                </a:lnTo>
                <a:lnTo>
                  <a:pt x="45156" y="686695"/>
                </a:lnTo>
                <a:lnTo>
                  <a:pt x="33919" y="726604"/>
                </a:lnTo>
                <a:lnTo>
                  <a:pt x="24248" y="767199"/>
                </a:lnTo>
                <a:lnTo>
                  <a:pt x="16161" y="808442"/>
                </a:lnTo>
                <a:lnTo>
                  <a:pt x="9676" y="850292"/>
                </a:lnTo>
                <a:lnTo>
                  <a:pt x="4809" y="892711"/>
                </a:lnTo>
                <a:lnTo>
                  <a:pt x="1578" y="935658"/>
                </a:lnTo>
                <a:lnTo>
                  <a:pt x="0" y="979096"/>
                </a:lnTo>
                <a:lnTo>
                  <a:pt x="92" y="3925442"/>
                </a:lnTo>
                <a:lnTo>
                  <a:pt x="2136" y="3977035"/>
                </a:lnTo>
                <a:lnTo>
                  <a:pt x="8197" y="4028461"/>
                </a:lnTo>
                <a:lnTo>
                  <a:pt x="18170" y="4079454"/>
                </a:lnTo>
                <a:lnTo>
                  <a:pt x="31950" y="4129748"/>
                </a:lnTo>
                <a:lnTo>
                  <a:pt x="49431" y="4179077"/>
                </a:lnTo>
                <a:lnTo>
                  <a:pt x="70510" y="4227176"/>
                </a:lnTo>
                <a:lnTo>
                  <a:pt x="95080" y="4273778"/>
                </a:lnTo>
                <a:lnTo>
                  <a:pt x="123036" y="4318618"/>
                </a:lnTo>
                <a:lnTo>
                  <a:pt x="154273" y="4361430"/>
                </a:lnTo>
                <a:lnTo>
                  <a:pt x="188687" y="4401947"/>
                </a:lnTo>
                <a:lnTo>
                  <a:pt x="218030" y="4432152"/>
                </a:lnTo>
                <a:lnTo>
                  <a:pt x="249207" y="4460669"/>
                </a:lnTo>
                <a:lnTo>
                  <a:pt x="282094" y="4487318"/>
                </a:lnTo>
                <a:lnTo>
                  <a:pt x="316567" y="4511920"/>
                </a:lnTo>
                <a:lnTo>
                  <a:pt x="352501" y="4534298"/>
                </a:lnTo>
                <a:lnTo>
                  <a:pt x="389773" y="4554272"/>
                </a:lnTo>
                <a:lnTo>
                  <a:pt x="428257" y="4571663"/>
                </a:lnTo>
                <a:lnTo>
                  <a:pt x="467831" y="4586294"/>
                </a:lnTo>
                <a:lnTo>
                  <a:pt x="508369" y="4597984"/>
                </a:lnTo>
                <a:lnTo>
                  <a:pt x="549748" y="4606556"/>
                </a:lnTo>
                <a:lnTo>
                  <a:pt x="603807" y="4613741"/>
                </a:lnTo>
                <a:lnTo>
                  <a:pt x="658190" y="4617312"/>
                </a:lnTo>
                <a:lnTo>
                  <a:pt x="685408" y="4617706"/>
                </a:lnTo>
                <a:lnTo>
                  <a:pt x="712593" y="4617150"/>
                </a:lnTo>
                <a:lnTo>
                  <a:pt x="766717" y="4613130"/>
                </a:lnTo>
                <a:lnTo>
                  <a:pt x="820258" y="4605131"/>
                </a:lnTo>
                <a:lnTo>
                  <a:pt x="872915" y="4593029"/>
                </a:lnTo>
                <a:lnTo>
                  <a:pt x="924387" y="4576704"/>
                </a:lnTo>
                <a:lnTo>
                  <a:pt x="974371" y="4556032"/>
                </a:lnTo>
                <a:lnTo>
                  <a:pt x="1022566" y="4530891"/>
                </a:lnTo>
                <a:lnTo>
                  <a:pt x="1068670" y="4501159"/>
                </a:lnTo>
                <a:lnTo>
                  <a:pt x="1108738" y="4469983"/>
                </a:lnTo>
                <a:lnTo>
                  <a:pt x="1137431" y="4444578"/>
                </a:lnTo>
                <a:lnTo>
                  <a:pt x="1164720" y="4417807"/>
                </a:lnTo>
                <a:lnTo>
                  <a:pt x="1197283" y="4381991"/>
                </a:lnTo>
                <a:lnTo>
                  <a:pt x="1230153" y="4340294"/>
                </a:lnTo>
                <a:lnTo>
                  <a:pt x="1259787" y="4296435"/>
                </a:lnTo>
                <a:lnTo>
                  <a:pt x="1286082" y="4250681"/>
                </a:lnTo>
                <a:lnTo>
                  <a:pt x="1308933" y="4203297"/>
                </a:lnTo>
                <a:lnTo>
                  <a:pt x="1328236" y="4154550"/>
                </a:lnTo>
                <a:lnTo>
                  <a:pt x="1343886" y="4104705"/>
                </a:lnTo>
                <a:lnTo>
                  <a:pt x="1355779" y="4054028"/>
                </a:lnTo>
                <a:lnTo>
                  <a:pt x="1363811" y="4002785"/>
                </a:lnTo>
                <a:lnTo>
                  <a:pt x="1367877" y="3951243"/>
                </a:lnTo>
                <a:lnTo>
                  <a:pt x="1368390" y="3925442"/>
                </a:lnTo>
                <a:lnTo>
                  <a:pt x="1368390" y="1622298"/>
                </a:lnTo>
                <a:lnTo>
                  <a:pt x="1360487" y="1580114"/>
                </a:lnTo>
                <a:lnTo>
                  <a:pt x="1338768" y="1544849"/>
                </a:lnTo>
                <a:lnTo>
                  <a:pt x="1306222" y="1519509"/>
                </a:lnTo>
                <a:lnTo>
                  <a:pt x="1265835" y="1507099"/>
                </a:lnTo>
                <a:lnTo>
                  <a:pt x="1223839" y="1509937"/>
                </a:lnTo>
                <a:lnTo>
                  <a:pt x="1210404" y="1514259"/>
                </a:lnTo>
                <a:close/>
              </a:path>
            </a:pathLst>
          </a:custGeom>
          <a:solidFill>
            <a:srgbClr val="7A7A7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09600" y="2209800"/>
            <a:ext cx="1752600" cy="457200"/>
          </a:xfrm>
          <a:custGeom>
            <a:avLst/>
            <a:gdLst/>
            <a:ahLst/>
            <a:cxnLst/>
            <a:rect l="l" t="t" r="r" b="b"/>
            <a:pathLst>
              <a:path w="1752600" h="457200">
                <a:moveTo>
                  <a:pt x="0" y="457200"/>
                </a:moveTo>
                <a:lnTo>
                  <a:pt x="1752600" y="457200"/>
                </a:lnTo>
                <a:lnTo>
                  <a:pt x="17526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09600" y="2209800"/>
            <a:ext cx="1752600" cy="457200"/>
          </a:xfrm>
          <a:custGeom>
            <a:avLst/>
            <a:gdLst/>
            <a:ahLst/>
            <a:cxnLst/>
            <a:rect l="l" t="t" r="r" b="b"/>
            <a:pathLst>
              <a:path w="1752600" h="457200">
                <a:moveTo>
                  <a:pt x="0" y="457200"/>
                </a:moveTo>
                <a:lnTo>
                  <a:pt x="1752600" y="457200"/>
                </a:lnTo>
                <a:lnTo>
                  <a:pt x="17526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09600" y="3581400"/>
            <a:ext cx="1752600" cy="762000"/>
          </a:xfrm>
          <a:custGeom>
            <a:avLst/>
            <a:gdLst/>
            <a:ahLst/>
            <a:cxnLst/>
            <a:rect l="l" t="t" r="r" b="b"/>
            <a:pathLst>
              <a:path w="1752600" h="762000">
                <a:moveTo>
                  <a:pt x="0" y="762000"/>
                </a:moveTo>
                <a:lnTo>
                  <a:pt x="1752600" y="762000"/>
                </a:lnTo>
                <a:lnTo>
                  <a:pt x="1752600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09600" y="3581400"/>
            <a:ext cx="1752600" cy="762000"/>
          </a:xfrm>
          <a:custGeom>
            <a:avLst/>
            <a:gdLst/>
            <a:ahLst/>
            <a:cxnLst/>
            <a:rect l="l" t="t" r="r" b="b"/>
            <a:pathLst>
              <a:path w="1752600" h="762000">
                <a:moveTo>
                  <a:pt x="0" y="762000"/>
                </a:moveTo>
                <a:lnTo>
                  <a:pt x="1752600" y="762000"/>
                </a:lnTo>
                <a:lnTo>
                  <a:pt x="1752600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09600" y="4953000"/>
            <a:ext cx="1752600" cy="457200"/>
          </a:xfrm>
          <a:custGeom>
            <a:avLst/>
            <a:gdLst/>
            <a:ahLst/>
            <a:cxnLst/>
            <a:rect l="l" t="t" r="r" b="b"/>
            <a:pathLst>
              <a:path w="1752600" h="457200">
                <a:moveTo>
                  <a:pt x="0" y="457200"/>
                </a:moveTo>
                <a:lnTo>
                  <a:pt x="1752600" y="457200"/>
                </a:lnTo>
                <a:lnTo>
                  <a:pt x="17526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09600" y="4953000"/>
            <a:ext cx="1752600" cy="457200"/>
          </a:xfrm>
          <a:custGeom>
            <a:avLst/>
            <a:gdLst/>
            <a:ahLst/>
            <a:cxnLst/>
            <a:rect l="l" t="t" r="r" b="b"/>
            <a:pathLst>
              <a:path w="1752600" h="457200">
                <a:moveTo>
                  <a:pt x="0" y="457200"/>
                </a:moveTo>
                <a:lnTo>
                  <a:pt x="1752600" y="457200"/>
                </a:lnTo>
                <a:lnTo>
                  <a:pt x="17526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657600" y="3439668"/>
            <a:ext cx="5375148" cy="914399"/>
          </a:xfrm>
          <a:custGeom>
            <a:avLst/>
            <a:gdLst/>
            <a:ahLst/>
            <a:cxnLst/>
            <a:rect l="l" t="t" r="r" b="b"/>
            <a:pathLst>
              <a:path w="5375148" h="914400">
                <a:moveTo>
                  <a:pt x="0" y="914399"/>
                </a:moveTo>
                <a:lnTo>
                  <a:pt x="5375148" y="914399"/>
                </a:lnTo>
                <a:lnTo>
                  <a:pt x="5375148" y="0"/>
                </a:lnTo>
                <a:lnTo>
                  <a:pt x="0" y="0"/>
                </a:lnTo>
                <a:lnTo>
                  <a:pt x="0" y="914399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657600" y="3439668"/>
            <a:ext cx="5375148" cy="914399"/>
          </a:xfrm>
          <a:custGeom>
            <a:avLst/>
            <a:gdLst/>
            <a:ahLst/>
            <a:cxnLst/>
            <a:rect l="l" t="t" r="r" b="b"/>
            <a:pathLst>
              <a:path w="5375148" h="914400">
                <a:moveTo>
                  <a:pt x="0" y="914399"/>
                </a:moveTo>
                <a:lnTo>
                  <a:pt x="5375148" y="914399"/>
                </a:lnTo>
                <a:lnTo>
                  <a:pt x="5375148" y="0"/>
                </a:lnTo>
                <a:lnTo>
                  <a:pt x="0" y="0"/>
                </a:lnTo>
                <a:lnTo>
                  <a:pt x="0" y="914399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514600" y="3876675"/>
            <a:ext cx="1143000" cy="171450"/>
          </a:xfrm>
          <a:custGeom>
            <a:avLst/>
            <a:gdLst/>
            <a:ahLst/>
            <a:cxnLst/>
            <a:rect l="l" t="t" r="r" b="b"/>
            <a:pathLst>
              <a:path w="1143000" h="171450">
                <a:moveTo>
                  <a:pt x="1000125" y="114300"/>
                </a:moveTo>
                <a:lnTo>
                  <a:pt x="971550" y="114299"/>
                </a:lnTo>
                <a:lnTo>
                  <a:pt x="971550" y="171450"/>
                </a:lnTo>
                <a:lnTo>
                  <a:pt x="1143000" y="85725"/>
                </a:lnTo>
                <a:lnTo>
                  <a:pt x="1000125" y="114300"/>
                </a:lnTo>
                <a:close/>
              </a:path>
              <a:path w="1143000" h="171450">
                <a:moveTo>
                  <a:pt x="1000125" y="57150"/>
                </a:moveTo>
                <a:lnTo>
                  <a:pt x="971550" y="0"/>
                </a:lnTo>
                <a:lnTo>
                  <a:pt x="971550" y="57149"/>
                </a:lnTo>
                <a:lnTo>
                  <a:pt x="1000125" y="57150"/>
                </a:lnTo>
                <a:close/>
              </a:path>
              <a:path w="1143000" h="171450">
                <a:moveTo>
                  <a:pt x="0" y="57150"/>
                </a:moveTo>
                <a:lnTo>
                  <a:pt x="0" y="114300"/>
                </a:lnTo>
                <a:lnTo>
                  <a:pt x="1000125" y="114300"/>
                </a:lnTo>
                <a:lnTo>
                  <a:pt x="1143000" y="85725"/>
                </a:lnTo>
                <a:lnTo>
                  <a:pt x="971550" y="0"/>
                </a:lnTo>
                <a:lnTo>
                  <a:pt x="1000125" y="57150"/>
                </a:lnTo>
                <a:lnTo>
                  <a:pt x="0" y="571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651504" y="2060448"/>
            <a:ext cx="5373624" cy="838200"/>
          </a:xfrm>
          <a:custGeom>
            <a:avLst/>
            <a:gdLst/>
            <a:ahLst/>
            <a:cxnLst/>
            <a:rect l="l" t="t" r="r" b="b"/>
            <a:pathLst>
              <a:path w="5373624" h="838200">
                <a:moveTo>
                  <a:pt x="0" y="838200"/>
                </a:moveTo>
                <a:lnTo>
                  <a:pt x="5373624" y="838200"/>
                </a:lnTo>
                <a:lnTo>
                  <a:pt x="5373624" y="0"/>
                </a:lnTo>
                <a:lnTo>
                  <a:pt x="0" y="0"/>
                </a:lnTo>
                <a:lnTo>
                  <a:pt x="0" y="838200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651504" y="2060448"/>
            <a:ext cx="5373624" cy="838200"/>
          </a:xfrm>
          <a:custGeom>
            <a:avLst/>
            <a:gdLst/>
            <a:ahLst/>
            <a:cxnLst/>
            <a:rect l="l" t="t" r="r" b="b"/>
            <a:pathLst>
              <a:path w="5373624" h="838200">
                <a:moveTo>
                  <a:pt x="0" y="838200"/>
                </a:moveTo>
                <a:lnTo>
                  <a:pt x="5373624" y="838200"/>
                </a:lnTo>
                <a:lnTo>
                  <a:pt x="5373624" y="0"/>
                </a:lnTo>
                <a:lnTo>
                  <a:pt x="0" y="0"/>
                </a:lnTo>
                <a:lnTo>
                  <a:pt x="0" y="8382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514600" y="2352675"/>
            <a:ext cx="1143000" cy="171450"/>
          </a:xfrm>
          <a:custGeom>
            <a:avLst/>
            <a:gdLst/>
            <a:ahLst/>
            <a:cxnLst/>
            <a:rect l="l" t="t" r="r" b="b"/>
            <a:pathLst>
              <a:path w="1143000" h="171450">
                <a:moveTo>
                  <a:pt x="1000125" y="114300"/>
                </a:moveTo>
                <a:lnTo>
                  <a:pt x="971550" y="114299"/>
                </a:lnTo>
                <a:lnTo>
                  <a:pt x="971550" y="171450"/>
                </a:lnTo>
                <a:lnTo>
                  <a:pt x="1143000" y="85725"/>
                </a:lnTo>
                <a:lnTo>
                  <a:pt x="1000125" y="114300"/>
                </a:lnTo>
                <a:close/>
              </a:path>
              <a:path w="1143000" h="171450">
                <a:moveTo>
                  <a:pt x="1000125" y="57150"/>
                </a:moveTo>
                <a:lnTo>
                  <a:pt x="971550" y="0"/>
                </a:lnTo>
                <a:lnTo>
                  <a:pt x="971550" y="57149"/>
                </a:lnTo>
                <a:lnTo>
                  <a:pt x="1000125" y="57150"/>
                </a:lnTo>
                <a:close/>
              </a:path>
              <a:path w="1143000" h="171450">
                <a:moveTo>
                  <a:pt x="0" y="57150"/>
                </a:moveTo>
                <a:lnTo>
                  <a:pt x="0" y="114300"/>
                </a:lnTo>
                <a:lnTo>
                  <a:pt x="1000125" y="114300"/>
                </a:lnTo>
                <a:lnTo>
                  <a:pt x="1143000" y="85725"/>
                </a:lnTo>
                <a:lnTo>
                  <a:pt x="971550" y="0"/>
                </a:lnTo>
                <a:lnTo>
                  <a:pt x="1000125" y="57150"/>
                </a:lnTo>
                <a:lnTo>
                  <a:pt x="0" y="571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657600" y="4724400"/>
            <a:ext cx="5367528" cy="982980"/>
          </a:xfrm>
          <a:custGeom>
            <a:avLst/>
            <a:gdLst/>
            <a:ahLst/>
            <a:cxnLst/>
            <a:rect l="l" t="t" r="r" b="b"/>
            <a:pathLst>
              <a:path w="5367528" h="982979">
                <a:moveTo>
                  <a:pt x="0" y="982980"/>
                </a:moveTo>
                <a:lnTo>
                  <a:pt x="5367528" y="982980"/>
                </a:lnTo>
                <a:lnTo>
                  <a:pt x="5367528" y="0"/>
                </a:lnTo>
                <a:lnTo>
                  <a:pt x="0" y="0"/>
                </a:lnTo>
                <a:lnTo>
                  <a:pt x="0" y="982980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657600" y="4724400"/>
            <a:ext cx="5367528" cy="982980"/>
          </a:xfrm>
          <a:custGeom>
            <a:avLst/>
            <a:gdLst/>
            <a:ahLst/>
            <a:cxnLst/>
            <a:rect l="l" t="t" r="r" b="b"/>
            <a:pathLst>
              <a:path w="5367528" h="982979">
                <a:moveTo>
                  <a:pt x="0" y="982980"/>
                </a:moveTo>
                <a:lnTo>
                  <a:pt x="5367528" y="982980"/>
                </a:lnTo>
                <a:lnTo>
                  <a:pt x="5367528" y="0"/>
                </a:lnTo>
                <a:lnTo>
                  <a:pt x="0" y="0"/>
                </a:lnTo>
                <a:lnTo>
                  <a:pt x="0" y="98298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514600" y="5095875"/>
            <a:ext cx="1143000" cy="171450"/>
          </a:xfrm>
          <a:custGeom>
            <a:avLst/>
            <a:gdLst/>
            <a:ahLst/>
            <a:cxnLst/>
            <a:rect l="l" t="t" r="r" b="b"/>
            <a:pathLst>
              <a:path w="1143000" h="171450">
                <a:moveTo>
                  <a:pt x="1000125" y="114300"/>
                </a:moveTo>
                <a:lnTo>
                  <a:pt x="971550" y="114299"/>
                </a:lnTo>
                <a:lnTo>
                  <a:pt x="971550" y="171450"/>
                </a:lnTo>
                <a:lnTo>
                  <a:pt x="1143000" y="85725"/>
                </a:lnTo>
                <a:lnTo>
                  <a:pt x="1000125" y="114300"/>
                </a:lnTo>
                <a:close/>
              </a:path>
              <a:path w="1143000" h="171450">
                <a:moveTo>
                  <a:pt x="1000125" y="57150"/>
                </a:moveTo>
                <a:lnTo>
                  <a:pt x="971550" y="0"/>
                </a:lnTo>
                <a:lnTo>
                  <a:pt x="971550" y="57149"/>
                </a:lnTo>
                <a:lnTo>
                  <a:pt x="1000125" y="57150"/>
                </a:lnTo>
                <a:close/>
              </a:path>
              <a:path w="1143000" h="171450">
                <a:moveTo>
                  <a:pt x="0" y="57150"/>
                </a:moveTo>
                <a:lnTo>
                  <a:pt x="0" y="114300"/>
                </a:lnTo>
                <a:lnTo>
                  <a:pt x="1000125" y="114300"/>
                </a:lnTo>
                <a:lnTo>
                  <a:pt x="1143000" y="85725"/>
                </a:lnTo>
                <a:lnTo>
                  <a:pt x="971550" y="0"/>
                </a:lnTo>
                <a:lnTo>
                  <a:pt x="1000125" y="57150"/>
                </a:lnTo>
                <a:lnTo>
                  <a:pt x="0" y="571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027168" y="415163"/>
            <a:ext cx="2200323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 smtClean="0">
                <a:solidFill>
                  <a:srgbClr val="FF0000"/>
                </a:solidFill>
                <a:latin typeface="Calibri"/>
                <a:cs typeface="Calibri"/>
              </a:rPr>
              <a:t>Τυποπ</a:t>
            </a:r>
            <a:r>
              <a:rPr sz="4800" b="1" spc="9" baseline="3413" dirty="0" smtClean="0">
                <a:solidFill>
                  <a:srgbClr val="FF0000"/>
                </a:solidFill>
                <a:latin typeface="Calibri"/>
                <a:cs typeface="Calibri"/>
              </a:rPr>
              <a:t>ο</a:t>
            </a:r>
            <a:r>
              <a:rPr sz="4800" b="1" spc="0" baseline="3413" dirty="0" smtClean="0">
                <a:solidFill>
                  <a:srgbClr val="FF0000"/>
                </a:solidFill>
                <a:latin typeface="Calibri"/>
                <a:cs typeface="Calibri"/>
              </a:rPr>
              <a:t>ίη</a:t>
            </a:r>
            <a:r>
              <a:rPr sz="4800" b="1" spc="-9" baseline="3413" dirty="0" smtClean="0">
                <a:solidFill>
                  <a:srgbClr val="FF0000"/>
                </a:solidFill>
                <a:latin typeface="Calibri"/>
                <a:cs typeface="Calibri"/>
              </a:rPr>
              <a:t>σ</a:t>
            </a:r>
            <a:r>
              <a:rPr sz="4800" b="1" spc="0" baseline="3413" dirty="0" smtClean="0">
                <a:solidFill>
                  <a:srgbClr val="FF0000"/>
                </a:solidFill>
                <a:latin typeface="Calibri"/>
                <a:cs typeface="Calibri"/>
              </a:rPr>
              <a:t>η</a:t>
            </a:r>
            <a:endParaRPr sz="320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766822" y="896874"/>
            <a:ext cx="1463877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139" baseline="2925" dirty="0" smtClean="0">
                <a:solidFill>
                  <a:srgbClr val="FFFF00"/>
                </a:solidFill>
                <a:latin typeface="Calibri"/>
                <a:cs typeface="Calibri"/>
              </a:rPr>
              <a:t>Κ</a:t>
            </a:r>
            <a:r>
              <a:rPr sz="4200" b="1" spc="104" baseline="2925" dirty="0" smtClean="0">
                <a:solidFill>
                  <a:srgbClr val="FFFF00"/>
                </a:solidFill>
                <a:latin typeface="Calibri"/>
                <a:cs typeface="Calibri"/>
              </a:rPr>
              <a:t>ί</a:t>
            </a:r>
            <a:r>
              <a:rPr sz="4200" b="1" spc="144" baseline="2925" dirty="0" smtClean="0">
                <a:solidFill>
                  <a:srgbClr val="FFFF00"/>
                </a:solidFill>
                <a:latin typeface="Calibri"/>
                <a:cs typeface="Calibri"/>
              </a:rPr>
              <a:t>νδ</a:t>
            </a:r>
            <a:r>
              <a:rPr sz="4200" b="1" spc="134" baseline="2925" dirty="0" smtClean="0">
                <a:solidFill>
                  <a:srgbClr val="FFFF00"/>
                </a:solidFill>
                <a:latin typeface="Calibri"/>
                <a:cs typeface="Calibri"/>
              </a:rPr>
              <a:t>υ</a:t>
            </a:r>
            <a:r>
              <a:rPr sz="4200" b="1" spc="144" baseline="2925" dirty="0" smtClean="0">
                <a:solidFill>
                  <a:srgbClr val="FFFF00"/>
                </a:solidFill>
                <a:latin typeface="Calibri"/>
                <a:cs typeface="Calibri"/>
              </a:rPr>
              <a:t>νο</a:t>
            </a:r>
            <a:r>
              <a:rPr sz="4200" b="1" spc="0" baseline="2925" dirty="0" smtClean="0">
                <a:solidFill>
                  <a:srgbClr val="FFFF00"/>
                </a:solidFill>
                <a:latin typeface="Calibri"/>
                <a:cs typeface="Calibri"/>
              </a:rPr>
              <a:t>ι</a:t>
            </a:r>
            <a:endParaRPr sz="2800" b="1">
              <a:solidFill>
                <a:srgbClr val="FFFF00"/>
              </a:solidFill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273477" y="896874"/>
            <a:ext cx="699364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139" baseline="2925" dirty="0" smtClean="0">
                <a:solidFill>
                  <a:srgbClr val="FFFF00"/>
                </a:solidFill>
                <a:latin typeface="Calibri"/>
                <a:cs typeface="Calibri"/>
              </a:rPr>
              <a:t>α</a:t>
            </a:r>
            <a:r>
              <a:rPr sz="4200" b="1" spc="144" baseline="2925" dirty="0" smtClean="0">
                <a:solidFill>
                  <a:srgbClr val="FFFF00"/>
                </a:solidFill>
                <a:latin typeface="Calibri"/>
                <a:cs typeface="Calibri"/>
              </a:rPr>
              <a:t>π</a:t>
            </a:r>
            <a:r>
              <a:rPr sz="4200" b="1" spc="0" baseline="2925" dirty="0" smtClean="0">
                <a:solidFill>
                  <a:srgbClr val="FFFF00"/>
                </a:solidFill>
                <a:latin typeface="Calibri"/>
                <a:cs typeface="Calibri"/>
              </a:rPr>
              <a:t>ό</a:t>
            </a:r>
            <a:endParaRPr sz="2800" b="1">
              <a:solidFill>
                <a:srgbClr val="FFFF00"/>
              </a:solidFill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015619" y="896874"/>
            <a:ext cx="594257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139" baseline="2925" dirty="0" smtClean="0">
                <a:solidFill>
                  <a:srgbClr val="FFFF00"/>
                </a:solidFill>
                <a:latin typeface="Calibri"/>
                <a:cs typeface="Calibri"/>
              </a:rPr>
              <a:t>τ</a:t>
            </a:r>
            <a:r>
              <a:rPr sz="4200" b="1" spc="79" baseline="2925" dirty="0" smtClean="0">
                <a:solidFill>
                  <a:srgbClr val="FFFF00"/>
                </a:solidFill>
                <a:latin typeface="Calibri"/>
                <a:cs typeface="Calibri"/>
              </a:rPr>
              <a:t>η</a:t>
            </a:r>
            <a:r>
              <a:rPr sz="4200" b="1" spc="0" baseline="2925" dirty="0" smtClean="0">
                <a:solidFill>
                  <a:srgbClr val="FFFF00"/>
                </a:solidFill>
                <a:latin typeface="Calibri"/>
                <a:cs typeface="Calibri"/>
              </a:rPr>
              <a:t>ν</a:t>
            </a:r>
            <a:endParaRPr sz="2800" b="1">
              <a:solidFill>
                <a:srgbClr val="FFFF00"/>
              </a:solidFill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653009" y="896874"/>
            <a:ext cx="1955680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134" baseline="2925" dirty="0" smtClean="0">
                <a:solidFill>
                  <a:srgbClr val="FFFF00"/>
                </a:solidFill>
                <a:latin typeface="Calibri"/>
                <a:cs typeface="Calibri"/>
              </a:rPr>
              <a:t>υ</a:t>
            </a:r>
            <a:r>
              <a:rPr sz="4200" b="1" spc="144" baseline="2925" dirty="0" smtClean="0">
                <a:solidFill>
                  <a:srgbClr val="FFFF00"/>
                </a:solidFill>
                <a:latin typeface="Calibri"/>
                <a:cs typeface="Calibri"/>
              </a:rPr>
              <a:t>π</a:t>
            </a:r>
            <a:r>
              <a:rPr sz="4200" b="1" spc="134" baseline="2925" dirty="0" smtClean="0">
                <a:solidFill>
                  <a:srgbClr val="FFFF00"/>
                </a:solidFill>
                <a:latin typeface="Calibri"/>
                <a:cs typeface="Calibri"/>
              </a:rPr>
              <a:t>ε</a:t>
            </a:r>
            <a:r>
              <a:rPr sz="4200" b="1" spc="144" baseline="2925" dirty="0" smtClean="0">
                <a:solidFill>
                  <a:srgbClr val="FFFF00"/>
                </a:solidFill>
                <a:latin typeface="Calibri"/>
                <a:cs typeface="Calibri"/>
              </a:rPr>
              <a:t>ρβ</a:t>
            </a:r>
            <a:r>
              <a:rPr sz="4200" b="1" spc="119" baseline="2925" dirty="0" smtClean="0">
                <a:solidFill>
                  <a:srgbClr val="FFFF00"/>
                </a:solidFill>
                <a:latin typeface="Calibri"/>
                <a:cs typeface="Calibri"/>
              </a:rPr>
              <a:t>ο</a:t>
            </a:r>
            <a:r>
              <a:rPr sz="4200" b="1" spc="114" baseline="2925" dirty="0" smtClean="0">
                <a:solidFill>
                  <a:srgbClr val="FFFF00"/>
                </a:solidFill>
                <a:latin typeface="Calibri"/>
                <a:cs typeface="Calibri"/>
              </a:rPr>
              <a:t>λ</a:t>
            </a:r>
            <a:r>
              <a:rPr sz="4200" b="1" spc="144" baseline="2925" dirty="0" smtClean="0">
                <a:solidFill>
                  <a:srgbClr val="FFFF00"/>
                </a:solidFill>
                <a:latin typeface="Calibri"/>
                <a:cs typeface="Calibri"/>
              </a:rPr>
              <a:t>ι</a:t>
            </a:r>
            <a:r>
              <a:rPr sz="4200" b="1" spc="139" baseline="2925" dirty="0" smtClean="0">
                <a:solidFill>
                  <a:srgbClr val="FFFF00"/>
                </a:solidFill>
                <a:latin typeface="Calibri"/>
                <a:cs typeface="Calibri"/>
              </a:rPr>
              <a:t>κ</a:t>
            </a:r>
            <a:r>
              <a:rPr sz="4200" b="1" spc="0" baseline="2925" dirty="0" smtClean="0">
                <a:solidFill>
                  <a:srgbClr val="FFFF00"/>
                </a:solidFill>
                <a:latin typeface="Calibri"/>
                <a:cs typeface="Calibri"/>
              </a:rPr>
              <a:t>ή</a:t>
            </a:r>
            <a:endParaRPr sz="2800" b="1">
              <a:solidFill>
                <a:srgbClr val="FFFF00"/>
              </a:solidFill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655728" y="896874"/>
            <a:ext cx="2004682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139" baseline="2925" dirty="0" smtClean="0">
                <a:solidFill>
                  <a:srgbClr val="FFFF00"/>
                </a:solidFill>
                <a:latin typeface="Calibri"/>
                <a:cs typeface="Calibri"/>
              </a:rPr>
              <a:t>τ</a:t>
            </a:r>
            <a:r>
              <a:rPr sz="4200" b="1" spc="134" baseline="2925" dirty="0" smtClean="0">
                <a:solidFill>
                  <a:srgbClr val="FFFF00"/>
                </a:solidFill>
                <a:latin typeface="Calibri"/>
                <a:cs typeface="Calibri"/>
              </a:rPr>
              <a:t>υ</a:t>
            </a:r>
            <a:r>
              <a:rPr sz="4200" b="1" spc="144" baseline="2925" dirty="0" smtClean="0">
                <a:solidFill>
                  <a:srgbClr val="FFFF00"/>
                </a:solidFill>
                <a:latin typeface="Calibri"/>
                <a:cs typeface="Calibri"/>
              </a:rPr>
              <a:t>ποποί</a:t>
            </a:r>
            <a:r>
              <a:rPr sz="4200" b="1" spc="139" baseline="2925" dirty="0" smtClean="0">
                <a:solidFill>
                  <a:srgbClr val="FFFF00"/>
                </a:solidFill>
                <a:latin typeface="Calibri"/>
                <a:cs typeface="Calibri"/>
              </a:rPr>
              <a:t>η</a:t>
            </a:r>
            <a:r>
              <a:rPr sz="4200" b="1" spc="144" baseline="2925" dirty="0" smtClean="0">
                <a:solidFill>
                  <a:srgbClr val="FFFF00"/>
                </a:solidFill>
                <a:latin typeface="Calibri"/>
                <a:cs typeface="Calibri"/>
              </a:rPr>
              <a:t>σ</a:t>
            </a:r>
            <a:r>
              <a:rPr sz="4200" b="1" spc="0" baseline="2925" dirty="0" smtClean="0">
                <a:solidFill>
                  <a:srgbClr val="FFFF00"/>
                </a:solidFill>
                <a:latin typeface="Calibri"/>
                <a:cs typeface="Calibri"/>
              </a:rPr>
              <a:t>η</a:t>
            </a:r>
            <a:endParaRPr sz="2800" b="1">
              <a:solidFill>
                <a:srgbClr val="FFFF00"/>
              </a:solidFill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5266" y="3855339"/>
            <a:ext cx="1382826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b="1" spc="0" baseline="3034" dirty="0" smtClean="0">
                <a:solidFill>
                  <a:srgbClr val="FF0000"/>
                </a:solidFill>
                <a:latin typeface="Calibri"/>
                <a:cs typeface="Calibri"/>
              </a:rPr>
              <a:t>π</a:t>
            </a:r>
            <a:r>
              <a:rPr sz="2700" b="1" spc="4" baseline="3034" dirty="0" smtClean="0">
                <a:solidFill>
                  <a:srgbClr val="FF0000"/>
                </a:solidFill>
                <a:latin typeface="Calibri"/>
                <a:cs typeface="Calibri"/>
              </a:rPr>
              <a:t>ρ</a:t>
            </a:r>
            <a:r>
              <a:rPr sz="2700" b="1" spc="0" baseline="3034" dirty="0" smtClean="0">
                <a:solidFill>
                  <a:srgbClr val="FF0000"/>
                </a:solidFill>
                <a:latin typeface="Calibri"/>
                <a:cs typeface="Calibri"/>
              </a:rPr>
              <a:t>ο</a:t>
            </a:r>
            <a:r>
              <a:rPr sz="2700" b="1" spc="4" baseline="3034" dirty="0" smtClean="0">
                <a:solidFill>
                  <a:srgbClr val="FF0000"/>
                </a:solidFill>
                <a:latin typeface="Calibri"/>
                <a:cs typeface="Calibri"/>
              </a:rPr>
              <a:t>σ</a:t>
            </a:r>
            <a:r>
              <a:rPr sz="2700" b="1" spc="-50" baseline="3034" dirty="0" smtClean="0">
                <a:solidFill>
                  <a:srgbClr val="FF0000"/>
                </a:solidFill>
                <a:latin typeface="Calibri"/>
                <a:cs typeface="Calibri"/>
              </a:rPr>
              <a:t>κ</a:t>
            </a:r>
            <a:r>
              <a:rPr sz="2700" b="1" spc="-19" baseline="3034" dirty="0" smtClean="0">
                <a:solidFill>
                  <a:srgbClr val="FF0000"/>
                </a:solidFill>
                <a:latin typeface="Calibri"/>
                <a:cs typeface="Calibri"/>
              </a:rPr>
              <a:t>ό</a:t>
            </a:r>
            <a:r>
              <a:rPr sz="2700" b="1" spc="25" baseline="3034" dirty="0" smtClean="0">
                <a:solidFill>
                  <a:srgbClr val="FF0000"/>
                </a:solidFill>
                <a:latin typeface="Calibri"/>
                <a:cs typeface="Calibri"/>
              </a:rPr>
              <a:t>λ</a:t>
            </a:r>
            <a:r>
              <a:rPr sz="2700" b="1" spc="0" baseline="3034" dirty="0" smtClean="0">
                <a:solidFill>
                  <a:srgbClr val="FF0000"/>
                </a:solidFill>
                <a:latin typeface="Calibri"/>
                <a:cs typeface="Calibri"/>
              </a:rPr>
              <a:t>λ</a:t>
            </a:r>
            <a:r>
              <a:rPr sz="2700" b="1" spc="-4" baseline="3034" dirty="0" smtClean="0">
                <a:solidFill>
                  <a:srgbClr val="FF0000"/>
                </a:solidFill>
                <a:latin typeface="Calibri"/>
                <a:cs typeface="Calibri"/>
              </a:rPr>
              <a:t>ησ</a:t>
            </a:r>
            <a:r>
              <a:rPr sz="2700" b="1" spc="0" baseline="3034" dirty="0" smtClean="0">
                <a:solidFill>
                  <a:srgbClr val="FF0000"/>
                </a:solidFill>
                <a:latin typeface="Calibri"/>
                <a:cs typeface="Calibri"/>
              </a:rPr>
              <a:t>η</a:t>
            </a:r>
            <a:endParaRPr sz="180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09600" y="4953000"/>
            <a:ext cx="1752600" cy="457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50"/>
              </a:lnSpc>
              <a:spcBef>
                <a:spcPts val="43"/>
              </a:spcBef>
            </a:pPr>
            <a:endParaRPr sz="650"/>
          </a:p>
          <a:p>
            <a:pPr marL="60045">
              <a:lnSpc>
                <a:spcPct val="101725"/>
              </a:lnSpc>
            </a:pPr>
            <a:r>
              <a:rPr sz="1800" b="1" spc="-4" dirty="0" smtClean="0">
                <a:solidFill>
                  <a:srgbClr val="FF0000"/>
                </a:solidFill>
                <a:latin typeface="Calibri"/>
                <a:cs typeface="Calibri"/>
              </a:rPr>
              <a:t>Γ</a:t>
            </a:r>
            <a:r>
              <a:rPr sz="1800" b="1" spc="0" dirty="0" smtClean="0">
                <a:solidFill>
                  <a:srgbClr val="FF0000"/>
                </a:solidFill>
                <a:latin typeface="Calibri"/>
                <a:cs typeface="Calibri"/>
              </a:rPr>
              <a:t>ρ</a:t>
            </a:r>
            <a:r>
              <a:rPr sz="1800" b="1" spc="4" dirty="0" smtClean="0">
                <a:solidFill>
                  <a:srgbClr val="FF0000"/>
                </a:solidFill>
                <a:latin typeface="Calibri"/>
                <a:cs typeface="Calibri"/>
              </a:rPr>
              <a:t>α</a:t>
            </a:r>
            <a:r>
              <a:rPr sz="1800" b="1" spc="0" dirty="0" smtClean="0">
                <a:solidFill>
                  <a:srgbClr val="FF0000"/>
                </a:solidFill>
                <a:latin typeface="Calibri"/>
                <a:cs typeface="Calibri"/>
              </a:rPr>
              <a:t>φει</a:t>
            </a:r>
            <a:r>
              <a:rPr sz="1800" b="1" spc="4" dirty="0" smtClean="0">
                <a:solidFill>
                  <a:srgbClr val="FF0000"/>
                </a:solidFill>
                <a:latin typeface="Calibri"/>
                <a:cs typeface="Calibri"/>
              </a:rPr>
              <a:t>ο</a:t>
            </a:r>
            <a:r>
              <a:rPr sz="1800" b="1" spc="0" dirty="0" smtClean="0">
                <a:solidFill>
                  <a:srgbClr val="FF0000"/>
                </a:solidFill>
                <a:latin typeface="Calibri"/>
                <a:cs typeface="Calibri"/>
              </a:rPr>
              <a:t>α</a:t>
            </a:r>
            <a:r>
              <a:rPr sz="1800" b="1" spc="-9" dirty="0" smtClean="0">
                <a:solidFill>
                  <a:srgbClr val="FF0000"/>
                </a:solidFill>
                <a:latin typeface="Calibri"/>
                <a:cs typeface="Calibri"/>
              </a:rPr>
              <a:t>πάθ</a:t>
            </a:r>
            <a:r>
              <a:rPr sz="1800" b="1" spc="0" dirty="0" smtClean="0">
                <a:solidFill>
                  <a:srgbClr val="FF0000"/>
                </a:solidFill>
                <a:latin typeface="Calibri"/>
                <a:cs typeface="Calibri"/>
              </a:rPr>
              <a:t>εια</a:t>
            </a:r>
            <a:endParaRPr sz="180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57600" y="4724400"/>
            <a:ext cx="5367528" cy="9829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075" marR="90274">
              <a:lnSpc>
                <a:spcPct val="99995"/>
              </a:lnSpc>
              <a:spcBef>
                <a:spcPts val="35"/>
              </a:spcBef>
            </a:pPr>
            <a:r>
              <a:rPr sz="1600" b="1" spc="0" dirty="0" smtClean="0">
                <a:solidFill>
                  <a:schemeClr val="bg1"/>
                </a:solidFill>
                <a:latin typeface="Calibri"/>
                <a:cs typeface="Calibri"/>
              </a:rPr>
              <a:t>Η ε</a:t>
            </a:r>
            <a:r>
              <a:rPr sz="1600" b="1" spc="-25" dirty="0" smtClean="0">
                <a:solidFill>
                  <a:schemeClr val="bg1"/>
                </a:solidFill>
                <a:latin typeface="Calibri"/>
                <a:cs typeface="Calibri"/>
              </a:rPr>
              <a:t>ξ</a:t>
            </a:r>
            <a:r>
              <a:rPr sz="1600" b="1" spc="0" dirty="0" smtClean="0">
                <a:solidFill>
                  <a:schemeClr val="bg1"/>
                </a:solidFill>
                <a:latin typeface="Calibri"/>
                <a:cs typeface="Calibri"/>
              </a:rPr>
              <a:t>άρτ</a:t>
            </a:r>
            <a:r>
              <a:rPr sz="1600" b="1" spc="-9" dirty="0" smtClean="0">
                <a:solidFill>
                  <a:schemeClr val="bg1"/>
                </a:solidFill>
                <a:latin typeface="Calibri"/>
                <a:cs typeface="Calibri"/>
              </a:rPr>
              <a:t>η</a:t>
            </a:r>
            <a:r>
              <a:rPr sz="1600" b="1" spc="0" dirty="0" smtClean="0">
                <a:solidFill>
                  <a:schemeClr val="bg1"/>
                </a:solidFill>
                <a:latin typeface="Calibri"/>
                <a:cs typeface="Calibri"/>
              </a:rPr>
              <a:t>ση</a:t>
            </a:r>
            <a:r>
              <a:rPr sz="1600" b="1" spc="-38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600" b="1" spc="-14" dirty="0" smtClean="0">
                <a:solidFill>
                  <a:schemeClr val="bg1"/>
                </a:solidFill>
                <a:latin typeface="Calibri"/>
                <a:cs typeface="Calibri"/>
              </a:rPr>
              <a:t>τ</a:t>
            </a:r>
            <a:r>
              <a:rPr sz="1600" b="1" spc="-19" dirty="0" smtClean="0">
                <a:solidFill>
                  <a:schemeClr val="bg1"/>
                </a:solidFill>
                <a:latin typeface="Calibri"/>
                <a:cs typeface="Calibri"/>
              </a:rPr>
              <a:t>ω</a:t>
            </a:r>
            <a:r>
              <a:rPr sz="1600" b="1" spc="0" dirty="0" smtClean="0">
                <a:solidFill>
                  <a:schemeClr val="bg1"/>
                </a:solidFill>
                <a:latin typeface="Calibri"/>
                <a:cs typeface="Calibri"/>
              </a:rPr>
              <a:t>ν</a:t>
            </a:r>
            <a:r>
              <a:rPr sz="1600" b="1" spc="5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600" b="1" spc="0" dirty="0" smtClean="0">
                <a:solidFill>
                  <a:schemeClr val="bg1"/>
                </a:solidFill>
                <a:latin typeface="Calibri"/>
                <a:cs typeface="Calibri"/>
              </a:rPr>
              <a:t>δι</a:t>
            </a:r>
            <a:r>
              <a:rPr sz="1600" b="1" spc="4" dirty="0" smtClean="0">
                <a:solidFill>
                  <a:schemeClr val="bg1"/>
                </a:solidFill>
                <a:latin typeface="Calibri"/>
                <a:cs typeface="Calibri"/>
              </a:rPr>
              <a:t>ο</a:t>
            </a:r>
            <a:r>
              <a:rPr sz="1600" b="1" spc="0" dirty="0" smtClean="0">
                <a:solidFill>
                  <a:schemeClr val="bg1"/>
                </a:solidFill>
                <a:latin typeface="Calibri"/>
                <a:cs typeface="Calibri"/>
              </a:rPr>
              <a:t>ικ</a:t>
            </a:r>
            <a:r>
              <a:rPr sz="1600" b="1" spc="-14" dirty="0" smtClean="0">
                <a:solidFill>
                  <a:schemeClr val="bg1"/>
                </a:solidFill>
                <a:latin typeface="Calibri"/>
                <a:cs typeface="Calibri"/>
              </a:rPr>
              <a:t>η</a:t>
            </a:r>
            <a:r>
              <a:rPr sz="1600" b="1" spc="0" dirty="0" smtClean="0">
                <a:solidFill>
                  <a:schemeClr val="bg1"/>
                </a:solidFill>
                <a:latin typeface="Calibri"/>
                <a:cs typeface="Calibri"/>
              </a:rPr>
              <a:t>τι</a:t>
            </a:r>
            <a:r>
              <a:rPr sz="1600" b="1" spc="-39" dirty="0" smtClean="0">
                <a:solidFill>
                  <a:schemeClr val="bg1"/>
                </a:solidFill>
                <a:latin typeface="Calibri"/>
                <a:cs typeface="Calibri"/>
              </a:rPr>
              <a:t>κ</a:t>
            </a:r>
            <a:r>
              <a:rPr sz="1600" b="1" spc="-19" dirty="0" smtClean="0">
                <a:solidFill>
                  <a:schemeClr val="bg1"/>
                </a:solidFill>
                <a:latin typeface="Calibri"/>
                <a:cs typeface="Calibri"/>
              </a:rPr>
              <a:t>ώ</a:t>
            </a:r>
            <a:r>
              <a:rPr sz="1600" b="1" spc="0" dirty="0" smtClean="0">
                <a:solidFill>
                  <a:schemeClr val="bg1"/>
                </a:solidFill>
                <a:latin typeface="Calibri"/>
                <a:cs typeface="Calibri"/>
              </a:rPr>
              <a:t>ν</a:t>
            </a:r>
            <a:r>
              <a:rPr sz="1600" b="1" spc="-55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600" b="1" spc="19" dirty="0" smtClean="0">
                <a:solidFill>
                  <a:schemeClr val="bg1"/>
                </a:solidFill>
                <a:latin typeface="Calibri"/>
                <a:cs typeface="Calibri"/>
              </a:rPr>
              <a:t>σ</a:t>
            </a:r>
            <a:r>
              <a:rPr sz="1600" b="1" spc="0" dirty="0" smtClean="0">
                <a:solidFill>
                  <a:schemeClr val="bg1"/>
                </a:solidFill>
                <a:latin typeface="Calibri"/>
                <a:cs typeface="Calibri"/>
              </a:rPr>
              <a:t>τελε</a:t>
            </a:r>
            <a:r>
              <a:rPr sz="1600" b="1" spc="-9" dirty="0" smtClean="0">
                <a:solidFill>
                  <a:schemeClr val="bg1"/>
                </a:solidFill>
                <a:latin typeface="Calibri"/>
                <a:cs typeface="Calibri"/>
              </a:rPr>
              <a:t>χ</a:t>
            </a:r>
            <a:r>
              <a:rPr sz="1600" b="1" spc="-19" dirty="0" smtClean="0">
                <a:solidFill>
                  <a:schemeClr val="bg1"/>
                </a:solidFill>
                <a:latin typeface="Calibri"/>
                <a:cs typeface="Calibri"/>
              </a:rPr>
              <a:t>ώ</a:t>
            </a:r>
            <a:r>
              <a:rPr sz="1600" b="1" spc="0" dirty="0" smtClean="0">
                <a:solidFill>
                  <a:schemeClr val="bg1"/>
                </a:solidFill>
                <a:latin typeface="Calibri"/>
                <a:cs typeface="Calibri"/>
              </a:rPr>
              <a:t>ν</a:t>
            </a:r>
            <a:r>
              <a:rPr sz="1600" b="1" spc="-38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600" b="1" spc="0" dirty="0" smtClean="0">
                <a:solidFill>
                  <a:schemeClr val="bg1"/>
                </a:solidFill>
                <a:latin typeface="Calibri"/>
                <a:cs typeface="Calibri"/>
              </a:rPr>
              <a:t>από</a:t>
            </a:r>
            <a:r>
              <a:rPr sz="1600" b="1" spc="-22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600" b="1" spc="-14" dirty="0" smtClean="0">
                <a:solidFill>
                  <a:schemeClr val="bg1"/>
                </a:solidFill>
                <a:latin typeface="Calibri"/>
                <a:cs typeface="Calibri"/>
              </a:rPr>
              <a:t>τ</a:t>
            </a:r>
            <a:r>
              <a:rPr sz="1600" b="1" spc="0" dirty="0" smtClean="0">
                <a:solidFill>
                  <a:schemeClr val="bg1"/>
                </a:solidFill>
                <a:latin typeface="Calibri"/>
                <a:cs typeface="Calibri"/>
              </a:rPr>
              <a:t>α</a:t>
            </a:r>
            <a:r>
              <a:rPr sz="1600" b="1" spc="-9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600" b="1" spc="4" dirty="0" smtClean="0">
                <a:solidFill>
                  <a:schemeClr val="bg1"/>
                </a:solidFill>
                <a:latin typeface="Calibri"/>
                <a:cs typeface="Calibri"/>
              </a:rPr>
              <a:t>ε</a:t>
            </a:r>
            <a:r>
              <a:rPr sz="1600" b="1" spc="-14" dirty="0" smtClean="0">
                <a:solidFill>
                  <a:schemeClr val="bg1"/>
                </a:solidFill>
                <a:latin typeface="Calibri"/>
                <a:cs typeface="Calibri"/>
              </a:rPr>
              <a:t>ξ</a:t>
            </a:r>
            <a:r>
              <a:rPr sz="1600" b="1" spc="0" dirty="0" smtClean="0">
                <a:solidFill>
                  <a:schemeClr val="bg1"/>
                </a:solidFill>
                <a:latin typeface="Calibri"/>
                <a:cs typeface="Calibri"/>
              </a:rPr>
              <a:t>ε</a:t>
            </a:r>
            <a:r>
              <a:rPr sz="1600" b="1" spc="-9" dirty="0" smtClean="0">
                <a:solidFill>
                  <a:schemeClr val="bg1"/>
                </a:solidFill>
                <a:latin typeface="Calibri"/>
                <a:cs typeface="Calibri"/>
              </a:rPr>
              <a:t>ι</a:t>
            </a:r>
            <a:r>
              <a:rPr sz="1600" b="1" spc="0" dirty="0" smtClean="0">
                <a:solidFill>
                  <a:schemeClr val="bg1"/>
                </a:solidFill>
                <a:latin typeface="Calibri"/>
                <a:cs typeface="Calibri"/>
              </a:rPr>
              <a:t>δι</a:t>
            </a:r>
            <a:r>
              <a:rPr sz="1600" b="1" spc="-19" dirty="0" smtClean="0">
                <a:solidFill>
                  <a:schemeClr val="bg1"/>
                </a:solidFill>
                <a:latin typeface="Calibri"/>
                <a:cs typeface="Calibri"/>
              </a:rPr>
              <a:t>κ</a:t>
            </a:r>
            <a:r>
              <a:rPr sz="1600" b="1" spc="0" dirty="0" smtClean="0">
                <a:solidFill>
                  <a:schemeClr val="bg1"/>
                </a:solidFill>
                <a:latin typeface="Calibri"/>
                <a:cs typeface="Calibri"/>
              </a:rPr>
              <a:t>ευμ</a:t>
            </a:r>
            <a:r>
              <a:rPr sz="1600" b="1" spc="4" dirty="0" smtClean="0">
                <a:solidFill>
                  <a:schemeClr val="bg1"/>
                </a:solidFill>
                <a:latin typeface="Calibri"/>
                <a:cs typeface="Calibri"/>
              </a:rPr>
              <a:t>έ</a:t>
            </a:r>
            <a:r>
              <a:rPr sz="1600" b="1" spc="0" dirty="0" smtClean="0">
                <a:solidFill>
                  <a:schemeClr val="bg1"/>
                </a:solidFill>
                <a:latin typeface="Calibri"/>
                <a:cs typeface="Calibri"/>
              </a:rPr>
              <a:t>να </a:t>
            </a:r>
            <a:r>
              <a:rPr sz="1600" b="1" spc="19" dirty="0" smtClean="0">
                <a:solidFill>
                  <a:schemeClr val="bg1"/>
                </a:solidFill>
                <a:latin typeface="Calibri"/>
                <a:cs typeface="Calibri"/>
              </a:rPr>
              <a:t>σ</a:t>
            </a:r>
            <a:r>
              <a:rPr sz="1600" b="1" spc="0" dirty="0" smtClean="0">
                <a:solidFill>
                  <a:schemeClr val="bg1"/>
                </a:solidFill>
                <a:latin typeface="Calibri"/>
                <a:cs typeface="Calibri"/>
              </a:rPr>
              <a:t>τελέχη</a:t>
            </a:r>
            <a:r>
              <a:rPr sz="1600" b="1" spc="-18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600" b="1" spc="0" dirty="0" smtClean="0">
                <a:solidFill>
                  <a:schemeClr val="bg1"/>
                </a:solidFill>
                <a:latin typeface="Calibri"/>
                <a:cs typeface="Calibri"/>
              </a:rPr>
              <a:t>π</a:t>
            </a:r>
            <a:r>
              <a:rPr sz="1600" b="1" spc="4" dirty="0" smtClean="0">
                <a:solidFill>
                  <a:schemeClr val="bg1"/>
                </a:solidFill>
                <a:latin typeface="Calibri"/>
                <a:cs typeface="Calibri"/>
              </a:rPr>
              <a:t>ρο</a:t>
            </a:r>
            <a:r>
              <a:rPr sz="1600" b="1" spc="-44" dirty="0" smtClean="0">
                <a:solidFill>
                  <a:schemeClr val="bg1"/>
                </a:solidFill>
                <a:latin typeface="Calibri"/>
                <a:cs typeface="Calibri"/>
              </a:rPr>
              <a:t>κ</a:t>
            </a:r>
            <a:r>
              <a:rPr sz="1600" b="1" spc="14" dirty="0" smtClean="0">
                <a:solidFill>
                  <a:schemeClr val="bg1"/>
                </a:solidFill>
                <a:latin typeface="Calibri"/>
                <a:cs typeface="Calibri"/>
              </a:rPr>
              <a:t>α</a:t>
            </a:r>
            <a:r>
              <a:rPr sz="1600" b="1" spc="0" dirty="0" smtClean="0">
                <a:solidFill>
                  <a:schemeClr val="bg1"/>
                </a:solidFill>
                <a:latin typeface="Calibri"/>
                <a:cs typeface="Calibri"/>
              </a:rPr>
              <a:t>λ</a:t>
            </a:r>
            <a:r>
              <a:rPr sz="1600" b="1" spc="4" dirty="0" smtClean="0">
                <a:solidFill>
                  <a:schemeClr val="bg1"/>
                </a:solidFill>
                <a:latin typeface="Calibri"/>
                <a:cs typeface="Calibri"/>
              </a:rPr>
              <a:t>ε</a:t>
            </a:r>
            <a:r>
              <a:rPr sz="1600" b="1" spc="0" dirty="0" smtClean="0">
                <a:solidFill>
                  <a:schemeClr val="bg1"/>
                </a:solidFill>
                <a:latin typeface="Calibri"/>
                <a:cs typeface="Calibri"/>
              </a:rPr>
              <a:t>ί</a:t>
            </a:r>
            <a:r>
              <a:rPr sz="1600" b="1" spc="-63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600" b="1" spc="-4" dirty="0" smtClean="0">
                <a:solidFill>
                  <a:schemeClr val="bg1"/>
                </a:solidFill>
                <a:latin typeface="Calibri"/>
                <a:cs typeface="Calibri"/>
              </a:rPr>
              <a:t>σ</a:t>
            </a:r>
            <a:r>
              <a:rPr sz="1600" b="1" spc="0" dirty="0" smtClean="0">
                <a:solidFill>
                  <a:schemeClr val="bg1"/>
                </a:solidFill>
                <a:latin typeface="Calibri"/>
                <a:cs typeface="Calibri"/>
              </a:rPr>
              <a:t>υ</a:t>
            </a:r>
            <a:r>
              <a:rPr sz="1600" b="1" spc="14" dirty="0" smtClean="0">
                <a:solidFill>
                  <a:schemeClr val="bg1"/>
                </a:solidFill>
                <a:latin typeface="Calibri"/>
                <a:cs typeface="Calibri"/>
              </a:rPr>
              <a:t>χ</a:t>
            </a:r>
            <a:r>
              <a:rPr sz="1600" b="1" spc="0" dirty="0" smtClean="0">
                <a:solidFill>
                  <a:schemeClr val="bg1"/>
                </a:solidFill>
                <a:latin typeface="Calibri"/>
                <a:cs typeface="Calibri"/>
              </a:rPr>
              <a:t>νά</a:t>
            </a:r>
            <a:r>
              <a:rPr sz="1600" b="1" spc="-36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600" b="1" spc="19" dirty="0" smtClean="0">
                <a:solidFill>
                  <a:schemeClr val="bg1"/>
                </a:solidFill>
                <a:latin typeface="Calibri"/>
                <a:cs typeface="Calibri"/>
              </a:rPr>
              <a:t>σ</a:t>
            </a:r>
            <a:r>
              <a:rPr sz="1600" b="1" spc="-14" dirty="0" smtClean="0">
                <a:solidFill>
                  <a:schemeClr val="bg1"/>
                </a:solidFill>
                <a:latin typeface="Calibri"/>
                <a:cs typeface="Calibri"/>
              </a:rPr>
              <a:t>τ</a:t>
            </a:r>
            <a:r>
              <a:rPr sz="1600" b="1" spc="0" dirty="0" smtClean="0">
                <a:solidFill>
                  <a:schemeClr val="bg1"/>
                </a:solidFill>
                <a:latin typeface="Calibri"/>
                <a:cs typeface="Calibri"/>
              </a:rPr>
              <a:t>α</a:t>
            </a:r>
            <a:r>
              <a:rPr sz="1600" b="1" spc="-3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600" b="1" spc="0" dirty="0" smtClean="0">
                <a:solidFill>
                  <a:schemeClr val="bg1"/>
                </a:solidFill>
                <a:latin typeface="Calibri"/>
                <a:cs typeface="Calibri"/>
              </a:rPr>
              <a:t>π</a:t>
            </a:r>
            <a:r>
              <a:rPr sz="1600" b="1" spc="4" dirty="0" smtClean="0">
                <a:solidFill>
                  <a:schemeClr val="bg1"/>
                </a:solidFill>
                <a:latin typeface="Calibri"/>
                <a:cs typeface="Calibri"/>
              </a:rPr>
              <a:t>ρ</a:t>
            </a:r>
            <a:r>
              <a:rPr sz="1600" b="1" spc="-4" dirty="0" smtClean="0">
                <a:solidFill>
                  <a:schemeClr val="bg1"/>
                </a:solidFill>
                <a:latin typeface="Calibri"/>
                <a:cs typeface="Calibri"/>
              </a:rPr>
              <a:t>ώ</a:t>
            </a:r>
            <a:r>
              <a:rPr sz="1600" b="1" spc="-14" dirty="0" smtClean="0">
                <a:solidFill>
                  <a:schemeClr val="bg1"/>
                </a:solidFill>
                <a:latin typeface="Calibri"/>
                <a:cs typeface="Calibri"/>
              </a:rPr>
              <a:t>τ</a:t>
            </a:r>
            <a:r>
              <a:rPr sz="1600" b="1" spc="0" dirty="0" smtClean="0">
                <a:solidFill>
                  <a:schemeClr val="bg1"/>
                </a:solidFill>
                <a:latin typeface="Calibri"/>
                <a:cs typeface="Calibri"/>
              </a:rPr>
              <a:t>α</a:t>
            </a:r>
            <a:r>
              <a:rPr sz="1600" b="1" spc="-23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600" b="1" spc="0" dirty="0" smtClean="0">
                <a:solidFill>
                  <a:schemeClr val="bg1"/>
                </a:solidFill>
                <a:latin typeface="Calibri"/>
                <a:cs typeface="Calibri"/>
              </a:rPr>
              <a:t>α</a:t>
            </a:r>
            <a:r>
              <a:rPr sz="1600" b="1" spc="9" dirty="0" smtClean="0">
                <a:solidFill>
                  <a:schemeClr val="bg1"/>
                </a:solidFill>
                <a:latin typeface="Calibri"/>
                <a:cs typeface="Calibri"/>
              </a:rPr>
              <a:t>ν</a:t>
            </a:r>
            <a:r>
              <a:rPr sz="1600" b="1" spc="-9" dirty="0" smtClean="0">
                <a:solidFill>
                  <a:schemeClr val="bg1"/>
                </a:solidFill>
                <a:latin typeface="Calibri"/>
                <a:cs typeface="Calibri"/>
              </a:rPr>
              <a:t>α</a:t>
            </a:r>
            <a:r>
              <a:rPr sz="1600" b="1" spc="0" dirty="0" smtClean="0">
                <a:solidFill>
                  <a:schemeClr val="bg1"/>
                </a:solidFill>
                <a:latin typeface="Calibri"/>
                <a:cs typeface="Calibri"/>
              </a:rPr>
              <a:t>σφ</a:t>
            </a:r>
            <a:r>
              <a:rPr sz="1600" b="1" spc="9" dirty="0" smtClean="0">
                <a:solidFill>
                  <a:schemeClr val="bg1"/>
                </a:solidFill>
                <a:latin typeface="Calibri"/>
                <a:cs typeface="Calibri"/>
              </a:rPr>
              <a:t>ά</a:t>
            </a:r>
            <a:r>
              <a:rPr sz="1600" b="1" spc="0" dirty="0" smtClean="0">
                <a:solidFill>
                  <a:schemeClr val="bg1"/>
                </a:solidFill>
                <a:latin typeface="Calibri"/>
                <a:cs typeface="Calibri"/>
              </a:rPr>
              <a:t>λ</a:t>
            </a:r>
            <a:r>
              <a:rPr sz="1600" b="1" spc="4" dirty="0" smtClean="0">
                <a:solidFill>
                  <a:schemeClr val="bg1"/>
                </a:solidFill>
                <a:latin typeface="Calibri"/>
                <a:cs typeface="Calibri"/>
              </a:rPr>
              <a:t>ε</a:t>
            </a:r>
            <a:r>
              <a:rPr sz="1600" b="1" spc="0" dirty="0" smtClean="0">
                <a:solidFill>
                  <a:schemeClr val="bg1"/>
                </a:solidFill>
                <a:latin typeface="Calibri"/>
                <a:cs typeface="Calibri"/>
              </a:rPr>
              <a:t>ια,</a:t>
            </a:r>
            <a:r>
              <a:rPr sz="1600" b="1" spc="-53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600" b="1" spc="0" dirty="0" smtClean="0">
                <a:solidFill>
                  <a:schemeClr val="bg1"/>
                </a:solidFill>
                <a:latin typeface="Calibri"/>
                <a:cs typeface="Calibri"/>
              </a:rPr>
              <a:t>η</a:t>
            </a:r>
            <a:r>
              <a:rPr sz="1600" b="1" spc="-3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600" b="1" spc="4" dirty="0" smtClean="0">
                <a:solidFill>
                  <a:schemeClr val="bg1"/>
                </a:solidFill>
                <a:latin typeface="Calibri"/>
                <a:cs typeface="Calibri"/>
              </a:rPr>
              <a:t>ο</a:t>
            </a:r>
            <a:r>
              <a:rPr sz="1600" b="1" spc="0" dirty="0" smtClean="0">
                <a:solidFill>
                  <a:schemeClr val="bg1"/>
                </a:solidFill>
                <a:latin typeface="Calibri"/>
                <a:cs typeface="Calibri"/>
              </a:rPr>
              <a:t>π</a:t>
            </a:r>
            <a:r>
              <a:rPr sz="1600" b="1" spc="4" dirty="0" smtClean="0">
                <a:solidFill>
                  <a:schemeClr val="bg1"/>
                </a:solidFill>
                <a:latin typeface="Calibri"/>
                <a:cs typeface="Calibri"/>
              </a:rPr>
              <a:t>ο</a:t>
            </a:r>
            <a:r>
              <a:rPr sz="1600" b="1" spc="0" dirty="0" smtClean="0">
                <a:solidFill>
                  <a:schemeClr val="bg1"/>
                </a:solidFill>
                <a:latin typeface="Calibri"/>
                <a:cs typeface="Calibri"/>
              </a:rPr>
              <a:t>ία </a:t>
            </a:r>
            <a:r>
              <a:rPr sz="1600" b="1" spc="4" dirty="0" smtClean="0">
                <a:solidFill>
                  <a:schemeClr val="bg1"/>
                </a:solidFill>
                <a:latin typeface="Calibri"/>
                <a:cs typeface="Calibri"/>
              </a:rPr>
              <a:t>ο</a:t>
            </a:r>
            <a:r>
              <a:rPr sz="1600" b="1" spc="0" dirty="0" smtClean="0">
                <a:solidFill>
                  <a:schemeClr val="bg1"/>
                </a:solidFill>
                <a:latin typeface="Calibri"/>
                <a:cs typeface="Calibri"/>
              </a:rPr>
              <a:t>δ</a:t>
            </a:r>
            <a:r>
              <a:rPr sz="1600" b="1" spc="-25" dirty="0" smtClean="0">
                <a:solidFill>
                  <a:schemeClr val="bg1"/>
                </a:solidFill>
                <a:latin typeface="Calibri"/>
                <a:cs typeface="Calibri"/>
              </a:rPr>
              <a:t>η</a:t>
            </a:r>
            <a:r>
              <a:rPr sz="1600" b="1" spc="0" dirty="0" smtClean="0">
                <a:solidFill>
                  <a:schemeClr val="bg1"/>
                </a:solidFill>
                <a:latin typeface="Calibri"/>
                <a:cs typeface="Calibri"/>
              </a:rPr>
              <a:t>γεί</a:t>
            </a:r>
            <a:r>
              <a:rPr sz="1600" b="1" spc="-25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600" b="1" spc="0" dirty="0" smtClean="0">
                <a:solidFill>
                  <a:schemeClr val="bg1"/>
                </a:solidFill>
                <a:latin typeface="Calibri"/>
                <a:cs typeface="Calibri"/>
              </a:rPr>
              <a:t>σε</a:t>
            </a:r>
            <a:r>
              <a:rPr sz="1600" b="1" spc="-11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600" b="1" spc="0" dirty="0" smtClean="0">
                <a:solidFill>
                  <a:schemeClr val="bg1"/>
                </a:solidFill>
                <a:latin typeface="Calibri"/>
                <a:cs typeface="Calibri"/>
              </a:rPr>
              <a:t>υπε</a:t>
            </a:r>
            <a:r>
              <a:rPr sz="1600" b="1" spc="4" dirty="0" smtClean="0">
                <a:solidFill>
                  <a:schemeClr val="bg1"/>
                </a:solidFill>
                <a:latin typeface="Calibri"/>
                <a:cs typeface="Calibri"/>
              </a:rPr>
              <a:t>ρβ</a:t>
            </a:r>
            <a:r>
              <a:rPr sz="1600" b="1" spc="-4" dirty="0" smtClean="0">
                <a:solidFill>
                  <a:schemeClr val="bg1"/>
                </a:solidFill>
                <a:latin typeface="Calibri"/>
                <a:cs typeface="Calibri"/>
              </a:rPr>
              <a:t>ο</a:t>
            </a:r>
            <a:r>
              <a:rPr sz="1600" b="1" spc="-9" dirty="0" smtClean="0">
                <a:solidFill>
                  <a:schemeClr val="bg1"/>
                </a:solidFill>
                <a:latin typeface="Calibri"/>
                <a:cs typeface="Calibri"/>
              </a:rPr>
              <a:t>λ</a:t>
            </a:r>
            <a:r>
              <a:rPr sz="1600" b="1" spc="0" dirty="0" smtClean="0">
                <a:solidFill>
                  <a:schemeClr val="bg1"/>
                </a:solidFill>
                <a:latin typeface="Calibri"/>
                <a:cs typeface="Calibri"/>
              </a:rPr>
              <a:t>ι</a:t>
            </a:r>
            <a:r>
              <a:rPr sz="1600" b="1" spc="-34" dirty="0" smtClean="0">
                <a:solidFill>
                  <a:schemeClr val="bg1"/>
                </a:solidFill>
                <a:latin typeface="Calibri"/>
                <a:cs typeface="Calibri"/>
              </a:rPr>
              <a:t>κ</a:t>
            </a:r>
            <a:r>
              <a:rPr sz="1600" b="1" spc="0" dirty="0" smtClean="0">
                <a:solidFill>
                  <a:schemeClr val="bg1"/>
                </a:solidFill>
                <a:latin typeface="Calibri"/>
                <a:cs typeface="Calibri"/>
              </a:rPr>
              <a:t>ό</a:t>
            </a:r>
            <a:r>
              <a:rPr sz="1600" b="1" spc="-79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600" b="1" spc="0" dirty="0" smtClean="0">
                <a:solidFill>
                  <a:schemeClr val="bg1"/>
                </a:solidFill>
                <a:latin typeface="Calibri"/>
                <a:cs typeface="Calibri"/>
              </a:rPr>
              <a:t>έλ</a:t>
            </a:r>
            <a:r>
              <a:rPr sz="1600" b="1" spc="4" dirty="0" smtClean="0">
                <a:solidFill>
                  <a:schemeClr val="bg1"/>
                </a:solidFill>
                <a:latin typeface="Calibri"/>
                <a:cs typeface="Calibri"/>
              </a:rPr>
              <a:t>ε</a:t>
            </a:r>
            <a:r>
              <a:rPr sz="1600" b="1" spc="9" dirty="0" smtClean="0">
                <a:solidFill>
                  <a:schemeClr val="bg1"/>
                </a:solidFill>
                <a:latin typeface="Calibri"/>
                <a:cs typeface="Calibri"/>
              </a:rPr>
              <a:t>γ</a:t>
            </a:r>
            <a:r>
              <a:rPr sz="1600" b="1" spc="-25" dirty="0" smtClean="0">
                <a:solidFill>
                  <a:schemeClr val="bg1"/>
                </a:solidFill>
                <a:latin typeface="Calibri"/>
                <a:cs typeface="Calibri"/>
              </a:rPr>
              <a:t>χ</a:t>
            </a:r>
            <a:r>
              <a:rPr sz="1600" b="1" spc="-19" dirty="0" smtClean="0">
                <a:solidFill>
                  <a:schemeClr val="bg1"/>
                </a:solidFill>
                <a:latin typeface="Calibri"/>
                <a:cs typeface="Calibri"/>
              </a:rPr>
              <a:t>ο</a:t>
            </a:r>
            <a:r>
              <a:rPr sz="1600" b="1" spc="0" dirty="0" smtClean="0">
                <a:solidFill>
                  <a:schemeClr val="bg1"/>
                </a:solidFill>
                <a:latin typeface="Calibri"/>
                <a:cs typeface="Calibri"/>
              </a:rPr>
              <a:t>,</a:t>
            </a:r>
            <a:r>
              <a:rPr sz="1600" b="1" spc="-30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600" b="1" spc="0" dirty="0" smtClean="0">
                <a:solidFill>
                  <a:schemeClr val="bg1"/>
                </a:solidFill>
                <a:latin typeface="Calibri"/>
                <a:cs typeface="Calibri"/>
              </a:rPr>
              <a:t>π</a:t>
            </a:r>
            <a:r>
              <a:rPr sz="1600" b="1" spc="-4" dirty="0" smtClean="0">
                <a:solidFill>
                  <a:schemeClr val="bg1"/>
                </a:solidFill>
                <a:latin typeface="Calibri"/>
                <a:cs typeface="Calibri"/>
              </a:rPr>
              <a:t>ο</a:t>
            </a:r>
            <a:r>
              <a:rPr sz="1600" b="1" spc="14" dirty="0" smtClean="0">
                <a:solidFill>
                  <a:schemeClr val="bg1"/>
                </a:solidFill>
                <a:latin typeface="Calibri"/>
                <a:cs typeface="Calibri"/>
              </a:rPr>
              <a:t>λ</a:t>
            </a:r>
            <a:r>
              <a:rPr sz="1600" b="1" spc="-9" dirty="0" smtClean="0">
                <a:solidFill>
                  <a:schemeClr val="bg1"/>
                </a:solidFill>
                <a:latin typeface="Calibri"/>
                <a:cs typeface="Calibri"/>
              </a:rPr>
              <a:t>λ</a:t>
            </a:r>
            <a:r>
              <a:rPr sz="1600" b="1" spc="4" dirty="0" smtClean="0">
                <a:solidFill>
                  <a:schemeClr val="bg1"/>
                </a:solidFill>
                <a:latin typeface="Calibri"/>
                <a:cs typeface="Calibri"/>
              </a:rPr>
              <a:t>ο</a:t>
            </a:r>
            <a:r>
              <a:rPr sz="1600" b="1" spc="0" dirty="0" smtClean="0">
                <a:solidFill>
                  <a:schemeClr val="bg1"/>
                </a:solidFill>
                <a:latin typeface="Calibri"/>
                <a:cs typeface="Calibri"/>
              </a:rPr>
              <a:t>ύς</a:t>
            </a:r>
            <a:r>
              <a:rPr sz="1600" b="1" spc="-72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600" b="1" spc="-44" dirty="0" smtClean="0">
                <a:solidFill>
                  <a:schemeClr val="bg1"/>
                </a:solidFill>
                <a:latin typeface="Calibri"/>
                <a:cs typeface="Calibri"/>
              </a:rPr>
              <a:t>κ</a:t>
            </a:r>
            <a:r>
              <a:rPr sz="1600" b="1" spc="0" dirty="0" smtClean="0">
                <a:solidFill>
                  <a:schemeClr val="bg1"/>
                </a:solidFill>
                <a:latin typeface="Calibri"/>
                <a:cs typeface="Calibri"/>
              </a:rPr>
              <a:t>α</a:t>
            </a:r>
            <a:r>
              <a:rPr sz="1600" b="1" spc="9" dirty="0" smtClean="0">
                <a:solidFill>
                  <a:schemeClr val="bg1"/>
                </a:solidFill>
                <a:latin typeface="Calibri"/>
                <a:cs typeface="Calibri"/>
              </a:rPr>
              <a:t>ν</a:t>
            </a:r>
            <a:r>
              <a:rPr sz="1600" b="1" spc="4" dirty="0" smtClean="0">
                <a:solidFill>
                  <a:schemeClr val="bg1"/>
                </a:solidFill>
                <a:latin typeface="Calibri"/>
                <a:cs typeface="Calibri"/>
              </a:rPr>
              <a:t>ό</a:t>
            </a:r>
            <a:r>
              <a:rPr sz="1600" b="1" spc="0" dirty="0" smtClean="0">
                <a:solidFill>
                  <a:schemeClr val="bg1"/>
                </a:solidFill>
                <a:latin typeface="Calibri"/>
                <a:cs typeface="Calibri"/>
              </a:rPr>
              <a:t>ν</a:t>
            </a:r>
            <a:r>
              <a:rPr sz="1600" b="1" spc="4" dirty="0" smtClean="0">
                <a:solidFill>
                  <a:schemeClr val="bg1"/>
                </a:solidFill>
                <a:latin typeface="Calibri"/>
                <a:cs typeface="Calibri"/>
              </a:rPr>
              <a:t>ε</a:t>
            </a:r>
            <a:r>
              <a:rPr sz="1600" b="1" spc="0" dirty="0" smtClean="0">
                <a:solidFill>
                  <a:schemeClr val="bg1"/>
                </a:solidFill>
                <a:latin typeface="Calibri"/>
                <a:cs typeface="Calibri"/>
              </a:rPr>
              <a:t>ς</a:t>
            </a:r>
            <a:r>
              <a:rPr sz="1600" b="1" spc="-69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600" b="1" spc="-44" dirty="0" smtClean="0">
                <a:solidFill>
                  <a:schemeClr val="bg1"/>
                </a:solidFill>
                <a:latin typeface="Calibri"/>
                <a:cs typeface="Calibri"/>
              </a:rPr>
              <a:t>κ</a:t>
            </a:r>
            <a:r>
              <a:rPr sz="1600" b="1" spc="0" dirty="0" smtClean="0">
                <a:solidFill>
                  <a:schemeClr val="bg1"/>
                </a:solidFill>
                <a:latin typeface="Calibri"/>
                <a:cs typeface="Calibri"/>
              </a:rPr>
              <a:t>αι</a:t>
            </a:r>
            <a:r>
              <a:rPr sz="1600" b="1" spc="-6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600" b="1" spc="0" dirty="0" smtClean="0">
                <a:solidFill>
                  <a:schemeClr val="bg1"/>
                </a:solidFill>
                <a:latin typeface="Calibri"/>
                <a:cs typeface="Calibri"/>
              </a:rPr>
              <a:t>εμ</a:t>
            </a:r>
            <a:r>
              <a:rPr sz="1600" b="1" spc="-9" dirty="0" smtClean="0">
                <a:solidFill>
                  <a:schemeClr val="bg1"/>
                </a:solidFill>
                <a:latin typeface="Calibri"/>
                <a:cs typeface="Calibri"/>
              </a:rPr>
              <a:t>μ</a:t>
            </a:r>
            <a:r>
              <a:rPr sz="1600" b="1" spc="4" dirty="0" smtClean="0">
                <a:solidFill>
                  <a:schemeClr val="bg1"/>
                </a:solidFill>
                <a:latin typeface="Calibri"/>
                <a:cs typeface="Calibri"/>
              </a:rPr>
              <a:t>ο</a:t>
            </a:r>
            <a:r>
              <a:rPr sz="1600" b="1" spc="0" dirty="0" smtClean="0">
                <a:solidFill>
                  <a:schemeClr val="bg1"/>
                </a:solidFill>
                <a:latin typeface="Calibri"/>
                <a:cs typeface="Calibri"/>
              </a:rPr>
              <a:t>νή </a:t>
            </a:r>
            <a:r>
              <a:rPr sz="1600" b="1" spc="19" dirty="0" smtClean="0">
                <a:solidFill>
                  <a:schemeClr val="bg1"/>
                </a:solidFill>
                <a:latin typeface="Calibri"/>
                <a:cs typeface="Calibri"/>
              </a:rPr>
              <a:t>σ</a:t>
            </a:r>
            <a:r>
              <a:rPr sz="1600" b="1" spc="0" dirty="0" smtClean="0">
                <a:solidFill>
                  <a:schemeClr val="bg1"/>
                </a:solidFill>
                <a:latin typeface="Calibri"/>
                <a:cs typeface="Calibri"/>
              </a:rPr>
              <a:t>τ</a:t>
            </a:r>
            <a:r>
              <a:rPr sz="1600" b="1" spc="-29" dirty="0" smtClean="0">
                <a:solidFill>
                  <a:schemeClr val="bg1"/>
                </a:solidFill>
                <a:latin typeface="Calibri"/>
                <a:cs typeface="Calibri"/>
              </a:rPr>
              <a:t>η</a:t>
            </a:r>
            <a:r>
              <a:rPr sz="1600" b="1" spc="0" dirty="0" smtClean="0">
                <a:solidFill>
                  <a:schemeClr val="bg1"/>
                </a:solidFill>
                <a:latin typeface="Calibri"/>
                <a:cs typeface="Calibri"/>
              </a:rPr>
              <a:t>ν</a:t>
            </a:r>
            <a:r>
              <a:rPr sz="1600" b="1" spc="-16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600" b="1" spc="0" dirty="0" smtClean="0">
                <a:solidFill>
                  <a:schemeClr val="bg1"/>
                </a:solidFill>
                <a:latin typeface="Calibri"/>
                <a:cs typeface="Calibri"/>
              </a:rPr>
              <a:t>ε</a:t>
            </a:r>
            <a:r>
              <a:rPr sz="1600" b="1" spc="-14" dirty="0" smtClean="0">
                <a:solidFill>
                  <a:schemeClr val="bg1"/>
                </a:solidFill>
                <a:latin typeface="Calibri"/>
                <a:cs typeface="Calibri"/>
              </a:rPr>
              <a:t>ξ</a:t>
            </a:r>
            <a:r>
              <a:rPr sz="1600" b="1" spc="4" dirty="0" smtClean="0">
                <a:solidFill>
                  <a:schemeClr val="bg1"/>
                </a:solidFill>
                <a:latin typeface="Calibri"/>
                <a:cs typeface="Calibri"/>
              </a:rPr>
              <a:t>ο</a:t>
            </a:r>
            <a:r>
              <a:rPr sz="1600" b="1" spc="0" dirty="0" smtClean="0">
                <a:solidFill>
                  <a:schemeClr val="bg1"/>
                </a:solidFill>
                <a:latin typeface="Calibri"/>
                <a:cs typeface="Calibri"/>
              </a:rPr>
              <a:t>υσία</a:t>
            </a:r>
            <a:r>
              <a:rPr sz="1600" b="1" spc="-28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600" b="1" spc="0" dirty="0" smtClean="0">
                <a:solidFill>
                  <a:schemeClr val="bg1"/>
                </a:solidFill>
                <a:latin typeface="Calibri"/>
                <a:cs typeface="Calibri"/>
              </a:rPr>
              <a:t>τ</a:t>
            </a:r>
            <a:r>
              <a:rPr sz="1600" b="1" spc="-9" dirty="0" smtClean="0">
                <a:solidFill>
                  <a:schemeClr val="bg1"/>
                </a:solidFill>
                <a:latin typeface="Calibri"/>
                <a:cs typeface="Calibri"/>
              </a:rPr>
              <a:t>η</a:t>
            </a:r>
            <a:r>
              <a:rPr sz="1600" b="1" spc="0" dirty="0" smtClean="0">
                <a:solidFill>
                  <a:schemeClr val="bg1"/>
                </a:solidFill>
                <a:latin typeface="Calibri"/>
                <a:cs typeface="Calibri"/>
              </a:rPr>
              <a:t>ς</a:t>
            </a:r>
            <a:r>
              <a:rPr sz="1600" b="1" spc="-16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600" b="1" spc="-4" dirty="0" smtClean="0">
                <a:solidFill>
                  <a:schemeClr val="bg1"/>
                </a:solidFill>
                <a:latin typeface="Calibri"/>
                <a:cs typeface="Calibri"/>
              </a:rPr>
              <a:t>θ</a:t>
            </a:r>
            <a:r>
              <a:rPr sz="1600" b="1" spc="-19" dirty="0" smtClean="0">
                <a:solidFill>
                  <a:schemeClr val="bg1"/>
                </a:solidFill>
                <a:latin typeface="Calibri"/>
                <a:cs typeface="Calibri"/>
              </a:rPr>
              <a:t>έ</a:t>
            </a:r>
            <a:r>
              <a:rPr sz="1600" b="1" spc="0" dirty="0" smtClean="0">
                <a:solidFill>
                  <a:schemeClr val="bg1"/>
                </a:solidFill>
                <a:latin typeface="Calibri"/>
                <a:cs typeface="Calibri"/>
              </a:rPr>
              <a:t>σ</a:t>
            </a:r>
            <a:r>
              <a:rPr sz="1600" b="1" spc="-9" dirty="0" smtClean="0">
                <a:solidFill>
                  <a:schemeClr val="bg1"/>
                </a:solidFill>
                <a:latin typeface="Calibri"/>
                <a:cs typeface="Calibri"/>
              </a:rPr>
              <a:t>η</a:t>
            </a:r>
            <a:r>
              <a:rPr sz="1600" b="1" spc="0" dirty="0" smtClean="0">
                <a:solidFill>
                  <a:schemeClr val="bg1"/>
                </a:solidFill>
                <a:latin typeface="Calibri"/>
                <a:cs typeface="Calibri"/>
              </a:rPr>
              <a:t>ς</a:t>
            </a:r>
            <a:endParaRPr sz="160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9600" y="3581400"/>
            <a:ext cx="1752600" cy="762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44856" marR="492699" algn="ctr">
              <a:lnSpc>
                <a:spcPts val="1930"/>
              </a:lnSpc>
              <a:spcBef>
                <a:spcPts val="96"/>
              </a:spcBef>
            </a:pPr>
            <a:r>
              <a:rPr sz="2700" b="1" spc="0" baseline="3034" smtClean="0">
                <a:solidFill>
                  <a:srgbClr val="FF0000"/>
                </a:solidFill>
                <a:latin typeface="Calibri"/>
                <a:cs typeface="Calibri"/>
              </a:rPr>
              <a:t>Χ</a:t>
            </a:r>
            <a:r>
              <a:rPr sz="2700" b="1" spc="4" baseline="3034" smtClean="0">
                <a:solidFill>
                  <a:srgbClr val="FF0000"/>
                </a:solidFill>
                <a:latin typeface="Calibri"/>
                <a:cs typeface="Calibri"/>
              </a:rPr>
              <a:t>α</a:t>
            </a:r>
            <a:r>
              <a:rPr sz="2700" b="1" spc="0" baseline="3034" smtClean="0">
                <a:solidFill>
                  <a:srgbClr val="FF0000"/>
                </a:solidFill>
                <a:latin typeface="Calibri"/>
                <a:cs typeface="Calibri"/>
              </a:rPr>
              <a:t>μ</a:t>
            </a:r>
            <a:r>
              <a:rPr sz="2700" b="1" spc="4" baseline="3034" smtClean="0">
                <a:solidFill>
                  <a:srgbClr val="FF0000"/>
                </a:solidFill>
                <a:latin typeface="Calibri"/>
                <a:cs typeface="Calibri"/>
              </a:rPr>
              <a:t>η</a:t>
            </a:r>
            <a:r>
              <a:rPr sz="2700" b="1" spc="0" baseline="3034" smtClean="0">
                <a:solidFill>
                  <a:srgbClr val="FF0000"/>
                </a:solidFill>
                <a:latin typeface="Calibri"/>
                <a:cs typeface="Calibri"/>
              </a:rPr>
              <a:t>λή</a:t>
            </a:r>
            <a:endParaRPr sz="1800" b="1">
              <a:solidFill>
                <a:srgbClr val="FF0000"/>
              </a:solidFill>
              <a:latin typeface="Calibri"/>
              <a:cs typeface="Calibri"/>
            </a:endParaRPr>
          </a:p>
          <a:p>
            <a:pPr marL="147662" marR="148272" algn="ctr">
              <a:lnSpc>
                <a:spcPts val="1945"/>
              </a:lnSpc>
              <a:spcBef>
                <a:spcPts val="2125"/>
              </a:spcBef>
            </a:pPr>
            <a:r>
              <a:rPr sz="2700" b="1" spc="25" baseline="-4551" dirty="0" smtClean="0">
                <a:solidFill>
                  <a:srgbClr val="FF0000"/>
                </a:solidFill>
                <a:latin typeface="Calibri"/>
                <a:cs typeface="Calibri"/>
              </a:rPr>
              <a:t>σ</a:t>
            </a:r>
            <a:r>
              <a:rPr sz="2700" b="1" spc="-9" baseline="-4551" dirty="0" smtClean="0">
                <a:solidFill>
                  <a:srgbClr val="FF0000"/>
                </a:solidFill>
                <a:latin typeface="Calibri"/>
                <a:cs typeface="Calibri"/>
              </a:rPr>
              <a:t>τ</a:t>
            </a:r>
            <a:r>
              <a:rPr sz="2700" b="1" spc="0" baseline="-4551" dirty="0" smtClean="0">
                <a:solidFill>
                  <a:srgbClr val="FF0000"/>
                </a:solidFill>
                <a:latin typeface="Calibri"/>
                <a:cs typeface="Calibri"/>
              </a:rPr>
              <a:t>ους </a:t>
            </a:r>
            <a:r>
              <a:rPr sz="2700" b="1" spc="-59" baseline="-4551" dirty="0" smtClean="0">
                <a:solidFill>
                  <a:srgbClr val="FF0000"/>
                </a:solidFill>
                <a:latin typeface="Calibri"/>
                <a:cs typeface="Calibri"/>
              </a:rPr>
              <a:t>κ</a:t>
            </a:r>
            <a:r>
              <a:rPr sz="2700" b="1" spc="0" baseline="-4551" dirty="0" smtClean="0">
                <a:solidFill>
                  <a:srgbClr val="FF0000"/>
                </a:solidFill>
                <a:latin typeface="Calibri"/>
                <a:cs typeface="Calibri"/>
              </a:rPr>
              <a:t>α</a:t>
            </a:r>
            <a:r>
              <a:rPr sz="2700" b="1" spc="4" baseline="-4551" dirty="0" smtClean="0">
                <a:solidFill>
                  <a:srgbClr val="FF0000"/>
                </a:solidFill>
                <a:latin typeface="Calibri"/>
                <a:cs typeface="Calibri"/>
              </a:rPr>
              <a:t>ν</a:t>
            </a:r>
            <a:r>
              <a:rPr sz="2700" b="1" spc="0" baseline="-4551" dirty="0" smtClean="0">
                <a:solidFill>
                  <a:srgbClr val="FF0000"/>
                </a:solidFill>
                <a:latin typeface="Calibri"/>
                <a:cs typeface="Calibri"/>
              </a:rPr>
              <a:t>ό</a:t>
            </a:r>
            <a:r>
              <a:rPr sz="2700" b="1" spc="4" baseline="-4551" dirty="0" smtClean="0">
                <a:solidFill>
                  <a:srgbClr val="FF0000"/>
                </a:solidFill>
                <a:latin typeface="Calibri"/>
                <a:cs typeface="Calibri"/>
              </a:rPr>
              <a:t>ν</a:t>
            </a:r>
            <a:r>
              <a:rPr sz="2700" b="1" spc="0" baseline="-4551" dirty="0" smtClean="0">
                <a:solidFill>
                  <a:srgbClr val="FF0000"/>
                </a:solidFill>
                <a:latin typeface="Calibri"/>
                <a:cs typeface="Calibri"/>
              </a:rPr>
              <a:t>ες</a:t>
            </a:r>
            <a:endParaRPr sz="1800" b="1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657600" y="3439668"/>
            <a:ext cx="5375148" cy="9143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50"/>
              </a:lnSpc>
              <a:spcBef>
                <a:spcPts val="43"/>
              </a:spcBef>
            </a:pPr>
            <a:endParaRPr sz="650"/>
          </a:p>
          <a:p>
            <a:pPr marL="92075" marR="58572">
              <a:lnSpc>
                <a:spcPts val="1920"/>
              </a:lnSpc>
              <a:spcBef>
                <a:spcPts val="96"/>
              </a:spcBef>
            </a:pPr>
            <a:r>
              <a:rPr sz="1600" b="1" spc="0" dirty="0" smtClean="0">
                <a:solidFill>
                  <a:schemeClr val="bg1"/>
                </a:solidFill>
                <a:latin typeface="Calibri"/>
                <a:cs typeface="Calibri"/>
              </a:rPr>
              <a:t>Ό</a:t>
            </a:r>
            <a:r>
              <a:rPr sz="1600" b="1" spc="-14" dirty="0" smtClean="0">
                <a:solidFill>
                  <a:schemeClr val="bg1"/>
                </a:solidFill>
                <a:latin typeface="Calibri"/>
                <a:cs typeface="Calibri"/>
              </a:rPr>
              <a:t>τ</a:t>
            </a:r>
            <a:r>
              <a:rPr sz="1600" b="1" spc="0" dirty="0" smtClean="0">
                <a:solidFill>
                  <a:schemeClr val="bg1"/>
                </a:solidFill>
                <a:latin typeface="Calibri"/>
                <a:cs typeface="Calibri"/>
              </a:rPr>
              <a:t>αν</a:t>
            </a:r>
            <a:r>
              <a:rPr sz="1600" b="1" spc="-29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600" b="1" spc="0" dirty="0" smtClean="0">
                <a:solidFill>
                  <a:schemeClr val="bg1"/>
                </a:solidFill>
                <a:latin typeface="Calibri"/>
                <a:cs typeface="Calibri"/>
              </a:rPr>
              <a:t>οι</a:t>
            </a:r>
            <a:r>
              <a:rPr sz="1600" b="1" spc="1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600" b="1" spc="0" dirty="0" smtClean="0">
                <a:solidFill>
                  <a:schemeClr val="bg1"/>
                </a:solidFill>
                <a:latin typeface="Calibri"/>
                <a:cs typeface="Calibri"/>
              </a:rPr>
              <a:t>ε</a:t>
            </a:r>
            <a:r>
              <a:rPr sz="1600" b="1" spc="-4" dirty="0" smtClean="0">
                <a:solidFill>
                  <a:schemeClr val="bg1"/>
                </a:solidFill>
                <a:latin typeface="Calibri"/>
                <a:cs typeface="Calibri"/>
              </a:rPr>
              <a:t>ρ</a:t>
            </a:r>
            <a:r>
              <a:rPr sz="1600" b="1" spc="0" dirty="0" smtClean="0">
                <a:solidFill>
                  <a:schemeClr val="bg1"/>
                </a:solidFill>
                <a:latin typeface="Calibri"/>
                <a:cs typeface="Calibri"/>
              </a:rPr>
              <a:t>γαζό</a:t>
            </a:r>
            <a:r>
              <a:rPr sz="1600" b="1" spc="4" dirty="0" smtClean="0">
                <a:solidFill>
                  <a:schemeClr val="bg1"/>
                </a:solidFill>
                <a:latin typeface="Calibri"/>
                <a:cs typeface="Calibri"/>
              </a:rPr>
              <a:t>μ</a:t>
            </a:r>
            <a:r>
              <a:rPr sz="1600" b="1" spc="0" dirty="0" smtClean="0">
                <a:solidFill>
                  <a:schemeClr val="bg1"/>
                </a:solidFill>
                <a:latin typeface="Calibri"/>
                <a:cs typeface="Calibri"/>
              </a:rPr>
              <a:t>ε</a:t>
            </a:r>
            <a:r>
              <a:rPr sz="1600" b="1" spc="4" dirty="0" smtClean="0">
                <a:solidFill>
                  <a:schemeClr val="bg1"/>
                </a:solidFill>
                <a:latin typeface="Calibri"/>
                <a:cs typeface="Calibri"/>
              </a:rPr>
              <a:t>νο</a:t>
            </a:r>
            <a:r>
              <a:rPr sz="1600" b="1" spc="0" dirty="0" smtClean="0">
                <a:solidFill>
                  <a:schemeClr val="bg1"/>
                </a:solidFill>
                <a:latin typeface="Calibri"/>
                <a:cs typeface="Calibri"/>
              </a:rPr>
              <a:t>ι</a:t>
            </a:r>
            <a:r>
              <a:rPr sz="1600" b="1" spc="-64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600" b="1" spc="0" dirty="0" smtClean="0">
                <a:solidFill>
                  <a:schemeClr val="bg1"/>
                </a:solidFill>
                <a:latin typeface="Calibri"/>
                <a:cs typeface="Calibri"/>
              </a:rPr>
              <a:t>δεν</a:t>
            </a:r>
            <a:r>
              <a:rPr sz="1600" b="1" spc="-18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600" b="1" spc="-14" dirty="0" smtClean="0">
                <a:solidFill>
                  <a:schemeClr val="bg1"/>
                </a:solidFill>
                <a:latin typeface="Calibri"/>
                <a:cs typeface="Calibri"/>
              </a:rPr>
              <a:t>π</a:t>
            </a:r>
            <a:r>
              <a:rPr sz="1600" b="1" spc="0" dirty="0" smtClean="0">
                <a:solidFill>
                  <a:schemeClr val="bg1"/>
                </a:solidFill>
                <a:latin typeface="Calibri"/>
                <a:cs typeface="Calibri"/>
              </a:rPr>
              <a:t>α</a:t>
            </a:r>
            <a:r>
              <a:rPr sz="1600" b="1" spc="9" dirty="0" smtClean="0">
                <a:solidFill>
                  <a:schemeClr val="bg1"/>
                </a:solidFill>
                <a:latin typeface="Calibri"/>
                <a:cs typeface="Calibri"/>
              </a:rPr>
              <a:t>ρ</a:t>
            </a:r>
            <a:r>
              <a:rPr sz="1600" b="1" spc="0" dirty="0" smtClean="0">
                <a:solidFill>
                  <a:schemeClr val="bg1"/>
                </a:solidFill>
                <a:latin typeface="Calibri"/>
                <a:cs typeface="Calibri"/>
              </a:rPr>
              <a:t>α</a:t>
            </a:r>
            <a:r>
              <a:rPr sz="1600" b="1" spc="-4" dirty="0" smtClean="0">
                <a:solidFill>
                  <a:schemeClr val="bg1"/>
                </a:solidFill>
                <a:latin typeface="Calibri"/>
                <a:cs typeface="Calibri"/>
              </a:rPr>
              <a:t>κ</a:t>
            </a:r>
            <a:r>
              <a:rPr sz="1600" b="1" spc="-25" dirty="0" smtClean="0">
                <a:solidFill>
                  <a:schemeClr val="bg1"/>
                </a:solidFill>
                <a:latin typeface="Calibri"/>
                <a:cs typeface="Calibri"/>
              </a:rPr>
              <a:t>ι</a:t>
            </a:r>
            <a:r>
              <a:rPr sz="1600" b="1" spc="0" dirty="0" smtClean="0">
                <a:solidFill>
                  <a:schemeClr val="bg1"/>
                </a:solidFill>
                <a:latin typeface="Calibri"/>
                <a:cs typeface="Calibri"/>
              </a:rPr>
              <a:t>ν</a:t>
            </a:r>
            <a:r>
              <a:rPr sz="1600" b="1" spc="9" dirty="0" smtClean="0">
                <a:solidFill>
                  <a:schemeClr val="bg1"/>
                </a:solidFill>
                <a:latin typeface="Calibri"/>
                <a:cs typeface="Calibri"/>
              </a:rPr>
              <a:t>ο</a:t>
            </a:r>
            <a:r>
              <a:rPr sz="1600" b="1" spc="0" dirty="0" smtClean="0">
                <a:solidFill>
                  <a:schemeClr val="bg1"/>
                </a:solidFill>
                <a:latin typeface="Calibri"/>
                <a:cs typeface="Calibri"/>
              </a:rPr>
              <a:t>ύ</a:t>
            </a:r>
            <a:r>
              <a:rPr sz="1600" b="1" spc="14" dirty="0" smtClean="0">
                <a:solidFill>
                  <a:schemeClr val="bg1"/>
                </a:solidFill>
                <a:latin typeface="Calibri"/>
                <a:cs typeface="Calibri"/>
              </a:rPr>
              <a:t>ν</a:t>
            </a:r>
            <a:r>
              <a:rPr sz="1600" b="1" spc="-14" dirty="0" smtClean="0">
                <a:solidFill>
                  <a:schemeClr val="bg1"/>
                </a:solidFill>
                <a:latin typeface="Calibri"/>
                <a:cs typeface="Calibri"/>
              </a:rPr>
              <a:t>τ</a:t>
            </a:r>
            <a:r>
              <a:rPr sz="1600" b="1" spc="0" dirty="0" smtClean="0">
                <a:solidFill>
                  <a:schemeClr val="bg1"/>
                </a:solidFill>
                <a:latin typeface="Calibri"/>
                <a:cs typeface="Calibri"/>
              </a:rPr>
              <a:t>αι</a:t>
            </a:r>
            <a:r>
              <a:rPr sz="1600" b="1" spc="-95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600" b="1" spc="4" dirty="0" smtClean="0">
                <a:solidFill>
                  <a:schemeClr val="bg1"/>
                </a:solidFill>
                <a:latin typeface="Calibri"/>
                <a:cs typeface="Calibri"/>
              </a:rPr>
              <a:t>α</a:t>
            </a:r>
            <a:r>
              <a:rPr sz="1600" b="1" spc="0" dirty="0" smtClean="0">
                <a:solidFill>
                  <a:schemeClr val="bg1"/>
                </a:solidFill>
                <a:latin typeface="Calibri"/>
                <a:cs typeface="Calibri"/>
              </a:rPr>
              <a:t>πό</a:t>
            </a:r>
            <a:r>
              <a:rPr sz="1600" b="1" spc="-27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600" b="1" spc="0" dirty="0" smtClean="0">
                <a:solidFill>
                  <a:schemeClr val="bg1"/>
                </a:solidFill>
                <a:latin typeface="Calibri"/>
                <a:cs typeface="Calibri"/>
              </a:rPr>
              <a:t>τ</a:t>
            </a:r>
            <a:r>
              <a:rPr sz="1600" b="1" spc="-29" dirty="0" smtClean="0">
                <a:solidFill>
                  <a:schemeClr val="bg1"/>
                </a:solidFill>
                <a:latin typeface="Calibri"/>
                <a:cs typeface="Calibri"/>
              </a:rPr>
              <a:t>η</a:t>
            </a:r>
            <a:r>
              <a:rPr sz="1600" b="1" spc="0" dirty="0" smtClean="0">
                <a:solidFill>
                  <a:schemeClr val="bg1"/>
                </a:solidFill>
                <a:latin typeface="Calibri"/>
                <a:cs typeface="Calibri"/>
              </a:rPr>
              <a:t>ν</a:t>
            </a:r>
            <a:r>
              <a:rPr sz="1600" b="1" spc="-7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600" b="1" spc="0" dirty="0" smtClean="0">
                <a:solidFill>
                  <a:schemeClr val="bg1"/>
                </a:solidFill>
                <a:latin typeface="Calibri"/>
                <a:cs typeface="Calibri"/>
              </a:rPr>
              <a:t>ε</a:t>
            </a:r>
            <a:r>
              <a:rPr sz="1600" b="1" spc="-4" dirty="0" smtClean="0">
                <a:solidFill>
                  <a:schemeClr val="bg1"/>
                </a:solidFill>
                <a:latin typeface="Calibri"/>
                <a:cs typeface="Calibri"/>
              </a:rPr>
              <a:t>ρ</a:t>
            </a:r>
            <a:r>
              <a:rPr sz="1600" b="1" spc="0" dirty="0" smtClean="0">
                <a:solidFill>
                  <a:schemeClr val="bg1"/>
                </a:solidFill>
                <a:latin typeface="Calibri"/>
                <a:cs typeface="Calibri"/>
              </a:rPr>
              <a:t>γ</a:t>
            </a:r>
            <a:r>
              <a:rPr sz="1600" b="1" spc="-9" dirty="0" smtClean="0">
                <a:solidFill>
                  <a:schemeClr val="bg1"/>
                </a:solidFill>
                <a:latin typeface="Calibri"/>
                <a:cs typeface="Calibri"/>
              </a:rPr>
              <a:t>α</a:t>
            </a:r>
            <a:r>
              <a:rPr sz="1600" b="1" spc="0" dirty="0" smtClean="0">
                <a:solidFill>
                  <a:schemeClr val="bg1"/>
                </a:solidFill>
                <a:latin typeface="Calibri"/>
                <a:cs typeface="Calibri"/>
              </a:rPr>
              <a:t>σία </a:t>
            </a:r>
            <a:r>
              <a:rPr sz="1600" b="1" spc="-14" dirty="0" smtClean="0">
                <a:solidFill>
                  <a:schemeClr val="bg1"/>
                </a:solidFill>
                <a:latin typeface="Calibri"/>
                <a:cs typeface="Calibri"/>
              </a:rPr>
              <a:t>τ</a:t>
            </a:r>
            <a:r>
              <a:rPr sz="1600" b="1" spc="4" dirty="0" smtClean="0">
                <a:solidFill>
                  <a:schemeClr val="bg1"/>
                </a:solidFill>
                <a:latin typeface="Calibri"/>
                <a:cs typeface="Calibri"/>
              </a:rPr>
              <a:t>ο</a:t>
            </a:r>
            <a:r>
              <a:rPr sz="1600" b="1" spc="0" dirty="0" smtClean="0">
                <a:solidFill>
                  <a:schemeClr val="bg1"/>
                </a:solidFill>
                <a:latin typeface="Calibri"/>
                <a:cs typeface="Calibri"/>
              </a:rPr>
              <a:t>υς,</a:t>
            </a:r>
            <a:r>
              <a:rPr sz="1600" b="1" spc="-27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600" b="1" spc="-9" dirty="0" smtClean="0">
                <a:solidFill>
                  <a:schemeClr val="bg1"/>
                </a:solidFill>
                <a:latin typeface="Calibri"/>
                <a:cs typeface="Calibri"/>
              </a:rPr>
              <a:t>τ</a:t>
            </a:r>
            <a:r>
              <a:rPr sz="1600" b="1" spc="0" dirty="0" smtClean="0">
                <a:solidFill>
                  <a:schemeClr val="bg1"/>
                </a:solidFill>
                <a:latin typeface="Calibri"/>
                <a:cs typeface="Calibri"/>
              </a:rPr>
              <a:t>ε</a:t>
            </a:r>
            <a:r>
              <a:rPr sz="1600" b="1" spc="-25" dirty="0" smtClean="0">
                <a:solidFill>
                  <a:schemeClr val="bg1"/>
                </a:solidFill>
                <a:latin typeface="Calibri"/>
                <a:cs typeface="Calibri"/>
              </a:rPr>
              <a:t>ί</a:t>
            </a:r>
            <a:r>
              <a:rPr sz="1600" b="1" spc="0" dirty="0" smtClean="0">
                <a:solidFill>
                  <a:schemeClr val="bg1"/>
                </a:solidFill>
                <a:latin typeface="Calibri"/>
                <a:cs typeface="Calibri"/>
              </a:rPr>
              <a:t>ν</a:t>
            </a:r>
            <a:r>
              <a:rPr sz="1600" b="1" spc="9" dirty="0" smtClean="0">
                <a:solidFill>
                  <a:schemeClr val="bg1"/>
                </a:solidFill>
                <a:latin typeface="Calibri"/>
                <a:cs typeface="Calibri"/>
              </a:rPr>
              <a:t>ο</a:t>
            </a:r>
            <a:r>
              <a:rPr sz="1600" b="1" spc="0" dirty="0" smtClean="0">
                <a:solidFill>
                  <a:schemeClr val="bg1"/>
                </a:solidFill>
                <a:latin typeface="Calibri"/>
                <a:cs typeface="Calibri"/>
              </a:rPr>
              <a:t>υν</a:t>
            </a:r>
            <a:r>
              <a:rPr sz="1600" b="1" spc="-29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600" b="1" spc="0" dirty="0" smtClean="0">
                <a:solidFill>
                  <a:schemeClr val="bg1"/>
                </a:solidFill>
                <a:latin typeface="Calibri"/>
                <a:cs typeface="Calibri"/>
              </a:rPr>
              <a:t>να</a:t>
            </a:r>
            <a:r>
              <a:rPr sz="1600" b="1" spc="-21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600" b="1" spc="0" dirty="0" smtClean="0">
                <a:solidFill>
                  <a:schemeClr val="bg1"/>
                </a:solidFill>
                <a:latin typeface="Calibri"/>
                <a:cs typeface="Calibri"/>
              </a:rPr>
              <a:t>έ</a:t>
            </a:r>
            <a:r>
              <a:rPr sz="1600" b="1" spc="-19" dirty="0" smtClean="0">
                <a:solidFill>
                  <a:schemeClr val="bg1"/>
                </a:solidFill>
                <a:latin typeface="Calibri"/>
                <a:cs typeface="Calibri"/>
              </a:rPr>
              <a:t>χ</a:t>
            </a:r>
            <a:r>
              <a:rPr sz="1600" b="1" spc="4" dirty="0" smtClean="0">
                <a:solidFill>
                  <a:schemeClr val="bg1"/>
                </a:solidFill>
                <a:latin typeface="Calibri"/>
                <a:cs typeface="Calibri"/>
              </a:rPr>
              <a:t>ο</a:t>
            </a:r>
            <a:r>
              <a:rPr sz="1600" b="1" spc="0" dirty="0" smtClean="0">
                <a:solidFill>
                  <a:schemeClr val="bg1"/>
                </a:solidFill>
                <a:latin typeface="Calibri"/>
                <a:cs typeface="Calibri"/>
              </a:rPr>
              <a:t>υν</a:t>
            </a:r>
            <a:r>
              <a:rPr sz="1600" b="1" spc="-24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600" b="1" spc="-19" dirty="0" smtClean="0">
                <a:solidFill>
                  <a:schemeClr val="bg1"/>
                </a:solidFill>
                <a:latin typeface="Calibri"/>
                <a:cs typeface="Calibri"/>
              </a:rPr>
              <a:t>ό</a:t>
            </a:r>
            <a:r>
              <a:rPr sz="1600" b="1" spc="0" dirty="0" smtClean="0">
                <a:solidFill>
                  <a:schemeClr val="bg1"/>
                </a:solidFill>
                <a:latin typeface="Calibri"/>
                <a:cs typeface="Calibri"/>
              </a:rPr>
              <a:t>,</a:t>
            </a:r>
            <a:r>
              <a:rPr sz="1600" b="1" spc="-4" dirty="0" smtClean="0">
                <a:solidFill>
                  <a:schemeClr val="bg1"/>
                </a:solidFill>
                <a:latin typeface="Calibri"/>
                <a:cs typeface="Calibri"/>
              </a:rPr>
              <a:t>τ</a:t>
            </a:r>
            <a:r>
              <a:rPr sz="1600" b="1" spc="0" dirty="0" smtClean="0">
                <a:solidFill>
                  <a:schemeClr val="bg1"/>
                </a:solidFill>
                <a:latin typeface="Calibri"/>
                <a:cs typeface="Calibri"/>
              </a:rPr>
              <a:t>ι</a:t>
            </a:r>
            <a:r>
              <a:rPr sz="1600" b="1" spc="-3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600" b="1" spc="-4" dirty="0" smtClean="0">
                <a:solidFill>
                  <a:schemeClr val="bg1"/>
                </a:solidFill>
                <a:latin typeface="Calibri"/>
                <a:cs typeface="Calibri"/>
              </a:rPr>
              <a:t>θ</a:t>
            </a:r>
            <a:r>
              <a:rPr sz="1600" b="1" spc="0" dirty="0" smtClean="0">
                <a:solidFill>
                  <a:schemeClr val="bg1"/>
                </a:solidFill>
                <a:latin typeface="Calibri"/>
                <a:cs typeface="Calibri"/>
              </a:rPr>
              <a:t>ε</a:t>
            </a:r>
            <a:r>
              <a:rPr sz="1600" b="1" spc="-4" dirty="0" smtClean="0">
                <a:solidFill>
                  <a:schemeClr val="bg1"/>
                </a:solidFill>
                <a:latin typeface="Calibri"/>
                <a:cs typeface="Calibri"/>
              </a:rPr>
              <a:t>ω</a:t>
            </a:r>
            <a:r>
              <a:rPr sz="1600" b="1" spc="4" dirty="0" smtClean="0">
                <a:solidFill>
                  <a:schemeClr val="bg1"/>
                </a:solidFill>
                <a:latin typeface="Calibri"/>
                <a:cs typeface="Calibri"/>
              </a:rPr>
              <a:t>ρο</a:t>
            </a:r>
            <a:r>
              <a:rPr sz="1600" b="1" spc="0" dirty="0" smtClean="0">
                <a:solidFill>
                  <a:schemeClr val="bg1"/>
                </a:solidFill>
                <a:latin typeface="Calibri"/>
                <a:cs typeface="Calibri"/>
              </a:rPr>
              <a:t>ύν</a:t>
            </a:r>
            <a:r>
              <a:rPr sz="1600" b="1" spc="-35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600" b="1" spc="0" dirty="0" smtClean="0">
                <a:solidFill>
                  <a:schemeClr val="bg1"/>
                </a:solidFill>
                <a:latin typeface="Calibri"/>
                <a:cs typeface="Calibri"/>
              </a:rPr>
              <a:t>ε</a:t>
            </a:r>
            <a:r>
              <a:rPr sz="1600" b="1" spc="-4" dirty="0" smtClean="0">
                <a:solidFill>
                  <a:schemeClr val="bg1"/>
                </a:solidFill>
                <a:latin typeface="Calibri"/>
                <a:cs typeface="Calibri"/>
              </a:rPr>
              <a:t>λ</a:t>
            </a:r>
            <a:r>
              <a:rPr sz="1600" b="1" spc="0" dirty="0" smtClean="0">
                <a:solidFill>
                  <a:schemeClr val="bg1"/>
                </a:solidFill>
                <a:latin typeface="Calibri"/>
                <a:cs typeface="Calibri"/>
              </a:rPr>
              <a:t>ά</a:t>
            </a:r>
            <a:r>
              <a:rPr sz="1600" b="1" spc="4" dirty="0" smtClean="0">
                <a:solidFill>
                  <a:schemeClr val="bg1"/>
                </a:solidFill>
                <a:latin typeface="Calibri"/>
                <a:cs typeface="Calibri"/>
              </a:rPr>
              <a:t>χ</a:t>
            </a:r>
            <a:r>
              <a:rPr sz="1600" b="1" spc="0" dirty="0" smtClean="0">
                <a:solidFill>
                  <a:schemeClr val="bg1"/>
                </a:solidFill>
                <a:latin typeface="Calibri"/>
                <a:cs typeface="Calibri"/>
              </a:rPr>
              <a:t>ι</a:t>
            </a:r>
            <a:r>
              <a:rPr sz="1600" b="1" spc="19" dirty="0" smtClean="0">
                <a:solidFill>
                  <a:schemeClr val="bg1"/>
                </a:solidFill>
                <a:latin typeface="Calibri"/>
                <a:cs typeface="Calibri"/>
              </a:rPr>
              <a:t>σ</a:t>
            </a:r>
            <a:r>
              <a:rPr sz="1600" b="1" spc="0" dirty="0" smtClean="0">
                <a:solidFill>
                  <a:schemeClr val="bg1"/>
                </a:solidFill>
                <a:latin typeface="Calibri"/>
                <a:cs typeface="Calibri"/>
              </a:rPr>
              <a:t>τη</a:t>
            </a:r>
            <a:r>
              <a:rPr sz="1600" b="1" spc="-34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600" b="1" spc="0" dirty="0" smtClean="0">
                <a:solidFill>
                  <a:schemeClr val="bg1"/>
                </a:solidFill>
                <a:latin typeface="Calibri"/>
                <a:cs typeface="Calibri"/>
              </a:rPr>
              <a:t>απ</a:t>
            </a:r>
            <a:r>
              <a:rPr sz="1600" b="1" spc="9" dirty="0" smtClean="0">
                <a:solidFill>
                  <a:schemeClr val="bg1"/>
                </a:solidFill>
                <a:latin typeface="Calibri"/>
                <a:cs typeface="Calibri"/>
              </a:rPr>
              <a:t>ο</a:t>
            </a:r>
            <a:r>
              <a:rPr sz="1600" b="1" spc="0" dirty="0" smtClean="0">
                <a:solidFill>
                  <a:schemeClr val="bg1"/>
                </a:solidFill>
                <a:latin typeface="Calibri"/>
                <a:cs typeface="Calibri"/>
              </a:rPr>
              <a:t>δεκτή απ</a:t>
            </a:r>
            <a:r>
              <a:rPr sz="1600" b="1" spc="9" dirty="0" smtClean="0">
                <a:solidFill>
                  <a:schemeClr val="bg1"/>
                </a:solidFill>
                <a:latin typeface="Calibri"/>
                <a:cs typeface="Calibri"/>
              </a:rPr>
              <a:t>ό</a:t>
            </a:r>
            <a:r>
              <a:rPr sz="1600" b="1" spc="0" dirty="0" smtClean="0">
                <a:solidFill>
                  <a:schemeClr val="bg1"/>
                </a:solidFill>
                <a:latin typeface="Calibri"/>
                <a:cs typeface="Calibri"/>
              </a:rPr>
              <a:t>δ</a:t>
            </a:r>
            <a:r>
              <a:rPr sz="1600" b="1" spc="4" dirty="0" smtClean="0">
                <a:solidFill>
                  <a:schemeClr val="bg1"/>
                </a:solidFill>
                <a:latin typeface="Calibri"/>
                <a:cs typeface="Calibri"/>
              </a:rPr>
              <a:t>ο</a:t>
            </a:r>
            <a:r>
              <a:rPr sz="1600" b="1" spc="0" dirty="0" smtClean="0">
                <a:solidFill>
                  <a:schemeClr val="bg1"/>
                </a:solidFill>
                <a:latin typeface="Calibri"/>
                <a:cs typeface="Calibri"/>
              </a:rPr>
              <a:t>σ</a:t>
            </a:r>
            <a:r>
              <a:rPr sz="1600" b="1" spc="-9" dirty="0" smtClean="0">
                <a:solidFill>
                  <a:schemeClr val="bg1"/>
                </a:solidFill>
                <a:latin typeface="Calibri"/>
                <a:cs typeface="Calibri"/>
              </a:rPr>
              <a:t>η</a:t>
            </a:r>
            <a:r>
              <a:rPr sz="1600" b="1" spc="0" dirty="0" smtClean="0">
                <a:solidFill>
                  <a:schemeClr val="bg1"/>
                </a:solidFill>
                <a:latin typeface="Calibri"/>
                <a:cs typeface="Calibri"/>
              </a:rPr>
              <a:t>,</a:t>
            </a:r>
            <a:r>
              <a:rPr sz="1600" b="1" spc="-46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600" b="1" spc="-44" dirty="0" smtClean="0">
                <a:solidFill>
                  <a:schemeClr val="bg1"/>
                </a:solidFill>
                <a:latin typeface="Calibri"/>
                <a:cs typeface="Calibri"/>
              </a:rPr>
              <a:t>κ</a:t>
            </a:r>
            <a:r>
              <a:rPr sz="1600" b="1" spc="0" dirty="0" smtClean="0">
                <a:solidFill>
                  <a:schemeClr val="bg1"/>
                </a:solidFill>
                <a:latin typeface="Calibri"/>
                <a:cs typeface="Calibri"/>
              </a:rPr>
              <a:t>αι</a:t>
            </a:r>
            <a:r>
              <a:rPr sz="1600" b="1" spc="-6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600" b="1" spc="0" dirty="0" smtClean="0">
                <a:solidFill>
                  <a:schemeClr val="bg1"/>
                </a:solidFill>
                <a:latin typeface="Calibri"/>
                <a:cs typeface="Calibri"/>
              </a:rPr>
              <a:t>η</a:t>
            </a:r>
            <a:r>
              <a:rPr sz="1600" b="1" spc="-3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600" b="1" spc="0" dirty="0" smtClean="0">
                <a:solidFill>
                  <a:schemeClr val="bg1"/>
                </a:solidFill>
                <a:latin typeface="Calibri"/>
                <a:cs typeface="Calibri"/>
              </a:rPr>
              <a:t>δι</a:t>
            </a:r>
            <a:r>
              <a:rPr sz="1600" b="1" spc="4" dirty="0" smtClean="0">
                <a:solidFill>
                  <a:schemeClr val="bg1"/>
                </a:solidFill>
                <a:latin typeface="Calibri"/>
                <a:cs typeface="Calibri"/>
              </a:rPr>
              <a:t>ο</a:t>
            </a:r>
            <a:r>
              <a:rPr sz="1600" b="1" spc="0" dirty="0" smtClean="0">
                <a:solidFill>
                  <a:schemeClr val="bg1"/>
                </a:solidFill>
                <a:latin typeface="Calibri"/>
                <a:cs typeface="Calibri"/>
              </a:rPr>
              <a:t>ίκη</a:t>
            </a:r>
            <a:r>
              <a:rPr sz="1600" b="1" spc="-4" dirty="0" smtClean="0">
                <a:solidFill>
                  <a:schemeClr val="bg1"/>
                </a:solidFill>
                <a:latin typeface="Calibri"/>
                <a:cs typeface="Calibri"/>
              </a:rPr>
              <a:t>σ</a:t>
            </a:r>
            <a:r>
              <a:rPr sz="1600" b="1" spc="0" dirty="0" smtClean="0">
                <a:solidFill>
                  <a:schemeClr val="bg1"/>
                </a:solidFill>
                <a:latin typeface="Calibri"/>
                <a:cs typeface="Calibri"/>
              </a:rPr>
              <a:t>η</a:t>
            </a:r>
            <a:r>
              <a:rPr sz="1600" b="1" spc="-29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600" b="1" spc="0" dirty="0" smtClean="0">
                <a:solidFill>
                  <a:schemeClr val="bg1"/>
                </a:solidFill>
                <a:latin typeface="Calibri"/>
                <a:cs typeface="Calibri"/>
              </a:rPr>
              <a:t>α</a:t>
            </a:r>
            <a:r>
              <a:rPr sz="1600" b="1" spc="19" dirty="0" smtClean="0">
                <a:solidFill>
                  <a:schemeClr val="bg1"/>
                </a:solidFill>
                <a:latin typeface="Calibri"/>
                <a:cs typeface="Calibri"/>
              </a:rPr>
              <a:t>ν</a:t>
            </a:r>
            <a:r>
              <a:rPr sz="1600" b="1" spc="0" dirty="0" smtClean="0">
                <a:solidFill>
                  <a:schemeClr val="bg1"/>
                </a:solidFill>
                <a:latin typeface="Calibri"/>
                <a:cs typeface="Calibri"/>
              </a:rPr>
              <a:t>τ</a:t>
            </a:r>
            <a:r>
              <a:rPr sz="1600" b="1" spc="-14" dirty="0" smtClean="0">
                <a:solidFill>
                  <a:schemeClr val="bg1"/>
                </a:solidFill>
                <a:latin typeface="Calibri"/>
                <a:cs typeface="Calibri"/>
              </a:rPr>
              <a:t>ι</a:t>
            </a:r>
            <a:r>
              <a:rPr sz="1600" b="1" spc="0" dirty="0" smtClean="0">
                <a:solidFill>
                  <a:schemeClr val="bg1"/>
                </a:solidFill>
                <a:latin typeface="Calibri"/>
                <a:cs typeface="Calibri"/>
              </a:rPr>
              <a:t>δ</a:t>
            </a:r>
            <a:r>
              <a:rPr sz="1600" b="1" spc="4" dirty="0" smtClean="0">
                <a:solidFill>
                  <a:schemeClr val="bg1"/>
                </a:solidFill>
                <a:latin typeface="Calibri"/>
                <a:cs typeface="Calibri"/>
              </a:rPr>
              <a:t>ρ</a:t>
            </a:r>
            <a:r>
              <a:rPr sz="1600" b="1" spc="0" dirty="0" smtClean="0">
                <a:solidFill>
                  <a:schemeClr val="bg1"/>
                </a:solidFill>
                <a:latin typeface="Calibri"/>
                <a:cs typeface="Calibri"/>
              </a:rPr>
              <a:t>ά</a:t>
            </a:r>
            <a:r>
              <a:rPr sz="1600" b="1" spc="-39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600" b="1" spc="0" dirty="0" smtClean="0">
                <a:solidFill>
                  <a:schemeClr val="bg1"/>
                </a:solidFill>
                <a:latin typeface="Calibri"/>
                <a:cs typeface="Calibri"/>
              </a:rPr>
              <a:t>με</a:t>
            </a:r>
            <a:r>
              <a:rPr sz="1600" b="1" spc="-16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600" b="1" spc="0" dirty="0" smtClean="0">
                <a:solidFill>
                  <a:schemeClr val="bg1"/>
                </a:solidFill>
                <a:latin typeface="Calibri"/>
                <a:cs typeface="Calibri"/>
              </a:rPr>
              <a:t>πε</a:t>
            </a:r>
            <a:r>
              <a:rPr sz="1600" b="1" spc="9" dirty="0" smtClean="0">
                <a:solidFill>
                  <a:schemeClr val="bg1"/>
                </a:solidFill>
                <a:latin typeface="Calibri"/>
                <a:cs typeface="Calibri"/>
              </a:rPr>
              <a:t>ρ</a:t>
            </a:r>
            <a:r>
              <a:rPr sz="1600" b="1" spc="0" dirty="0" smtClean="0">
                <a:solidFill>
                  <a:schemeClr val="bg1"/>
                </a:solidFill>
                <a:latin typeface="Calibri"/>
                <a:cs typeface="Calibri"/>
              </a:rPr>
              <a:t>ισ</a:t>
            </a:r>
            <a:r>
              <a:rPr sz="1600" b="1" spc="-9" dirty="0" smtClean="0">
                <a:solidFill>
                  <a:schemeClr val="bg1"/>
                </a:solidFill>
                <a:latin typeface="Calibri"/>
                <a:cs typeface="Calibri"/>
              </a:rPr>
              <a:t>σ</a:t>
            </a:r>
            <a:r>
              <a:rPr sz="1600" b="1" spc="4" dirty="0" smtClean="0">
                <a:solidFill>
                  <a:schemeClr val="bg1"/>
                </a:solidFill>
                <a:latin typeface="Calibri"/>
                <a:cs typeface="Calibri"/>
              </a:rPr>
              <a:t>ό</a:t>
            </a:r>
            <a:r>
              <a:rPr sz="1600" b="1" spc="0" dirty="0" smtClean="0">
                <a:solidFill>
                  <a:schemeClr val="bg1"/>
                </a:solidFill>
                <a:latin typeface="Calibri"/>
                <a:cs typeface="Calibri"/>
              </a:rPr>
              <a:t>τερ</a:t>
            </a:r>
            <a:r>
              <a:rPr sz="1600" b="1" spc="9" dirty="0" smtClean="0">
                <a:solidFill>
                  <a:schemeClr val="bg1"/>
                </a:solidFill>
                <a:latin typeface="Calibri"/>
                <a:cs typeface="Calibri"/>
              </a:rPr>
              <a:t>ο</a:t>
            </a:r>
            <a:r>
              <a:rPr sz="1600" b="1" spc="0" dirty="0" smtClean="0">
                <a:solidFill>
                  <a:schemeClr val="bg1"/>
                </a:solidFill>
                <a:latin typeface="Calibri"/>
                <a:cs typeface="Calibri"/>
              </a:rPr>
              <a:t>υς</a:t>
            </a:r>
            <a:r>
              <a:rPr sz="1600" b="1" spc="-56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600" b="1" spc="-44" dirty="0" smtClean="0">
                <a:solidFill>
                  <a:schemeClr val="bg1"/>
                </a:solidFill>
                <a:latin typeface="Calibri"/>
                <a:cs typeface="Calibri"/>
              </a:rPr>
              <a:t>κ</a:t>
            </a:r>
            <a:r>
              <a:rPr sz="1600" b="1" spc="0" dirty="0" smtClean="0">
                <a:solidFill>
                  <a:schemeClr val="bg1"/>
                </a:solidFill>
                <a:latin typeface="Calibri"/>
                <a:cs typeface="Calibri"/>
              </a:rPr>
              <a:t>α</a:t>
            </a:r>
            <a:r>
              <a:rPr sz="1600" b="1" spc="9" dirty="0" smtClean="0">
                <a:solidFill>
                  <a:schemeClr val="bg1"/>
                </a:solidFill>
                <a:latin typeface="Calibri"/>
                <a:cs typeface="Calibri"/>
              </a:rPr>
              <a:t>ν</a:t>
            </a:r>
            <a:r>
              <a:rPr sz="1600" b="1" spc="4" dirty="0" smtClean="0">
                <a:solidFill>
                  <a:schemeClr val="bg1"/>
                </a:solidFill>
                <a:latin typeface="Calibri"/>
                <a:cs typeface="Calibri"/>
              </a:rPr>
              <a:t>ό</a:t>
            </a:r>
            <a:r>
              <a:rPr sz="1600" b="1" spc="0" dirty="0" smtClean="0">
                <a:solidFill>
                  <a:schemeClr val="bg1"/>
                </a:solidFill>
                <a:latin typeface="Calibri"/>
                <a:cs typeface="Calibri"/>
              </a:rPr>
              <a:t>ν</a:t>
            </a:r>
            <a:r>
              <a:rPr sz="1600" b="1" spc="4" dirty="0" smtClean="0">
                <a:solidFill>
                  <a:schemeClr val="bg1"/>
                </a:solidFill>
                <a:latin typeface="Calibri"/>
                <a:cs typeface="Calibri"/>
              </a:rPr>
              <a:t>ε</a:t>
            </a:r>
            <a:r>
              <a:rPr sz="1600" b="1" spc="0" dirty="0" smtClean="0">
                <a:solidFill>
                  <a:schemeClr val="bg1"/>
                </a:solidFill>
                <a:latin typeface="Calibri"/>
                <a:cs typeface="Calibri"/>
              </a:rPr>
              <a:t>ς</a:t>
            </a:r>
            <a:endParaRPr sz="160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9600" y="2209800"/>
            <a:ext cx="1752600" cy="457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50"/>
              </a:lnSpc>
              <a:spcBef>
                <a:spcPts val="41"/>
              </a:spcBef>
            </a:pPr>
            <a:endParaRPr sz="650"/>
          </a:p>
          <a:p>
            <a:pPr marL="300837">
              <a:lnSpc>
                <a:spcPct val="101725"/>
              </a:lnSpc>
            </a:pPr>
            <a:r>
              <a:rPr sz="1800" b="1" spc="0" dirty="0" smtClean="0">
                <a:solidFill>
                  <a:srgbClr val="FF0000"/>
                </a:solidFill>
                <a:latin typeface="Calibri"/>
                <a:cs typeface="Calibri"/>
              </a:rPr>
              <a:t>Τ</a:t>
            </a:r>
            <a:r>
              <a:rPr sz="1800" b="1" spc="-4" dirty="0" smtClean="0">
                <a:solidFill>
                  <a:srgbClr val="FF0000"/>
                </a:solidFill>
                <a:latin typeface="Calibri"/>
                <a:cs typeface="Calibri"/>
              </a:rPr>
              <a:t>υ</a:t>
            </a:r>
            <a:r>
              <a:rPr sz="1800" b="1" spc="0" dirty="0" smtClean="0">
                <a:solidFill>
                  <a:srgbClr val="FF0000"/>
                </a:solidFill>
                <a:latin typeface="Calibri"/>
                <a:cs typeface="Calibri"/>
              </a:rPr>
              <a:t>π</a:t>
            </a:r>
            <a:r>
              <a:rPr sz="1800" b="1" spc="-4" dirty="0" smtClean="0">
                <a:solidFill>
                  <a:srgbClr val="FF0000"/>
                </a:solidFill>
                <a:latin typeface="Calibri"/>
                <a:cs typeface="Calibri"/>
              </a:rPr>
              <a:t>ο</a:t>
            </a:r>
            <a:r>
              <a:rPr sz="1800" b="1" spc="-9" dirty="0" smtClean="0">
                <a:solidFill>
                  <a:srgbClr val="FF0000"/>
                </a:solidFill>
                <a:latin typeface="Calibri"/>
                <a:cs typeface="Calibri"/>
              </a:rPr>
              <a:t>λ</a:t>
            </a:r>
            <a:r>
              <a:rPr sz="1800" b="1" spc="0" dirty="0" smtClean="0">
                <a:solidFill>
                  <a:srgbClr val="FF0000"/>
                </a:solidFill>
                <a:latin typeface="Calibri"/>
                <a:cs typeface="Calibri"/>
              </a:rPr>
              <a:t>α</a:t>
            </a:r>
            <a:r>
              <a:rPr sz="1800" b="1" spc="-4" dirty="0" smtClean="0">
                <a:solidFill>
                  <a:srgbClr val="FF0000"/>
                </a:solidFill>
                <a:latin typeface="Calibri"/>
                <a:cs typeface="Calibri"/>
              </a:rPr>
              <a:t>τ</a:t>
            </a:r>
            <a:r>
              <a:rPr sz="1800" b="1" spc="4" dirty="0" smtClean="0">
                <a:solidFill>
                  <a:srgbClr val="FF0000"/>
                </a:solidFill>
                <a:latin typeface="Calibri"/>
                <a:cs typeface="Calibri"/>
              </a:rPr>
              <a:t>ρ</a:t>
            </a:r>
            <a:r>
              <a:rPr sz="1800" b="1" spc="0" dirty="0" smtClean="0">
                <a:solidFill>
                  <a:srgbClr val="FF0000"/>
                </a:solidFill>
                <a:latin typeface="Calibri"/>
                <a:cs typeface="Calibri"/>
              </a:rPr>
              <a:t>ία</a:t>
            </a:r>
            <a:endParaRPr sz="180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651504" y="2060448"/>
            <a:ext cx="5373624" cy="838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1440" marR="336182">
              <a:lnSpc>
                <a:spcPts val="1920"/>
              </a:lnSpc>
              <a:spcBef>
                <a:spcPts val="481"/>
              </a:spcBef>
            </a:pPr>
            <a:r>
              <a:rPr sz="1600" b="1" spc="0" dirty="0" smtClean="0">
                <a:solidFill>
                  <a:schemeClr val="bg1"/>
                </a:solidFill>
                <a:latin typeface="Calibri"/>
                <a:cs typeface="Calibri"/>
              </a:rPr>
              <a:t>Η π</a:t>
            </a:r>
            <a:r>
              <a:rPr sz="1600" b="1" spc="4" dirty="0" smtClean="0">
                <a:solidFill>
                  <a:schemeClr val="bg1"/>
                </a:solidFill>
                <a:latin typeface="Calibri"/>
                <a:cs typeface="Calibri"/>
              </a:rPr>
              <a:t>ρο</a:t>
            </a:r>
            <a:r>
              <a:rPr sz="1600" b="1" spc="0" dirty="0" smtClean="0">
                <a:solidFill>
                  <a:schemeClr val="bg1"/>
                </a:solidFill>
                <a:latin typeface="Calibri"/>
                <a:cs typeface="Calibri"/>
              </a:rPr>
              <a:t>σ</a:t>
            </a:r>
            <a:r>
              <a:rPr sz="1600" b="1" spc="-39" dirty="0" smtClean="0">
                <a:solidFill>
                  <a:schemeClr val="bg1"/>
                </a:solidFill>
                <a:latin typeface="Calibri"/>
                <a:cs typeface="Calibri"/>
              </a:rPr>
              <a:t>κ</a:t>
            </a:r>
            <a:r>
              <a:rPr sz="1600" b="1" spc="-4" dirty="0" smtClean="0">
                <a:solidFill>
                  <a:schemeClr val="bg1"/>
                </a:solidFill>
                <a:latin typeface="Calibri"/>
                <a:cs typeface="Calibri"/>
              </a:rPr>
              <a:t>ό</a:t>
            </a:r>
            <a:r>
              <a:rPr sz="1600" b="1" spc="14" dirty="0" smtClean="0">
                <a:solidFill>
                  <a:schemeClr val="bg1"/>
                </a:solidFill>
                <a:latin typeface="Calibri"/>
                <a:cs typeface="Calibri"/>
              </a:rPr>
              <a:t>λ</a:t>
            </a:r>
            <a:r>
              <a:rPr sz="1600" b="1" spc="0" dirty="0" smtClean="0">
                <a:solidFill>
                  <a:schemeClr val="bg1"/>
                </a:solidFill>
                <a:latin typeface="Calibri"/>
                <a:cs typeface="Calibri"/>
              </a:rPr>
              <a:t>ληση</a:t>
            </a:r>
            <a:r>
              <a:rPr sz="1600" b="1" spc="-77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600" b="1" spc="19" dirty="0" smtClean="0">
                <a:solidFill>
                  <a:schemeClr val="bg1"/>
                </a:solidFill>
                <a:latin typeface="Calibri"/>
                <a:cs typeface="Calibri"/>
              </a:rPr>
              <a:t>σ</a:t>
            </a:r>
            <a:r>
              <a:rPr sz="1600" b="1" spc="-14" dirty="0" smtClean="0">
                <a:solidFill>
                  <a:schemeClr val="bg1"/>
                </a:solidFill>
                <a:latin typeface="Calibri"/>
                <a:cs typeface="Calibri"/>
              </a:rPr>
              <a:t>τ</a:t>
            </a:r>
            <a:r>
              <a:rPr sz="1600" b="1" spc="4" dirty="0" smtClean="0">
                <a:solidFill>
                  <a:schemeClr val="bg1"/>
                </a:solidFill>
                <a:latin typeface="Calibri"/>
                <a:cs typeface="Calibri"/>
              </a:rPr>
              <a:t>ο</a:t>
            </a:r>
            <a:r>
              <a:rPr sz="1600" b="1" spc="0" dirty="0" smtClean="0">
                <a:solidFill>
                  <a:schemeClr val="bg1"/>
                </a:solidFill>
                <a:latin typeface="Calibri"/>
                <a:cs typeface="Calibri"/>
              </a:rPr>
              <a:t>υς</a:t>
            </a:r>
            <a:r>
              <a:rPr sz="1600" b="1" spc="-32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600" b="1" spc="-44" dirty="0" smtClean="0">
                <a:solidFill>
                  <a:schemeClr val="bg1"/>
                </a:solidFill>
                <a:latin typeface="Calibri"/>
                <a:cs typeface="Calibri"/>
              </a:rPr>
              <a:t>κ</a:t>
            </a:r>
            <a:r>
              <a:rPr sz="1600" b="1" spc="0" dirty="0" smtClean="0">
                <a:solidFill>
                  <a:schemeClr val="bg1"/>
                </a:solidFill>
                <a:latin typeface="Calibri"/>
                <a:cs typeface="Calibri"/>
              </a:rPr>
              <a:t>α</a:t>
            </a:r>
            <a:r>
              <a:rPr sz="1600" b="1" spc="9" dirty="0" smtClean="0">
                <a:solidFill>
                  <a:schemeClr val="bg1"/>
                </a:solidFill>
                <a:latin typeface="Calibri"/>
                <a:cs typeface="Calibri"/>
              </a:rPr>
              <a:t>ν</a:t>
            </a:r>
            <a:r>
              <a:rPr sz="1600" b="1" spc="4" dirty="0" smtClean="0">
                <a:solidFill>
                  <a:schemeClr val="bg1"/>
                </a:solidFill>
                <a:latin typeface="Calibri"/>
                <a:cs typeface="Calibri"/>
              </a:rPr>
              <a:t>ό</a:t>
            </a:r>
            <a:r>
              <a:rPr sz="1600" b="1" spc="0" dirty="0" smtClean="0">
                <a:solidFill>
                  <a:schemeClr val="bg1"/>
                </a:solidFill>
                <a:latin typeface="Calibri"/>
                <a:cs typeface="Calibri"/>
              </a:rPr>
              <a:t>ν</a:t>
            </a:r>
            <a:r>
              <a:rPr sz="1600" b="1" spc="4" dirty="0" smtClean="0">
                <a:solidFill>
                  <a:schemeClr val="bg1"/>
                </a:solidFill>
                <a:latin typeface="Calibri"/>
                <a:cs typeface="Calibri"/>
              </a:rPr>
              <a:t>ε</a:t>
            </a:r>
            <a:r>
              <a:rPr sz="1600" b="1" spc="0" dirty="0" smtClean="0">
                <a:solidFill>
                  <a:schemeClr val="bg1"/>
                </a:solidFill>
                <a:latin typeface="Calibri"/>
                <a:cs typeface="Calibri"/>
              </a:rPr>
              <a:t>ς,</a:t>
            </a:r>
            <a:r>
              <a:rPr sz="1600" b="1" spc="-53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600" b="1" spc="0" dirty="0" smtClean="0">
                <a:solidFill>
                  <a:schemeClr val="bg1"/>
                </a:solidFill>
                <a:latin typeface="Calibri"/>
                <a:cs typeface="Calibri"/>
              </a:rPr>
              <a:t>οι</a:t>
            </a:r>
            <a:r>
              <a:rPr sz="1600" b="1" spc="-13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600" b="1" spc="9" dirty="0" smtClean="0">
                <a:solidFill>
                  <a:schemeClr val="bg1"/>
                </a:solidFill>
                <a:latin typeface="Calibri"/>
                <a:cs typeface="Calibri"/>
              </a:rPr>
              <a:t>ο</a:t>
            </a:r>
            <a:r>
              <a:rPr sz="1600" b="1" spc="0" dirty="0" smtClean="0">
                <a:solidFill>
                  <a:schemeClr val="bg1"/>
                </a:solidFill>
                <a:latin typeface="Calibri"/>
                <a:cs typeface="Calibri"/>
              </a:rPr>
              <a:t>π</a:t>
            </a:r>
            <a:r>
              <a:rPr sz="1600" b="1" spc="4" dirty="0" smtClean="0">
                <a:solidFill>
                  <a:schemeClr val="bg1"/>
                </a:solidFill>
                <a:latin typeface="Calibri"/>
                <a:cs typeface="Calibri"/>
              </a:rPr>
              <a:t>ο</a:t>
            </a:r>
            <a:r>
              <a:rPr sz="1600" b="1" spc="0" dirty="0" smtClean="0">
                <a:solidFill>
                  <a:schemeClr val="bg1"/>
                </a:solidFill>
                <a:latin typeface="Calibri"/>
                <a:cs typeface="Calibri"/>
              </a:rPr>
              <a:t>ί</a:t>
            </a:r>
            <a:r>
              <a:rPr sz="1600" b="1" spc="4" dirty="0" smtClean="0">
                <a:solidFill>
                  <a:schemeClr val="bg1"/>
                </a:solidFill>
                <a:latin typeface="Calibri"/>
                <a:cs typeface="Calibri"/>
              </a:rPr>
              <a:t>ο</a:t>
            </a:r>
            <a:r>
              <a:rPr sz="1600" b="1" spc="0" dirty="0" smtClean="0">
                <a:solidFill>
                  <a:schemeClr val="bg1"/>
                </a:solidFill>
                <a:latin typeface="Calibri"/>
                <a:cs typeface="Calibri"/>
              </a:rPr>
              <a:t>ι</a:t>
            </a:r>
            <a:r>
              <a:rPr sz="1600" b="1" spc="-34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600" b="1" spc="0" dirty="0" smtClean="0">
                <a:solidFill>
                  <a:schemeClr val="bg1"/>
                </a:solidFill>
                <a:latin typeface="Calibri"/>
                <a:cs typeface="Calibri"/>
              </a:rPr>
              <a:t>απ</a:t>
            </a:r>
            <a:r>
              <a:rPr sz="1600" b="1" spc="9" dirty="0" smtClean="0">
                <a:solidFill>
                  <a:schemeClr val="bg1"/>
                </a:solidFill>
                <a:latin typeface="Calibri"/>
                <a:cs typeface="Calibri"/>
              </a:rPr>
              <a:t>ο</a:t>
            </a:r>
            <a:r>
              <a:rPr sz="1600" b="1" spc="0" dirty="0" smtClean="0">
                <a:solidFill>
                  <a:schemeClr val="bg1"/>
                </a:solidFill>
                <a:latin typeface="Calibri"/>
                <a:cs typeface="Calibri"/>
              </a:rPr>
              <a:t>τε</a:t>
            </a:r>
            <a:r>
              <a:rPr sz="1600" b="1" spc="-9" dirty="0" smtClean="0">
                <a:solidFill>
                  <a:schemeClr val="bg1"/>
                </a:solidFill>
                <a:latin typeface="Calibri"/>
                <a:cs typeface="Calibri"/>
              </a:rPr>
              <a:t>λ</a:t>
            </a:r>
            <a:r>
              <a:rPr sz="1600" b="1" spc="4" dirty="0" smtClean="0">
                <a:solidFill>
                  <a:schemeClr val="bg1"/>
                </a:solidFill>
                <a:latin typeface="Calibri"/>
                <a:cs typeface="Calibri"/>
              </a:rPr>
              <a:t>ο</a:t>
            </a:r>
            <a:r>
              <a:rPr sz="1600" b="1" spc="0" dirty="0" smtClean="0">
                <a:solidFill>
                  <a:schemeClr val="bg1"/>
                </a:solidFill>
                <a:latin typeface="Calibri"/>
                <a:cs typeface="Calibri"/>
              </a:rPr>
              <a:t>ύν δι</a:t>
            </a:r>
            <a:r>
              <a:rPr sz="1600" b="1" spc="4" dirty="0" smtClean="0">
                <a:solidFill>
                  <a:schemeClr val="bg1"/>
                </a:solidFill>
                <a:latin typeface="Calibri"/>
                <a:cs typeface="Calibri"/>
              </a:rPr>
              <a:t>ο</a:t>
            </a:r>
            <a:r>
              <a:rPr sz="1600" b="1" spc="0" dirty="0" smtClean="0">
                <a:solidFill>
                  <a:schemeClr val="bg1"/>
                </a:solidFill>
                <a:latin typeface="Calibri"/>
                <a:cs typeface="Calibri"/>
              </a:rPr>
              <a:t>ικ</a:t>
            </a:r>
            <a:r>
              <a:rPr sz="1600" b="1" spc="-14" dirty="0" smtClean="0">
                <a:solidFill>
                  <a:schemeClr val="bg1"/>
                </a:solidFill>
                <a:latin typeface="Calibri"/>
                <a:cs typeface="Calibri"/>
              </a:rPr>
              <a:t>η</a:t>
            </a:r>
            <a:r>
              <a:rPr sz="1600" b="1" spc="0" dirty="0" smtClean="0">
                <a:solidFill>
                  <a:schemeClr val="bg1"/>
                </a:solidFill>
                <a:latin typeface="Calibri"/>
                <a:cs typeface="Calibri"/>
              </a:rPr>
              <a:t>τι</a:t>
            </a:r>
            <a:r>
              <a:rPr sz="1600" b="1" spc="-50" dirty="0" smtClean="0">
                <a:solidFill>
                  <a:schemeClr val="bg1"/>
                </a:solidFill>
                <a:latin typeface="Calibri"/>
                <a:cs typeface="Calibri"/>
              </a:rPr>
              <a:t>κ</a:t>
            </a:r>
            <a:r>
              <a:rPr sz="1600" b="1" spc="0" dirty="0" smtClean="0">
                <a:solidFill>
                  <a:schemeClr val="bg1"/>
                </a:solidFill>
                <a:latin typeface="Calibri"/>
                <a:cs typeface="Calibri"/>
              </a:rPr>
              <a:t>ά</a:t>
            </a:r>
            <a:r>
              <a:rPr sz="1600" b="1" spc="-55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600" b="1" spc="0" dirty="0" smtClean="0">
                <a:solidFill>
                  <a:schemeClr val="bg1"/>
                </a:solidFill>
                <a:latin typeface="Calibri"/>
                <a:cs typeface="Calibri"/>
              </a:rPr>
              <a:t>μ</a:t>
            </a:r>
            <a:r>
              <a:rPr sz="1600" b="1" spc="-19" dirty="0" smtClean="0">
                <a:solidFill>
                  <a:schemeClr val="bg1"/>
                </a:solidFill>
                <a:latin typeface="Calibri"/>
                <a:cs typeface="Calibri"/>
              </a:rPr>
              <a:t>έ</a:t>
            </a:r>
            <a:r>
              <a:rPr sz="1600" b="1" spc="0" dirty="0" smtClean="0">
                <a:solidFill>
                  <a:schemeClr val="bg1"/>
                </a:solidFill>
                <a:latin typeface="Calibri"/>
                <a:cs typeface="Calibri"/>
              </a:rPr>
              <a:t>σα,</a:t>
            </a:r>
            <a:r>
              <a:rPr sz="1600" b="1" spc="-8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600" b="1" spc="0" dirty="0" smtClean="0">
                <a:solidFill>
                  <a:schemeClr val="bg1"/>
                </a:solidFill>
                <a:latin typeface="Calibri"/>
                <a:cs typeface="Calibri"/>
              </a:rPr>
              <a:t>ε</a:t>
            </a:r>
            <a:r>
              <a:rPr sz="1600" b="1" spc="-25" dirty="0" smtClean="0">
                <a:solidFill>
                  <a:schemeClr val="bg1"/>
                </a:solidFill>
                <a:latin typeface="Calibri"/>
                <a:cs typeface="Calibri"/>
              </a:rPr>
              <a:t>ί</a:t>
            </a:r>
            <a:r>
              <a:rPr sz="1600" b="1" spc="0" dirty="0" smtClean="0">
                <a:solidFill>
                  <a:schemeClr val="bg1"/>
                </a:solidFill>
                <a:latin typeface="Calibri"/>
                <a:cs typeface="Calibri"/>
              </a:rPr>
              <a:t>ν</a:t>
            </a:r>
            <a:r>
              <a:rPr sz="1600" b="1" spc="9" dirty="0" smtClean="0">
                <a:solidFill>
                  <a:schemeClr val="bg1"/>
                </a:solidFill>
                <a:latin typeface="Calibri"/>
                <a:cs typeface="Calibri"/>
              </a:rPr>
              <a:t>α</a:t>
            </a:r>
            <a:r>
              <a:rPr sz="1600" b="1" spc="0" dirty="0" smtClean="0">
                <a:solidFill>
                  <a:schemeClr val="bg1"/>
                </a:solidFill>
                <a:latin typeface="Calibri"/>
                <a:cs typeface="Calibri"/>
              </a:rPr>
              <a:t>ι</a:t>
            </a:r>
            <a:r>
              <a:rPr sz="1600" b="1" spc="-23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600" b="1" spc="0" dirty="0" smtClean="0">
                <a:solidFill>
                  <a:schemeClr val="bg1"/>
                </a:solidFill>
                <a:latin typeface="Calibri"/>
                <a:cs typeface="Calibri"/>
              </a:rPr>
              <a:t>μεγ</a:t>
            </a:r>
            <a:r>
              <a:rPr sz="1600" b="1" spc="14" dirty="0" smtClean="0">
                <a:solidFill>
                  <a:schemeClr val="bg1"/>
                </a:solidFill>
                <a:latin typeface="Calibri"/>
                <a:cs typeface="Calibri"/>
              </a:rPr>
              <a:t>α</a:t>
            </a:r>
            <a:r>
              <a:rPr sz="1600" b="1" spc="-9" dirty="0" smtClean="0">
                <a:solidFill>
                  <a:schemeClr val="bg1"/>
                </a:solidFill>
                <a:latin typeface="Calibri"/>
                <a:cs typeface="Calibri"/>
              </a:rPr>
              <a:t>λ</a:t>
            </a:r>
            <a:r>
              <a:rPr sz="1600" b="1" spc="0" dirty="0" smtClean="0">
                <a:solidFill>
                  <a:schemeClr val="bg1"/>
                </a:solidFill>
                <a:latin typeface="Calibri"/>
                <a:cs typeface="Calibri"/>
              </a:rPr>
              <a:t>ύτε</a:t>
            </a:r>
            <a:r>
              <a:rPr sz="1600" b="1" spc="4" dirty="0" smtClean="0">
                <a:solidFill>
                  <a:schemeClr val="bg1"/>
                </a:solidFill>
                <a:latin typeface="Calibri"/>
                <a:cs typeface="Calibri"/>
              </a:rPr>
              <a:t>ρ</a:t>
            </a:r>
            <a:r>
              <a:rPr sz="1600" b="1" spc="0" dirty="0" smtClean="0">
                <a:solidFill>
                  <a:schemeClr val="bg1"/>
                </a:solidFill>
                <a:latin typeface="Calibri"/>
                <a:cs typeface="Calibri"/>
              </a:rPr>
              <a:t>η</a:t>
            </a:r>
            <a:r>
              <a:rPr sz="1600" b="1" spc="-65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600" b="1" spc="0" dirty="0" smtClean="0">
                <a:solidFill>
                  <a:schemeClr val="bg1"/>
                </a:solidFill>
                <a:latin typeface="Calibri"/>
                <a:cs typeface="Calibri"/>
              </a:rPr>
              <a:t>από</a:t>
            </a:r>
            <a:r>
              <a:rPr sz="1600" b="1" spc="-22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600" b="1" spc="0" dirty="0" smtClean="0">
                <a:solidFill>
                  <a:schemeClr val="bg1"/>
                </a:solidFill>
                <a:latin typeface="Calibri"/>
                <a:cs typeface="Calibri"/>
              </a:rPr>
              <a:t>τ</a:t>
            </a:r>
            <a:r>
              <a:rPr sz="1600" b="1" spc="-29" dirty="0" smtClean="0">
                <a:solidFill>
                  <a:schemeClr val="bg1"/>
                </a:solidFill>
                <a:latin typeface="Calibri"/>
                <a:cs typeface="Calibri"/>
              </a:rPr>
              <a:t>η</a:t>
            </a:r>
            <a:r>
              <a:rPr sz="1600" b="1" spc="0" dirty="0" smtClean="0">
                <a:solidFill>
                  <a:schemeClr val="bg1"/>
                </a:solidFill>
                <a:latin typeface="Calibri"/>
                <a:cs typeface="Calibri"/>
              </a:rPr>
              <a:t>ν</a:t>
            </a:r>
            <a:r>
              <a:rPr sz="1600" b="1" spc="-7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600" b="1" spc="0" dirty="0" smtClean="0">
                <a:solidFill>
                  <a:schemeClr val="bg1"/>
                </a:solidFill>
                <a:latin typeface="Calibri"/>
                <a:cs typeface="Calibri"/>
              </a:rPr>
              <a:t>π</a:t>
            </a:r>
            <a:r>
              <a:rPr sz="1600" b="1" spc="4" dirty="0" smtClean="0">
                <a:solidFill>
                  <a:schemeClr val="bg1"/>
                </a:solidFill>
                <a:latin typeface="Calibri"/>
                <a:cs typeface="Calibri"/>
              </a:rPr>
              <a:t>ρο</a:t>
            </a:r>
            <a:r>
              <a:rPr sz="1600" b="1" spc="0" dirty="0" smtClean="0">
                <a:solidFill>
                  <a:schemeClr val="bg1"/>
                </a:solidFill>
                <a:latin typeface="Calibri"/>
                <a:cs typeface="Calibri"/>
              </a:rPr>
              <a:t>σ</a:t>
            </a:r>
            <a:r>
              <a:rPr sz="1600" b="1" spc="-39" dirty="0" smtClean="0">
                <a:solidFill>
                  <a:schemeClr val="bg1"/>
                </a:solidFill>
                <a:latin typeface="Calibri"/>
                <a:cs typeface="Calibri"/>
              </a:rPr>
              <a:t>κ</a:t>
            </a:r>
            <a:r>
              <a:rPr sz="1600" b="1" spc="-4" dirty="0" smtClean="0">
                <a:solidFill>
                  <a:schemeClr val="bg1"/>
                </a:solidFill>
                <a:latin typeface="Calibri"/>
                <a:cs typeface="Calibri"/>
              </a:rPr>
              <a:t>ό</a:t>
            </a:r>
            <a:r>
              <a:rPr sz="1600" b="1" spc="14" dirty="0" smtClean="0">
                <a:solidFill>
                  <a:schemeClr val="bg1"/>
                </a:solidFill>
                <a:latin typeface="Calibri"/>
                <a:cs typeface="Calibri"/>
              </a:rPr>
              <a:t>λ</a:t>
            </a:r>
            <a:r>
              <a:rPr sz="1600" b="1" spc="0" dirty="0" smtClean="0">
                <a:solidFill>
                  <a:schemeClr val="bg1"/>
                </a:solidFill>
                <a:latin typeface="Calibri"/>
                <a:cs typeface="Calibri"/>
              </a:rPr>
              <a:t>ληση </a:t>
            </a:r>
            <a:r>
              <a:rPr sz="1600" b="1" spc="19" dirty="0" smtClean="0">
                <a:solidFill>
                  <a:schemeClr val="bg1"/>
                </a:solidFill>
                <a:latin typeface="Calibri"/>
                <a:cs typeface="Calibri"/>
              </a:rPr>
              <a:t>σ</a:t>
            </a:r>
            <a:r>
              <a:rPr sz="1600" b="1" spc="0" dirty="0" smtClean="0">
                <a:solidFill>
                  <a:schemeClr val="bg1"/>
                </a:solidFill>
                <a:latin typeface="Calibri"/>
                <a:cs typeface="Calibri"/>
              </a:rPr>
              <a:t>τ</a:t>
            </a:r>
            <a:r>
              <a:rPr sz="1600" b="1" spc="-29" dirty="0" smtClean="0">
                <a:solidFill>
                  <a:schemeClr val="bg1"/>
                </a:solidFill>
                <a:latin typeface="Calibri"/>
                <a:cs typeface="Calibri"/>
              </a:rPr>
              <a:t>η</a:t>
            </a:r>
            <a:r>
              <a:rPr sz="1600" b="1" spc="0" dirty="0" smtClean="0">
                <a:solidFill>
                  <a:schemeClr val="bg1"/>
                </a:solidFill>
                <a:latin typeface="Calibri"/>
                <a:cs typeface="Calibri"/>
              </a:rPr>
              <a:t>ν</a:t>
            </a:r>
            <a:r>
              <a:rPr sz="1600" b="1" spc="-16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600" b="1" spc="0" dirty="0" smtClean="0">
                <a:solidFill>
                  <a:schemeClr val="bg1"/>
                </a:solidFill>
                <a:latin typeface="Calibri"/>
                <a:cs typeface="Calibri"/>
              </a:rPr>
              <a:t>επ</a:t>
            </a:r>
            <a:r>
              <a:rPr sz="1600" b="1" spc="-25" dirty="0" smtClean="0">
                <a:solidFill>
                  <a:schemeClr val="bg1"/>
                </a:solidFill>
                <a:latin typeface="Calibri"/>
                <a:cs typeface="Calibri"/>
              </a:rPr>
              <a:t>ί</a:t>
            </a:r>
            <a:r>
              <a:rPr sz="1600" b="1" spc="0" dirty="0" smtClean="0">
                <a:solidFill>
                  <a:schemeClr val="bg1"/>
                </a:solidFill>
                <a:latin typeface="Calibri"/>
                <a:cs typeface="Calibri"/>
              </a:rPr>
              <a:t>τευξη</a:t>
            </a:r>
            <a:r>
              <a:rPr sz="1600" b="1" spc="-33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600" b="1" spc="-14" dirty="0" smtClean="0">
                <a:solidFill>
                  <a:schemeClr val="bg1"/>
                </a:solidFill>
                <a:latin typeface="Calibri"/>
                <a:cs typeface="Calibri"/>
              </a:rPr>
              <a:t>τ</a:t>
            </a:r>
            <a:r>
              <a:rPr sz="1600" b="1" spc="-19" dirty="0" smtClean="0">
                <a:solidFill>
                  <a:schemeClr val="bg1"/>
                </a:solidFill>
                <a:latin typeface="Calibri"/>
                <a:cs typeface="Calibri"/>
              </a:rPr>
              <a:t>ω</a:t>
            </a:r>
            <a:r>
              <a:rPr sz="1600" b="1" spc="0" dirty="0" smtClean="0">
                <a:solidFill>
                  <a:schemeClr val="bg1"/>
                </a:solidFill>
                <a:latin typeface="Calibri"/>
                <a:cs typeface="Calibri"/>
              </a:rPr>
              <a:t>ν</a:t>
            </a:r>
            <a:r>
              <a:rPr sz="1600" b="1" spc="-4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600" b="1" spc="19" dirty="0" smtClean="0">
                <a:solidFill>
                  <a:schemeClr val="bg1"/>
                </a:solidFill>
                <a:latin typeface="Calibri"/>
                <a:cs typeface="Calibri"/>
              </a:rPr>
              <a:t>σ</a:t>
            </a:r>
            <a:r>
              <a:rPr sz="1600" b="1" spc="-14" dirty="0" smtClean="0">
                <a:solidFill>
                  <a:schemeClr val="bg1"/>
                </a:solidFill>
                <a:latin typeface="Calibri"/>
                <a:cs typeface="Calibri"/>
              </a:rPr>
              <a:t>τ</a:t>
            </a:r>
            <a:r>
              <a:rPr sz="1600" b="1" spc="4" dirty="0" smtClean="0">
                <a:solidFill>
                  <a:schemeClr val="bg1"/>
                </a:solidFill>
                <a:latin typeface="Calibri"/>
                <a:cs typeface="Calibri"/>
              </a:rPr>
              <a:t>ό</a:t>
            </a:r>
            <a:r>
              <a:rPr sz="1600" b="1" spc="-9" dirty="0" smtClean="0">
                <a:solidFill>
                  <a:schemeClr val="bg1"/>
                </a:solidFill>
                <a:latin typeface="Calibri"/>
                <a:cs typeface="Calibri"/>
              </a:rPr>
              <a:t>χ</a:t>
            </a:r>
            <a:r>
              <a:rPr sz="1600" b="1" spc="-19" dirty="0" smtClean="0">
                <a:solidFill>
                  <a:schemeClr val="bg1"/>
                </a:solidFill>
                <a:latin typeface="Calibri"/>
                <a:cs typeface="Calibri"/>
              </a:rPr>
              <a:t>ω</a:t>
            </a:r>
            <a:r>
              <a:rPr sz="1600" b="1" spc="0" dirty="0" smtClean="0">
                <a:solidFill>
                  <a:schemeClr val="bg1"/>
                </a:solidFill>
                <a:latin typeface="Calibri"/>
                <a:cs typeface="Calibri"/>
              </a:rPr>
              <a:t>ν</a:t>
            </a:r>
            <a:endParaRPr sz="160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0" y="6400799"/>
            <a:ext cx="12192000" cy="457200"/>
          </a:xfrm>
          <a:custGeom>
            <a:avLst/>
            <a:gdLst/>
            <a:ahLst/>
            <a:cxnLst/>
            <a:rect l="l" t="t" r="r" b="b"/>
            <a:pathLst>
              <a:path w="12192000" h="457199">
                <a:moveTo>
                  <a:pt x="12192000" y="0"/>
                </a:moveTo>
                <a:lnTo>
                  <a:pt x="0" y="0"/>
                </a:lnTo>
                <a:lnTo>
                  <a:pt x="0" y="457198"/>
                </a:lnTo>
                <a:lnTo>
                  <a:pt x="12192000" y="457198"/>
                </a:lnTo>
                <a:lnTo>
                  <a:pt x="1219200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6333744"/>
            <a:ext cx="12192000" cy="67056"/>
          </a:xfrm>
          <a:custGeom>
            <a:avLst/>
            <a:gdLst/>
            <a:ahLst/>
            <a:cxnLst/>
            <a:rect l="l" t="t" r="r" b="b"/>
            <a:pathLst>
              <a:path w="12192000" h="67055">
                <a:moveTo>
                  <a:pt x="0" y="67055"/>
                </a:moveTo>
                <a:lnTo>
                  <a:pt x="12192000" y="67055"/>
                </a:lnTo>
                <a:lnTo>
                  <a:pt x="12192000" y="0"/>
                </a:lnTo>
                <a:lnTo>
                  <a:pt x="0" y="0"/>
                </a:lnTo>
                <a:lnTo>
                  <a:pt x="0" y="67055"/>
                </a:lnTo>
                <a:close/>
              </a:path>
            </a:pathLst>
          </a:custGeom>
          <a:solidFill>
            <a:srgbClr val="7A7A7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93292" y="1737360"/>
            <a:ext cx="9966960" cy="0"/>
          </a:xfrm>
          <a:custGeom>
            <a:avLst/>
            <a:gdLst/>
            <a:ahLst/>
            <a:cxnLst/>
            <a:rect l="l" t="t" r="r" b="b"/>
            <a:pathLst>
              <a:path w="9966960">
                <a:moveTo>
                  <a:pt x="0" y="0"/>
                </a:moveTo>
                <a:lnTo>
                  <a:pt x="9966960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837688" y="2618232"/>
            <a:ext cx="864108" cy="1002791"/>
          </a:xfrm>
          <a:custGeom>
            <a:avLst/>
            <a:gdLst/>
            <a:ahLst/>
            <a:cxnLst/>
            <a:rect l="l" t="t" r="r" b="b"/>
            <a:pathLst>
              <a:path w="864108" h="1002791">
                <a:moveTo>
                  <a:pt x="432053" y="0"/>
                </a:moveTo>
                <a:lnTo>
                  <a:pt x="0" y="216026"/>
                </a:lnTo>
                <a:lnTo>
                  <a:pt x="0" y="786764"/>
                </a:lnTo>
                <a:lnTo>
                  <a:pt x="432053" y="1002791"/>
                </a:lnTo>
                <a:lnTo>
                  <a:pt x="864108" y="786764"/>
                </a:lnTo>
                <a:lnTo>
                  <a:pt x="864108" y="216026"/>
                </a:lnTo>
                <a:lnTo>
                  <a:pt x="432053" y="0"/>
                </a:lnTo>
                <a:close/>
              </a:path>
            </a:pathLst>
          </a:custGeom>
          <a:solidFill>
            <a:srgbClr val="90306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46632" y="3991355"/>
            <a:ext cx="254508" cy="242316"/>
          </a:xfrm>
          <a:custGeom>
            <a:avLst/>
            <a:gdLst/>
            <a:ahLst/>
            <a:cxnLst/>
            <a:rect l="l" t="t" r="r" b="b"/>
            <a:pathLst>
              <a:path w="254508" h="242316">
                <a:moveTo>
                  <a:pt x="0" y="121158"/>
                </a:moveTo>
                <a:lnTo>
                  <a:pt x="127254" y="242316"/>
                </a:lnTo>
                <a:lnTo>
                  <a:pt x="254508" y="121158"/>
                </a:lnTo>
                <a:lnTo>
                  <a:pt x="127254" y="0"/>
                </a:lnTo>
                <a:lnTo>
                  <a:pt x="0" y="121158"/>
                </a:lnTo>
                <a:close/>
              </a:path>
            </a:pathLst>
          </a:custGeom>
          <a:solidFill>
            <a:srgbClr val="90306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058283" y="816864"/>
            <a:ext cx="2366748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 smtClean="0">
                <a:solidFill>
                  <a:srgbClr val="FF0000"/>
                </a:solidFill>
                <a:latin typeface="Calibri"/>
                <a:cs typeface="Calibri"/>
              </a:rPr>
              <a:t>Σ</a:t>
            </a:r>
            <a:r>
              <a:rPr sz="4800" b="1" spc="-19" baseline="3413" dirty="0" smtClean="0">
                <a:solidFill>
                  <a:srgbClr val="FF0000"/>
                </a:solidFill>
                <a:latin typeface="Calibri"/>
                <a:cs typeface="Calibri"/>
              </a:rPr>
              <a:t>υ</a:t>
            </a:r>
            <a:r>
              <a:rPr sz="4800" b="1" spc="0" baseline="3413" dirty="0" smtClean="0">
                <a:solidFill>
                  <a:srgbClr val="FF0000"/>
                </a:solidFill>
                <a:latin typeface="Calibri"/>
                <a:cs typeface="Calibri"/>
              </a:rPr>
              <a:t>γ</a:t>
            </a:r>
            <a:r>
              <a:rPr sz="4800" b="1" spc="-34" baseline="3413" dirty="0" smtClean="0">
                <a:solidFill>
                  <a:srgbClr val="FF0000"/>
                </a:solidFill>
                <a:latin typeface="Calibri"/>
                <a:cs typeface="Calibri"/>
              </a:rPr>
              <a:t>κ</a:t>
            </a:r>
            <a:r>
              <a:rPr sz="4800" b="1" spc="0" baseline="3413" dirty="0" smtClean="0">
                <a:solidFill>
                  <a:srgbClr val="FF0000"/>
                </a:solidFill>
                <a:latin typeface="Calibri"/>
                <a:cs typeface="Calibri"/>
              </a:rPr>
              <a:t>έ</a:t>
            </a:r>
            <a:r>
              <a:rPr sz="4800" b="1" spc="19" baseline="3413" dirty="0" smtClean="0">
                <a:solidFill>
                  <a:srgbClr val="FF0000"/>
                </a:solidFill>
                <a:latin typeface="Calibri"/>
                <a:cs typeface="Calibri"/>
              </a:rPr>
              <a:t>ν</a:t>
            </a:r>
            <a:r>
              <a:rPr sz="4800" b="1" spc="-19" baseline="3413" dirty="0" smtClean="0">
                <a:solidFill>
                  <a:srgbClr val="FF0000"/>
                </a:solidFill>
                <a:latin typeface="Calibri"/>
                <a:cs typeface="Calibri"/>
              </a:rPr>
              <a:t>τ</a:t>
            </a:r>
            <a:r>
              <a:rPr sz="4800" b="1" spc="0" baseline="3413" dirty="0" smtClean="0">
                <a:solidFill>
                  <a:srgbClr val="FF0000"/>
                </a:solidFill>
                <a:latin typeface="Calibri"/>
                <a:cs typeface="Calibri"/>
              </a:rPr>
              <a:t>ρωση</a:t>
            </a:r>
            <a:endParaRPr sz="320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59584" y="2196998"/>
            <a:ext cx="2071419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 smtClean="0">
                <a:solidFill>
                  <a:srgbClr val="FFFF00"/>
                </a:solidFill>
                <a:latin typeface="Calibri"/>
                <a:cs typeface="Calibri"/>
              </a:rPr>
              <a:t>Σ</a:t>
            </a:r>
            <a:r>
              <a:rPr sz="4200" b="1" spc="-14" baseline="2925" dirty="0" smtClean="0">
                <a:solidFill>
                  <a:srgbClr val="FFFF00"/>
                </a:solidFill>
                <a:latin typeface="Calibri"/>
                <a:cs typeface="Calibri"/>
              </a:rPr>
              <a:t>υ</a:t>
            </a:r>
            <a:r>
              <a:rPr sz="4200" b="1" spc="0" baseline="2925" dirty="0" smtClean="0">
                <a:solidFill>
                  <a:srgbClr val="FFFF00"/>
                </a:solidFill>
                <a:latin typeface="Calibri"/>
                <a:cs typeface="Calibri"/>
              </a:rPr>
              <a:t>γ</a:t>
            </a:r>
            <a:r>
              <a:rPr sz="4200" b="1" spc="-34" baseline="2925" dirty="0" smtClean="0">
                <a:solidFill>
                  <a:srgbClr val="FFFF00"/>
                </a:solidFill>
                <a:latin typeface="Calibri"/>
                <a:cs typeface="Calibri"/>
              </a:rPr>
              <a:t>κ</a:t>
            </a:r>
            <a:r>
              <a:rPr sz="4200" b="1" spc="0" baseline="2925" dirty="0" smtClean="0">
                <a:solidFill>
                  <a:srgbClr val="FFFF00"/>
                </a:solidFill>
                <a:latin typeface="Calibri"/>
                <a:cs typeface="Calibri"/>
              </a:rPr>
              <a:t>έ</a:t>
            </a:r>
            <a:r>
              <a:rPr sz="4200" b="1" spc="25" baseline="2925" dirty="0" smtClean="0">
                <a:solidFill>
                  <a:srgbClr val="FFFF00"/>
                </a:solidFill>
                <a:latin typeface="Calibri"/>
                <a:cs typeface="Calibri"/>
              </a:rPr>
              <a:t>ν</a:t>
            </a:r>
            <a:r>
              <a:rPr sz="4200" b="1" spc="-19" baseline="2925" dirty="0" smtClean="0">
                <a:solidFill>
                  <a:srgbClr val="FFFF00"/>
                </a:solidFill>
                <a:latin typeface="Calibri"/>
                <a:cs typeface="Calibri"/>
              </a:rPr>
              <a:t>τ</a:t>
            </a:r>
            <a:r>
              <a:rPr sz="4200" b="1" spc="0" baseline="2925" dirty="0" smtClean="0">
                <a:solidFill>
                  <a:srgbClr val="FFFF00"/>
                </a:solidFill>
                <a:latin typeface="Calibri"/>
                <a:cs typeface="Calibri"/>
              </a:rPr>
              <a:t>ρωση</a:t>
            </a:r>
            <a:endParaRPr sz="2800">
              <a:solidFill>
                <a:srgbClr val="FFFF00"/>
              </a:solidFill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45861" y="2692654"/>
            <a:ext cx="5286550" cy="31747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8460">
              <a:lnSpc>
                <a:spcPts val="2475"/>
              </a:lnSpc>
              <a:spcBef>
                <a:spcPts val="123"/>
              </a:spcBef>
            </a:pPr>
            <a:r>
              <a:rPr sz="3600" b="1" spc="0" baseline="2275" dirty="0" smtClean="0">
                <a:latin typeface="Calibri"/>
                <a:cs typeface="Calibri"/>
              </a:rPr>
              <a:t>Παρ</a:t>
            </a:r>
            <a:r>
              <a:rPr sz="3600" b="1" spc="-14" baseline="2275" dirty="0" smtClean="0">
                <a:latin typeface="Calibri"/>
                <a:cs typeface="Calibri"/>
              </a:rPr>
              <a:t>ά</a:t>
            </a:r>
            <a:r>
              <a:rPr sz="3600" b="1" spc="0" baseline="2275" dirty="0" smtClean="0">
                <a:latin typeface="Calibri"/>
                <a:cs typeface="Calibri"/>
              </a:rPr>
              <a:t>γ</a:t>
            </a:r>
            <a:r>
              <a:rPr sz="3600" b="1" spc="-4" baseline="2275" dirty="0" smtClean="0">
                <a:latin typeface="Calibri"/>
                <a:cs typeface="Calibri"/>
              </a:rPr>
              <a:t>ο</a:t>
            </a:r>
            <a:r>
              <a:rPr sz="3600" b="1" spc="9" baseline="2275" dirty="0" smtClean="0">
                <a:latin typeface="Calibri"/>
                <a:cs typeface="Calibri"/>
              </a:rPr>
              <a:t>ν</a:t>
            </a:r>
            <a:r>
              <a:rPr sz="3600" b="1" spc="0" baseline="2275" dirty="0" smtClean="0">
                <a:latin typeface="Calibri"/>
                <a:cs typeface="Calibri"/>
              </a:rPr>
              <a:t>τες</a:t>
            </a:r>
            <a:r>
              <a:rPr sz="3600" b="1" spc="9" baseline="2275" dirty="0" smtClean="0">
                <a:latin typeface="Calibri"/>
                <a:cs typeface="Calibri"/>
              </a:rPr>
              <a:t> </a:t>
            </a:r>
            <a:r>
              <a:rPr sz="3600" b="1" spc="0" baseline="2275" dirty="0" smtClean="0">
                <a:latin typeface="Calibri"/>
                <a:cs typeface="Calibri"/>
              </a:rPr>
              <a:t>που</a:t>
            </a:r>
            <a:r>
              <a:rPr sz="3600" b="1" spc="-4" baseline="2275" dirty="0" smtClean="0">
                <a:latin typeface="Calibri"/>
                <a:cs typeface="Calibri"/>
              </a:rPr>
              <a:t> </a:t>
            </a:r>
            <a:r>
              <a:rPr sz="3600" b="1" spc="0" baseline="2275" dirty="0" smtClean="0">
                <a:latin typeface="Calibri"/>
                <a:cs typeface="Calibri"/>
              </a:rPr>
              <a:t>επηρ</a:t>
            </a:r>
            <a:r>
              <a:rPr sz="3600" b="1" spc="-25" baseline="2275" dirty="0" smtClean="0">
                <a:latin typeface="Calibri"/>
                <a:cs typeface="Calibri"/>
              </a:rPr>
              <a:t>ε</a:t>
            </a:r>
            <a:r>
              <a:rPr sz="3600" b="1" spc="0" baseline="2275" dirty="0" smtClean="0">
                <a:latin typeface="Calibri"/>
                <a:cs typeface="Calibri"/>
              </a:rPr>
              <a:t>άζο</a:t>
            </a:r>
            <a:r>
              <a:rPr sz="3600" b="1" spc="-9" baseline="2275" dirty="0" smtClean="0">
                <a:latin typeface="Calibri"/>
                <a:cs typeface="Calibri"/>
              </a:rPr>
              <a:t>υ</a:t>
            </a:r>
            <a:r>
              <a:rPr sz="3600" b="1" spc="0" baseline="2275" dirty="0" smtClean="0">
                <a:latin typeface="Calibri"/>
                <a:cs typeface="Calibri"/>
              </a:rPr>
              <a:t>ν</a:t>
            </a:r>
            <a:r>
              <a:rPr sz="3600" b="1" spc="-9" baseline="2275" dirty="0" smtClean="0">
                <a:latin typeface="Calibri"/>
                <a:cs typeface="Calibri"/>
              </a:rPr>
              <a:t> </a:t>
            </a:r>
            <a:r>
              <a:rPr sz="3600" b="1" spc="-29" baseline="2275" dirty="0" smtClean="0">
                <a:latin typeface="Calibri"/>
                <a:cs typeface="Calibri"/>
              </a:rPr>
              <a:t>τ</a:t>
            </a:r>
            <a:r>
              <a:rPr sz="3600" b="1" spc="0" baseline="2275" dirty="0" smtClean="0">
                <a:latin typeface="Calibri"/>
                <a:cs typeface="Calibri"/>
              </a:rPr>
              <a:t>ο</a:t>
            </a:r>
            <a:r>
              <a:rPr sz="3600" b="1" spc="-4" baseline="2275" dirty="0" smtClean="0">
                <a:latin typeface="Calibri"/>
                <a:cs typeface="Calibri"/>
              </a:rPr>
              <a:t> </a:t>
            </a:r>
            <a:r>
              <a:rPr sz="3600" b="1" spc="0" baseline="2275" dirty="0" smtClean="0">
                <a:latin typeface="Calibri"/>
                <a:cs typeface="Calibri"/>
              </a:rPr>
              <a:t>β</a:t>
            </a:r>
            <a:r>
              <a:rPr sz="3600" b="1" spc="-4" baseline="2275" dirty="0" smtClean="0">
                <a:latin typeface="Calibri"/>
                <a:cs typeface="Calibri"/>
              </a:rPr>
              <a:t>α</a:t>
            </a:r>
            <a:r>
              <a:rPr sz="3600" b="1" spc="0" baseline="2275" dirty="0" smtClean="0">
                <a:latin typeface="Calibri"/>
                <a:cs typeface="Calibri"/>
              </a:rPr>
              <a:t>θ</a:t>
            </a:r>
            <a:r>
              <a:rPr sz="3600" b="1" spc="-14" baseline="2275" dirty="0" smtClean="0">
                <a:latin typeface="Calibri"/>
                <a:cs typeface="Calibri"/>
              </a:rPr>
              <a:t>μ</a:t>
            </a:r>
            <a:r>
              <a:rPr sz="3600" b="1" spc="0" baseline="2275" dirty="0" smtClean="0">
                <a:latin typeface="Calibri"/>
                <a:cs typeface="Calibri"/>
              </a:rPr>
              <a:t>ό</a:t>
            </a:r>
            <a:endParaRPr sz="2400" b="1">
              <a:latin typeface="Calibri"/>
              <a:cs typeface="Calibri"/>
            </a:endParaRPr>
          </a:p>
          <a:p>
            <a:pPr marL="12700" marR="48460">
              <a:lnSpc>
                <a:spcPts val="2375"/>
              </a:lnSpc>
            </a:pPr>
            <a:r>
              <a:rPr sz="3600" b="1" spc="0" baseline="3413" dirty="0" smtClean="0">
                <a:latin typeface="Calibri"/>
                <a:cs typeface="Calibri"/>
              </a:rPr>
              <a:t>σ</a:t>
            </a:r>
            <a:r>
              <a:rPr sz="3600" b="1" spc="-25" baseline="3413" dirty="0" smtClean="0">
                <a:latin typeface="Calibri"/>
                <a:cs typeface="Calibri"/>
              </a:rPr>
              <a:t>υ</a:t>
            </a:r>
            <a:r>
              <a:rPr sz="3600" b="1" spc="0" baseline="3413" dirty="0" smtClean="0">
                <a:latin typeface="Calibri"/>
                <a:cs typeface="Calibri"/>
              </a:rPr>
              <a:t>γ</a:t>
            </a:r>
            <a:r>
              <a:rPr sz="3600" b="1" spc="-39" baseline="3413" dirty="0" smtClean="0">
                <a:latin typeface="Calibri"/>
                <a:cs typeface="Calibri"/>
              </a:rPr>
              <a:t>κ</a:t>
            </a:r>
            <a:r>
              <a:rPr sz="3600" b="1" spc="0" baseline="3413" dirty="0" smtClean="0">
                <a:latin typeface="Calibri"/>
                <a:cs typeface="Calibri"/>
              </a:rPr>
              <a:t>έ</a:t>
            </a:r>
            <a:r>
              <a:rPr sz="3600" b="1" spc="4" baseline="3413" dirty="0" smtClean="0">
                <a:latin typeface="Calibri"/>
                <a:cs typeface="Calibri"/>
              </a:rPr>
              <a:t>ν</a:t>
            </a:r>
            <a:r>
              <a:rPr sz="3600" b="1" spc="-14" baseline="3413" dirty="0" smtClean="0">
                <a:latin typeface="Calibri"/>
                <a:cs typeface="Calibri"/>
              </a:rPr>
              <a:t>τ</a:t>
            </a:r>
            <a:r>
              <a:rPr sz="3600" b="1" spc="0" baseline="3413" dirty="0" smtClean="0">
                <a:latin typeface="Calibri"/>
                <a:cs typeface="Calibri"/>
              </a:rPr>
              <a:t>ρω</a:t>
            </a:r>
            <a:r>
              <a:rPr sz="3600" b="1" spc="-9" baseline="3413" dirty="0" smtClean="0">
                <a:latin typeface="Calibri"/>
                <a:cs typeface="Calibri"/>
              </a:rPr>
              <a:t>σ</a:t>
            </a:r>
            <a:r>
              <a:rPr sz="3600" b="1" spc="0" baseline="3413" dirty="0" smtClean="0">
                <a:latin typeface="Calibri"/>
                <a:cs typeface="Calibri"/>
              </a:rPr>
              <a:t>ης</a:t>
            </a:r>
            <a:r>
              <a:rPr sz="3600" b="1" spc="9" baseline="3413" dirty="0" smtClean="0">
                <a:latin typeface="Calibri"/>
                <a:cs typeface="Calibri"/>
              </a:rPr>
              <a:t> </a:t>
            </a:r>
            <a:r>
              <a:rPr sz="3600" b="1" spc="0" baseline="3413" dirty="0" smtClean="0">
                <a:latin typeface="Calibri"/>
                <a:cs typeface="Calibri"/>
              </a:rPr>
              <a:t>εν</a:t>
            </a:r>
            <a:r>
              <a:rPr sz="3600" b="1" spc="-4" baseline="3413" dirty="0" smtClean="0">
                <a:latin typeface="Calibri"/>
                <a:cs typeface="Calibri"/>
              </a:rPr>
              <a:t>ό</a:t>
            </a:r>
            <a:r>
              <a:rPr sz="3600" b="1" spc="0" baseline="3413" dirty="0" smtClean="0">
                <a:latin typeface="Calibri"/>
                <a:cs typeface="Calibri"/>
              </a:rPr>
              <a:t>ς </a:t>
            </a:r>
            <a:r>
              <a:rPr sz="3600" b="1" spc="-9" baseline="3413" dirty="0" smtClean="0">
                <a:latin typeface="Calibri"/>
                <a:cs typeface="Calibri"/>
              </a:rPr>
              <a:t>ορ</a:t>
            </a:r>
            <a:r>
              <a:rPr sz="3600" b="1" spc="0" baseline="3413" dirty="0" smtClean="0">
                <a:latin typeface="Calibri"/>
                <a:cs typeface="Calibri"/>
              </a:rPr>
              <a:t>γ</a:t>
            </a:r>
            <a:r>
              <a:rPr sz="3600" b="1" spc="-9" baseline="3413" dirty="0" smtClean="0">
                <a:latin typeface="Calibri"/>
                <a:cs typeface="Calibri"/>
              </a:rPr>
              <a:t>α</a:t>
            </a:r>
            <a:r>
              <a:rPr sz="3600" b="1" spc="0" baseline="3413" dirty="0" smtClean="0">
                <a:latin typeface="Calibri"/>
                <a:cs typeface="Calibri"/>
              </a:rPr>
              <a:t>νισ</a:t>
            </a:r>
            <a:r>
              <a:rPr sz="3600" b="1" spc="-14" baseline="3413" dirty="0" smtClean="0">
                <a:latin typeface="Calibri"/>
                <a:cs typeface="Calibri"/>
              </a:rPr>
              <a:t>μ</a:t>
            </a:r>
            <a:r>
              <a:rPr sz="3600" b="1" spc="0" baseline="3413" dirty="0" smtClean="0">
                <a:latin typeface="Calibri"/>
                <a:cs typeface="Calibri"/>
              </a:rPr>
              <a:t>ο</a:t>
            </a:r>
            <a:r>
              <a:rPr sz="3600" b="1" spc="-9" baseline="3413" dirty="0" smtClean="0">
                <a:latin typeface="Calibri"/>
                <a:cs typeface="Calibri"/>
              </a:rPr>
              <a:t>ύ</a:t>
            </a:r>
            <a:r>
              <a:rPr sz="3600" b="1" spc="0" baseline="3413" dirty="0" smtClean="0">
                <a:latin typeface="Calibri"/>
                <a:cs typeface="Calibri"/>
              </a:rPr>
              <a:t>:</a:t>
            </a:r>
            <a:endParaRPr sz="2400" b="1">
              <a:latin typeface="Calibri"/>
              <a:cs typeface="Calibri"/>
            </a:endParaRPr>
          </a:p>
          <a:p>
            <a:pPr marL="469900" marR="48460">
              <a:spcBef>
                <a:spcPts val="1245"/>
              </a:spcBef>
            </a:pPr>
            <a:r>
              <a:rPr sz="3600" baseline="-3222" dirty="0" smtClean="0">
                <a:latin typeface="MS UI Gothic"/>
                <a:cs typeface="MS UI Gothic"/>
              </a:rPr>
              <a:t>✓</a:t>
            </a:r>
            <a:r>
              <a:rPr sz="3600" baseline="-3413" dirty="0" smtClean="0">
                <a:latin typeface="Calibri"/>
                <a:cs typeface="Calibri"/>
              </a:rPr>
              <a:t>Καν</a:t>
            </a:r>
            <a:r>
              <a:rPr sz="3600" spc="-4" baseline="-3413" dirty="0" smtClean="0">
                <a:latin typeface="Calibri"/>
                <a:cs typeface="Calibri"/>
              </a:rPr>
              <a:t>ό</a:t>
            </a:r>
            <a:r>
              <a:rPr sz="3600" spc="0" baseline="-3413" dirty="0" smtClean="0">
                <a:latin typeface="Calibri"/>
                <a:cs typeface="Calibri"/>
              </a:rPr>
              <a:t>νες</a:t>
            </a:r>
            <a:r>
              <a:rPr sz="3600" spc="-14" baseline="-3413" dirty="0" smtClean="0">
                <a:latin typeface="Calibri"/>
                <a:cs typeface="Calibri"/>
              </a:rPr>
              <a:t> </a:t>
            </a:r>
            <a:r>
              <a:rPr sz="3600" spc="-29" baseline="-3413" dirty="0" smtClean="0">
                <a:latin typeface="Calibri"/>
                <a:cs typeface="Calibri"/>
              </a:rPr>
              <a:t>τ</a:t>
            </a:r>
            <a:r>
              <a:rPr sz="3600" spc="0" baseline="-3413" dirty="0" smtClean="0">
                <a:latin typeface="Calibri"/>
                <a:cs typeface="Calibri"/>
              </a:rPr>
              <a:t>ου ο</a:t>
            </a:r>
            <a:r>
              <a:rPr sz="3600" spc="-14" baseline="-3413" dirty="0" smtClean="0">
                <a:latin typeface="Calibri"/>
                <a:cs typeface="Calibri"/>
              </a:rPr>
              <a:t>ρ</a:t>
            </a:r>
            <a:r>
              <a:rPr sz="3600" spc="0" baseline="-3413" dirty="0" smtClean="0">
                <a:latin typeface="Calibri"/>
                <a:cs typeface="Calibri"/>
              </a:rPr>
              <a:t>γ</a:t>
            </a:r>
            <a:r>
              <a:rPr sz="3600" spc="-4" baseline="-3413" dirty="0" smtClean="0">
                <a:latin typeface="Calibri"/>
                <a:cs typeface="Calibri"/>
              </a:rPr>
              <a:t>α</a:t>
            </a:r>
            <a:r>
              <a:rPr sz="3600" spc="0" baseline="-3413" dirty="0" smtClean="0">
                <a:latin typeface="Calibri"/>
                <a:cs typeface="Calibri"/>
              </a:rPr>
              <a:t>νισ</a:t>
            </a:r>
            <a:r>
              <a:rPr sz="3600" spc="-9" baseline="-3413" dirty="0" smtClean="0">
                <a:latin typeface="Calibri"/>
                <a:cs typeface="Calibri"/>
              </a:rPr>
              <a:t>μ</a:t>
            </a:r>
            <a:r>
              <a:rPr sz="3600" spc="0" baseline="-3413" dirty="0" smtClean="0">
                <a:latin typeface="Calibri"/>
                <a:cs typeface="Calibri"/>
              </a:rPr>
              <a:t>ού</a:t>
            </a:r>
            <a:endParaRPr sz="2400">
              <a:latin typeface="Calibri"/>
              <a:cs typeface="Calibri"/>
            </a:endParaRPr>
          </a:p>
          <a:p>
            <a:pPr marL="469900" marR="48460"/>
            <a:r>
              <a:rPr sz="3600" baseline="1074" dirty="0" smtClean="0">
                <a:latin typeface="MS UI Gothic"/>
                <a:cs typeface="MS UI Gothic"/>
              </a:rPr>
              <a:t>✓</a:t>
            </a:r>
            <a:r>
              <a:rPr sz="3600" baseline="1137" dirty="0" smtClean="0">
                <a:latin typeface="Calibri"/>
                <a:cs typeface="Calibri"/>
              </a:rPr>
              <a:t>Π</a:t>
            </a:r>
            <a:r>
              <a:rPr sz="3600" spc="-25" baseline="1137" dirty="0" smtClean="0">
                <a:latin typeface="Calibri"/>
                <a:cs typeface="Calibri"/>
              </a:rPr>
              <a:t>ο</a:t>
            </a:r>
            <a:r>
              <a:rPr sz="3600" spc="-19" baseline="1137" dirty="0" smtClean="0">
                <a:latin typeface="Calibri"/>
                <a:cs typeface="Calibri"/>
              </a:rPr>
              <a:t>λ</a:t>
            </a:r>
            <a:r>
              <a:rPr sz="3600" spc="-34" baseline="1137" dirty="0" smtClean="0">
                <a:latin typeface="Calibri"/>
                <a:cs typeface="Calibri"/>
              </a:rPr>
              <a:t>ι</a:t>
            </a:r>
            <a:r>
              <a:rPr sz="3600" spc="0" baseline="1137" dirty="0" smtClean="0">
                <a:latin typeface="Calibri"/>
                <a:cs typeface="Calibri"/>
              </a:rPr>
              <a:t>τι</a:t>
            </a:r>
            <a:r>
              <a:rPr sz="3600" spc="-39" baseline="1137" dirty="0" smtClean="0">
                <a:latin typeface="Calibri"/>
                <a:cs typeface="Calibri"/>
              </a:rPr>
              <a:t>κ</a:t>
            </a:r>
            <a:r>
              <a:rPr sz="3600" spc="0" baseline="1137" dirty="0" smtClean="0">
                <a:latin typeface="Calibri"/>
                <a:cs typeface="Calibri"/>
              </a:rPr>
              <a:t>ές</a:t>
            </a:r>
            <a:endParaRPr sz="2400">
              <a:latin typeface="Calibri"/>
              <a:cs typeface="Calibri"/>
            </a:endParaRPr>
          </a:p>
          <a:p>
            <a:pPr marL="469900"/>
            <a:r>
              <a:rPr sz="3600" baseline="1074" dirty="0" smtClean="0">
                <a:latin typeface="MS UI Gothic"/>
                <a:cs typeface="MS UI Gothic"/>
              </a:rPr>
              <a:t>✓</a:t>
            </a:r>
            <a:r>
              <a:rPr sz="3600" baseline="1137" dirty="0" smtClean="0">
                <a:latin typeface="Calibri"/>
                <a:cs typeface="Calibri"/>
              </a:rPr>
              <a:t>Παρο</a:t>
            </a:r>
            <a:r>
              <a:rPr sz="3600" spc="-4" baseline="1137" dirty="0" smtClean="0">
                <a:latin typeface="Calibri"/>
                <a:cs typeface="Calibri"/>
              </a:rPr>
              <a:t>υ</a:t>
            </a:r>
            <a:r>
              <a:rPr sz="3600" spc="0" baseline="1137" dirty="0" smtClean="0">
                <a:latin typeface="Calibri"/>
                <a:cs typeface="Calibri"/>
              </a:rPr>
              <a:t>σία</a:t>
            </a:r>
            <a:r>
              <a:rPr sz="3600" spc="9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ε</a:t>
            </a:r>
            <a:r>
              <a:rPr sz="3600" spc="-29" baseline="1137" dirty="0" smtClean="0">
                <a:latin typeface="Calibri"/>
                <a:cs typeface="Calibri"/>
              </a:rPr>
              <a:t>ξ</a:t>
            </a:r>
            <a:r>
              <a:rPr sz="3600" spc="0" baseline="1137" dirty="0" smtClean="0">
                <a:latin typeface="Calibri"/>
                <a:cs typeface="Calibri"/>
              </a:rPr>
              <a:t>ε</a:t>
            </a:r>
            <a:r>
              <a:rPr sz="3600" spc="-9" baseline="1137" dirty="0" smtClean="0">
                <a:latin typeface="Calibri"/>
                <a:cs typeface="Calibri"/>
              </a:rPr>
              <a:t>ι</a:t>
            </a:r>
            <a:r>
              <a:rPr sz="3600" spc="0" baseline="1137" dirty="0" smtClean="0">
                <a:latin typeface="Calibri"/>
                <a:cs typeface="Calibri"/>
              </a:rPr>
              <a:t>δι</a:t>
            </a:r>
            <a:r>
              <a:rPr sz="3600" spc="-29" baseline="1137" dirty="0" smtClean="0">
                <a:latin typeface="Calibri"/>
                <a:cs typeface="Calibri"/>
              </a:rPr>
              <a:t>κ</a:t>
            </a:r>
            <a:r>
              <a:rPr sz="3600" spc="0" baseline="1137" dirty="0" smtClean="0">
                <a:latin typeface="Calibri"/>
                <a:cs typeface="Calibri"/>
              </a:rPr>
              <a:t>ε</a:t>
            </a:r>
            <a:r>
              <a:rPr sz="3600" spc="-4" baseline="1137" dirty="0" smtClean="0">
                <a:latin typeface="Calibri"/>
                <a:cs typeface="Calibri"/>
              </a:rPr>
              <a:t>υ</a:t>
            </a:r>
            <a:r>
              <a:rPr sz="3600" spc="0" baseline="1137" dirty="0" smtClean="0">
                <a:latin typeface="Calibri"/>
                <a:cs typeface="Calibri"/>
              </a:rPr>
              <a:t>μέ</a:t>
            </a:r>
            <a:r>
              <a:rPr sz="3600" spc="-9" baseline="1137" dirty="0" smtClean="0">
                <a:latin typeface="Calibri"/>
                <a:cs typeface="Calibri"/>
              </a:rPr>
              <a:t>ν</a:t>
            </a:r>
            <a:r>
              <a:rPr sz="3600" spc="-14" baseline="1137" dirty="0" smtClean="0">
                <a:latin typeface="Calibri"/>
                <a:cs typeface="Calibri"/>
              </a:rPr>
              <a:t>ω</a:t>
            </a:r>
            <a:r>
              <a:rPr sz="3600" spc="0" baseline="1137" dirty="0" smtClean="0">
                <a:latin typeface="Calibri"/>
                <a:cs typeface="Calibri"/>
              </a:rPr>
              <a:t>ν </a:t>
            </a:r>
            <a:r>
              <a:rPr sz="3600" spc="14" baseline="1137" dirty="0" smtClean="0">
                <a:latin typeface="Calibri"/>
                <a:cs typeface="Calibri"/>
              </a:rPr>
              <a:t>σ</a:t>
            </a:r>
            <a:r>
              <a:rPr sz="3600" spc="0" baseline="1137" dirty="0" smtClean="0">
                <a:latin typeface="Calibri"/>
                <a:cs typeface="Calibri"/>
              </a:rPr>
              <a:t>τελε</a:t>
            </a:r>
            <a:r>
              <a:rPr sz="3600" spc="-29" baseline="1137" dirty="0" smtClean="0">
                <a:latin typeface="Calibri"/>
                <a:cs typeface="Calibri"/>
              </a:rPr>
              <a:t>χ</a:t>
            </a:r>
            <a:r>
              <a:rPr sz="3600" spc="-14" baseline="1137" dirty="0" smtClean="0">
                <a:latin typeface="Calibri"/>
                <a:cs typeface="Calibri"/>
              </a:rPr>
              <a:t>ώ</a:t>
            </a:r>
            <a:r>
              <a:rPr sz="3600" spc="0" baseline="1137" dirty="0" smtClean="0">
                <a:latin typeface="Calibri"/>
                <a:cs typeface="Calibri"/>
              </a:rPr>
              <a:t>ν</a:t>
            </a:r>
            <a:endParaRPr sz="2400">
              <a:latin typeface="Calibri"/>
              <a:cs typeface="Calibri"/>
            </a:endParaRPr>
          </a:p>
          <a:p>
            <a:pPr marL="469900" marR="48460"/>
            <a:r>
              <a:rPr sz="3600" spc="-4" baseline="1074" dirty="0" smtClean="0">
                <a:latin typeface="MS UI Gothic"/>
                <a:cs typeface="MS UI Gothic"/>
              </a:rPr>
              <a:t>✓</a:t>
            </a:r>
            <a:r>
              <a:rPr sz="3600" spc="0" baseline="1137" dirty="0" smtClean="0">
                <a:latin typeface="Calibri"/>
                <a:cs typeface="Calibri"/>
              </a:rPr>
              <a:t>Ανεπίσ</a:t>
            </a:r>
            <a:r>
              <a:rPr sz="3600" spc="-4" baseline="1137" dirty="0" smtClean="0">
                <a:latin typeface="Calibri"/>
                <a:cs typeface="Calibri"/>
              </a:rPr>
              <a:t>η</a:t>
            </a:r>
            <a:r>
              <a:rPr sz="3600" spc="0" baseline="1137" dirty="0" smtClean="0">
                <a:latin typeface="Calibri"/>
                <a:cs typeface="Calibri"/>
              </a:rPr>
              <a:t>μη</a:t>
            </a:r>
            <a:r>
              <a:rPr sz="3600" spc="-19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ε</a:t>
            </a:r>
            <a:r>
              <a:rPr sz="3600" spc="-29" baseline="1137" dirty="0" smtClean="0">
                <a:latin typeface="Calibri"/>
                <a:cs typeface="Calibri"/>
              </a:rPr>
              <a:t>ξ</a:t>
            </a:r>
            <a:r>
              <a:rPr sz="3600" spc="0" baseline="1137" dirty="0" smtClean="0">
                <a:latin typeface="Calibri"/>
                <a:cs typeface="Calibri"/>
              </a:rPr>
              <a:t>ο</a:t>
            </a:r>
            <a:r>
              <a:rPr sz="3600" spc="-9" baseline="1137" dirty="0" smtClean="0">
                <a:latin typeface="Calibri"/>
                <a:cs typeface="Calibri"/>
              </a:rPr>
              <a:t>υ</a:t>
            </a:r>
            <a:r>
              <a:rPr sz="3600" spc="0" baseline="1137" dirty="0" smtClean="0">
                <a:latin typeface="Calibri"/>
                <a:cs typeface="Calibri"/>
              </a:rPr>
              <a:t>σία</a:t>
            </a:r>
            <a:endParaRPr sz="2400">
              <a:latin typeface="Calibri"/>
              <a:cs typeface="Calibri"/>
            </a:endParaRPr>
          </a:p>
          <a:p>
            <a:pPr marL="469900" marR="48460">
              <a:spcBef>
                <a:spcPts val="7"/>
              </a:spcBef>
            </a:pPr>
            <a:r>
              <a:rPr sz="3600" baseline="3222" dirty="0" smtClean="0">
                <a:latin typeface="MS UI Gothic"/>
                <a:cs typeface="MS UI Gothic"/>
              </a:rPr>
              <a:t>✓</a:t>
            </a:r>
            <a:r>
              <a:rPr sz="3600" baseline="3413" dirty="0" smtClean="0">
                <a:latin typeface="Calibri"/>
                <a:cs typeface="Calibri"/>
              </a:rPr>
              <a:t>Διοίκηση</a:t>
            </a:r>
            <a:r>
              <a:rPr sz="3600" spc="-9" baseline="3413" dirty="0" smtClean="0">
                <a:latin typeface="Calibri"/>
                <a:cs typeface="Calibri"/>
              </a:rPr>
              <a:t> </a:t>
            </a:r>
            <a:r>
              <a:rPr sz="3600" spc="-19" baseline="3413" dirty="0" smtClean="0">
                <a:latin typeface="Calibri"/>
                <a:cs typeface="Calibri"/>
              </a:rPr>
              <a:t>τ</a:t>
            </a:r>
            <a:r>
              <a:rPr sz="3600" spc="-14" baseline="3413" dirty="0" smtClean="0">
                <a:latin typeface="Calibri"/>
                <a:cs typeface="Calibri"/>
              </a:rPr>
              <a:t>ω</a:t>
            </a:r>
            <a:r>
              <a:rPr sz="3600" spc="0" baseline="3413" dirty="0" smtClean="0">
                <a:latin typeface="Calibri"/>
                <a:cs typeface="Calibri"/>
              </a:rPr>
              <a:t>ν</a:t>
            </a:r>
            <a:r>
              <a:rPr sz="3600" spc="9" baseline="3413" dirty="0" smtClean="0">
                <a:latin typeface="Calibri"/>
                <a:cs typeface="Calibri"/>
              </a:rPr>
              <a:t> </a:t>
            </a:r>
            <a:r>
              <a:rPr sz="3600" spc="0" baseline="3413" dirty="0" smtClean="0">
                <a:latin typeface="Calibri"/>
                <a:cs typeface="Calibri"/>
              </a:rPr>
              <a:t>π</a:t>
            </a:r>
            <a:r>
              <a:rPr sz="3600" spc="4" baseline="3413" dirty="0" smtClean="0">
                <a:latin typeface="Calibri"/>
                <a:cs typeface="Calibri"/>
              </a:rPr>
              <a:t>λ</a:t>
            </a:r>
            <a:r>
              <a:rPr sz="3600" spc="0" baseline="3413" dirty="0" smtClean="0">
                <a:latin typeface="Calibri"/>
                <a:cs typeface="Calibri"/>
              </a:rPr>
              <a:t>ηρ</a:t>
            </a:r>
            <a:r>
              <a:rPr sz="3600" spc="-4" baseline="3413" dirty="0" smtClean="0">
                <a:latin typeface="Calibri"/>
                <a:cs typeface="Calibri"/>
              </a:rPr>
              <a:t>ο</a:t>
            </a:r>
            <a:r>
              <a:rPr sz="3600" spc="0" baseline="3413" dirty="0" smtClean="0">
                <a:latin typeface="Calibri"/>
                <a:cs typeface="Calibri"/>
              </a:rPr>
              <a:t>φ</a:t>
            </a:r>
            <a:r>
              <a:rPr sz="3600" spc="-4" baseline="3413" dirty="0" smtClean="0">
                <a:latin typeface="Calibri"/>
                <a:cs typeface="Calibri"/>
              </a:rPr>
              <a:t>ο</a:t>
            </a:r>
            <a:r>
              <a:rPr sz="3600" spc="0" baseline="3413" dirty="0" smtClean="0">
                <a:latin typeface="Calibri"/>
                <a:cs typeface="Calibri"/>
              </a:rPr>
              <a:t>ρι</a:t>
            </a:r>
            <a:r>
              <a:rPr sz="3600" spc="-9" baseline="3413" dirty="0" smtClean="0">
                <a:latin typeface="Calibri"/>
                <a:cs typeface="Calibri"/>
              </a:rPr>
              <a:t>ώ</a:t>
            </a:r>
            <a:r>
              <a:rPr sz="3600" spc="0" baseline="3413" dirty="0" smtClean="0">
                <a:latin typeface="Calibri"/>
                <a:cs typeface="Calibri"/>
              </a:rPr>
              <a:t>ν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16100" y="3924680"/>
            <a:ext cx="3533781" cy="20861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29"/>
              </a:lnSpc>
              <a:spcBef>
                <a:spcPts val="100"/>
              </a:spcBef>
            </a:pPr>
            <a:r>
              <a:rPr sz="2400" spc="0" dirty="0" smtClean="0">
                <a:latin typeface="Calibri"/>
                <a:cs typeface="Calibri"/>
              </a:rPr>
              <a:t>Ο </a:t>
            </a:r>
            <a:r>
              <a:rPr sz="2400" spc="-9" dirty="0" smtClean="0">
                <a:latin typeface="Calibri"/>
                <a:cs typeface="Calibri"/>
              </a:rPr>
              <a:t>β</a:t>
            </a:r>
            <a:r>
              <a:rPr sz="2400" spc="0" dirty="0" smtClean="0">
                <a:latin typeface="Calibri"/>
                <a:cs typeface="Calibri"/>
              </a:rPr>
              <a:t>α</a:t>
            </a:r>
            <a:r>
              <a:rPr sz="2400" spc="-9" dirty="0" smtClean="0">
                <a:latin typeface="Calibri"/>
                <a:cs typeface="Calibri"/>
              </a:rPr>
              <a:t>θμ</a:t>
            </a:r>
            <a:r>
              <a:rPr sz="2400" spc="0" dirty="0" smtClean="0">
                <a:latin typeface="Calibri"/>
                <a:cs typeface="Calibri"/>
              </a:rPr>
              <a:t>ός </a:t>
            </a:r>
            <a:r>
              <a:rPr sz="2400" spc="14" dirty="0" smtClean="0">
                <a:latin typeface="Calibri"/>
                <a:cs typeface="Calibri"/>
              </a:rPr>
              <a:t>σ</a:t>
            </a:r>
            <a:r>
              <a:rPr sz="2400" spc="-29" dirty="0" smtClean="0">
                <a:latin typeface="Calibri"/>
                <a:cs typeface="Calibri"/>
              </a:rPr>
              <a:t>τ</a:t>
            </a:r>
            <a:r>
              <a:rPr sz="2400" spc="0" dirty="0" smtClean="0">
                <a:latin typeface="Calibri"/>
                <a:cs typeface="Calibri"/>
              </a:rPr>
              <a:t>ον οποίο</a:t>
            </a:r>
            <a:r>
              <a:rPr sz="2400" spc="-4" dirty="0" smtClean="0">
                <a:latin typeface="Calibri"/>
                <a:cs typeface="Calibri"/>
              </a:rPr>
              <a:t> </a:t>
            </a:r>
            <a:r>
              <a:rPr sz="2400" spc="-29" dirty="0" smtClean="0">
                <a:latin typeface="Calibri"/>
                <a:cs typeface="Calibri"/>
              </a:rPr>
              <a:t>τ</a:t>
            </a:r>
            <a:r>
              <a:rPr sz="2400" spc="0" dirty="0" smtClean="0">
                <a:latin typeface="Calibri"/>
                <a:cs typeface="Calibri"/>
              </a:rPr>
              <a:t>ο 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929"/>
              </a:lnSpc>
            </a:pPr>
            <a:r>
              <a:rPr sz="2400" spc="0" dirty="0" smtClean="0">
                <a:latin typeface="Calibri"/>
                <a:cs typeface="Calibri"/>
              </a:rPr>
              <a:t>επίσ</a:t>
            </a:r>
            <a:r>
              <a:rPr sz="2400" spc="-9" dirty="0" smtClean="0">
                <a:latin typeface="Calibri"/>
                <a:cs typeface="Calibri"/>
              </a:rPr>
              <a:t>η</a:t>
            </a:r>
            <a:r>
              <a:rPr sz="2400" spc="-14" dirty="0" smtClean="0">
                <a:latin typeface="Calibri"/>
                <a:cs typeface="Calibri"/>
              </a:rPr>
              <a:t>μ</a:t>
            </a:r>
            <a:r>
              <a:rPr sz="2400" spc="0" dirty="0" smtClean="0">
                <a:latin typeface="Calibri"/>
                <a:cs typeface="Calibri"/>
              </a:rPr>
              <a:t>ο</a:t>
            </a:r>
            <a:r>
              <a:rPr sz="2400" spc="-9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δι</a:t>
            </a:r>
            <a:r>
              <a:rPr sz="2400" spc="-64" dirty="0" smtClean="0">
                <a:latin typeface="Calibri"/>
                <a:cs typeface="Calibri"/>
              </a:rPr>
              <a:t>κ</a:t>
            </a:r>
            <a:r>
              <a:rPr sz="2400" spc="0" dirty="0" smtClean="0">
                <a:latin typeface="Calibri"/>
                <a:cs typeface="Calibri"/>
              </a:rPr>
              <a:t>αί</a:t>
            </a:r>
            <a:r>
              <a:rPr sz="2400" spc="-9" dirty="0" smtClean="0">
                <a:latin typeface="Calibri"/>
                <a:cs typeface="Calibri"/>
              </a:rPr>
              <a:t>ω</a:t>
            </a:r>
            <a:r>
              <a:rPr sz="2400" spc="-14" dirty="0" smtClean="0">
                <a:latin typeface="Calibri"/>
                <a:cs typeface="Calibri"/>
              </a:rPr>
              <a:t>μ</a:t>
            </a:r>
            <a:r>
              <a:rPr sz="2400" spc="0" dirty="0" smtClean="0">
                <a:latin typeface="Calibri"/>
                <a:cs typeface="Calibri"/>
              </a:rPr>
              <a:t>α </a:t>
            </a:r>
            <a:r>
              <a:rPr sz="2400" b="1" spc="0" dirty="0" smtClean="0">
                <a:solidFill>
                  <a:srgbClr val="FFC000"/>
                </a:solidFill>
                <a:latin typeface="Calibri"/>
                <a:cs typeface="Calibri"/>
              </a:rPr>
              <a:t>λήψης </a:t>
            </a:r>
            <a:endParaRPr sz="2400" b="1">
              <a:solidFill>
                <a:srgbClr val="FFC000"/>
              </a:solidFill>
              <a:latin typeface="Calibri"/>
              <a:cs typeface="Calibri"/>
            </a:endParaRPr>
          </a:p>
          <a:p>
            <a:pPr marL="12700">
              <a:lnSpc>
                <a:spcPts val="2929"/>
              </a:lnSpc>
            </a:pPr>
            <a:r>
              <a:rPr sz="2400" b="1" spc="0" dirty="0" smtClean="0">
                <a:solidFill>
                  <a:srgbClr val="FFC000"/>
                </a:solidFill>
                <a:latin typeface="Calibri"/>
                <a:cs typeface="Calibri"/>
              </a:rPr>
              <a:t>αποφ</a:t>
            </a:r>
            <a:r>
              <a:rPr sz="2400" b="1" spc="-34" dirty="0" smtClean="0">
                <a:solidFill>
                  <a:srgbClr val="FFC000"/>
                </a:solidFill>
                <a:latin typeface="Calibri"/>
                <a:cs typeface="Calibri"/>
              </a:rPr>
              <a:t>ά</a:t>
            </a:r>
            <a:r>
              <a:rPr sz="2400" b="1" spc="0" dirty="0" smtClean="0">
                <a:solidFill>
                  <a:srgbClr val="FFC000"/>
                </a:solidFill>
                <a:latin typeface="Calibri"/>
                <a:cs typeface="Calibri"/>
              </a:rPr>
              <a:t>σ</a:t>
            </a:r>
            <a:r>
              <a:rPr sz="2400" b="1" spc="-4" dirty="0" smtClean="0">
                <a:solidFill>
                  <a:srgbClr val="FFC000"/>
                </a:solidFill>
                <a:latin typeface="Calibri"/>
                <a:cs typeface="Calibri"/>
              </a:rPr>
              <a:t>ε</a:t>
            </a:r>
            <a:r>
              <a:rPr sz="2400" b="1" spc="-14" dirty="0" smtClean="0">
                <a:solidFill>
                  <a:srgbClr val="FFC000"/>
                </a:solidFill>
                <a:latin typeface="Calibri"/>
                <a:cs typeface="Calibri"/>
              </a:rPr>
              <a:t>ω</a:t>
            </a:r>
            <a:r>
              <a:rPr sz="2400" b="1" spc="0" dirty="0" smtClean="0">
                <a:solidFill>
                  <a:srgbClr val="FFC000"/>
                </a:solidFill>
                <a:latin typeface="Calibri"/>
                <a:cs typeface="Calibri"/>
              </a:rPr>
              <a:t>ν</a:t>
            </a:r>
            <a:r>
              <a:rPr sz="2400" b="1" spc="9" dirty="0" smtClean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2400" b="1" spc="0" dirty="0" smtClean="0">
                <a:solidFill>
                  <a:srgbClr val="FFC000"/>
                </a:solidFill>
                <a:latin typeface="Calibri"/>
                <a:cs typeface="Calibri"/>
              </a:rPr>
              <a:t>αν</a:t>
            </a:r>
            <a:r>
              <a:rPr sz="2400" b="1" spc="-4" dirty="0" smtClean="0">
                <a:solidFill>
                  <a:srgbClr val="FFC000"/>
                </a:solidFill>
                <a:latin typeface="Calibri"/>
                <a:cs typeface="Calibri"/>
              </a:rPr>
              <a:t>ή</a:t>
            </a:r>
            <a:r>
              <a:rPr sz="2400" b="1" spc="-34" dirty="0" smtClean="0">
                <a:solidFill>
                  <a:srgbClr val="FFC000"/>
                </a:solidFill>
                <a:latin typeface="Calibri"/>
                <a:cs typeface="Calibri"/>
              </a:rPr>
              <a:t>κ</a:t>
            </a:r>
            <a:r>
              <a:rPr sz="2400" b="1" spc="0" dirty="0" smtClean="0">
                <a:solidFill>
                  <a:srgbClr val="FFC000"/>
                </a:solidFill>
                <a:latin typeface="Calibri"/>
                <a:cs typeface="Calibri"/>
              </a:rPr>
              <a:t>ει </a:t>
            </a:r>
            <a:endParaRPr sz="2400" b="1">
              <a:solidFill>
                <a:srgbClr val="FFC000"/>
              </a:solidFill>
              <a:latin typeface="Calibri"/>
              <a:cs typeface="Calibri"/>
            </a:endParaRPr>
          </a:p>
          <a:p>
            <a:pPr marL="12700">
              <a:lnSpc>
                <a:spcPts val="2929"/>
              </a:lnSpc>
            </a:pPr>
            <a:r>
              <a:rPr sz="2400" b="1" spc="0" dirty="0" smtClean="0">
                <a:solidFill>
                  <a:srgbClr val="FFC000"/>
                </a:solidFill>
                <a:latin typeface="Calibri"/>
                <a:cs typeface="Calibri"/>
              </a:rPr>
              <a:t>αποκλει</a:t>
            </a:r>
            <a:r>
              <a:rPr sz="2400" b="1" spc="14" dirty="0" smtClean="0">
                <a:solidFill>
                  <a:srgbClr val="FFC000"/>
                </a:solidFill>
                <a:latin typeface="Calibri"/>
                <a:cs typeface="Calibri"/>
              </a:rPr>
              <a:t>σ</a:t>
            </a:r>
            <a:r>
              <a:rPr sz="2400" b="1" spc="0" dirty="0" smtClean="0">
                <a:solidFill>
                  <a:srgbClr val="FFC000"/>
                </a:solidFill>
                <a:latin typeface="Calibri"/>
                <a:cs typeface="Calibri"/>
              </a:rPr>
              <a:t>τι</a:t>
            </a:r>
            <a:r>
              <a:rPr sz="2400" b="1" spc="-75" dirty="0" smtClean="0">
                <a:solidFill>
                  <a:srgbClr val="FFC000"/>
                </a:solidFill>
                <a:latin typeface="Calibri"/>
                <a:cs typeface="Calibri"/>
              </a:rPr>
              <a:t>κ</a:t>
            </a:r>
            <a:r>
              <a:rPr sz="2400" b="1" spc="0" dirty="0" smtClean="0">
                <a:solidFill>
                  <a:srgbClr val="FFC000"/>
                </a:solidFill>
                <a:latin typeface="Calibri"/>
                <a:cs typeface="Calibri"/>
              </a:rPr>
              <a:t>ά</a:t>
            </a:r>
            <a:r>
              <a:rPr sz="2400" b="1" spc="-19" dirty="0" smtClean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2400" b="1" spc="0" dirty="0" smtClean="0">
                <a:solidFill>
                  <a:srgbClr val="FFC000"/>
                </a:solidFill>
                <a:latin typeface="Calibri"/>
                <a:cs typeface="Calibri"/>
              </a:rPr>
              <a:t>σε</a:t>
            </a:r>
            <a:r>
              <a:rPr sz="2400" b="1" spc="-4" dirty="0" smtClean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2400" b="1" spc="0" dirty="0" smtClean="0">
                <a:solidFill>
                  <a:srgbClr val="FFC000"/>
                </a:solidFill>
                <a:latin typeface="Calibri"/>
                <a:cs typeface="Calibri"/>
              </a:rPr>
              <a:t>ένα</a:t>
            </a:r>
            <a:r>
              <a:rPr sz="2400" b="1" spc="-19" dirty="0" smtClean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2400" b="1" spc="0" dirty="0" smtClean="0">
                <a:solidFill>
                  <a:srgbClr val="FFC000"/>
                </a:solidFill>
                <a:latin typeface="Calibri"/>
                <a:cs typeface="Calibri"/>
              </a:rPr>
              <a:t>ά</a:t>
            </a:r>
            <a:r>
              <a:rPr sz="2400" b="1" spc="-34" dirty="0" smtClean="0">
                <a:solidFill>
                  <a:srgbClr val="FFC000"/>
                </a:solidFill>
                <a:latin typeface="Calibri"/>
                <a:cs typeface="Calibri"/>
              </a:rPr>
              <a:t>τ</a:t>
            </a:r>
            <a:r>
              <a:rPr sz="2400" b="1" spc="0" dirty="0" smtClean="0">
                <a:solidFill>
                  <a:srgbClr val="FFC000"/>
                </a:solidFill>
                <a:latin typeface="Calibri"/>
                <a:cs typeface="Calibri"/>
              </a:rPr>
              <a:t>ο</a:t>
            </a:r>
            <a:r>
              <a:rPr sz="2400" b="1" spc="-14" dirty="0" smtClean="0">
                <a:solidFill>
                  <a:srgbClr val="FFC000"/>
                </a:solidFill>
                <a:latin typeface="Calibri"/>
                <a:cs typeface="Calibri"/>
              </a:rPr>
              <a:t>μ</a:t>
            </a:r>
            <a:r>
              <a:rPr sz="2400" b="1" spc="-54" dirty="0" smtClean="0">
                <a:solidFill>
                  <a:srgbClr val="FFC000"/>
                </a:solidFill>
                <a:latin typeface="Calibri"/>
                <a:cs typeface="Calibri"/>
              </a:rPr>
              <a:t>ο</a:t>
            </a:r>
            <a:r>
              <a:rPr sz="2400" spc="0" smtClean="0">
                <a:latin typeface="Calibri"/>
                <a:cs typeface="Calibri"/>
              </a:rPr>
              <a:t>, μια </a:t>
            </a:r>
            <a:r>
              <a:rPr sz="2400" spc="0" dirty="0" smtClean="0">
                <a:latin typeface="Calibri"/>
                <a:cs typeface="Calibri"/>
              </a:rPr>
              <a:t>ο</a:t>
            </a:r>
            <a:r>
              <a:rPr sz="2400" spc="-14" dirty="0" smtClean="0">
                <a:latin typeface="Calibri"/>
                <a:cs typeface="Calibri"/>
              </a:rPr>
              <a:t>μ</a:t>
            </a:r>
            <a:r>
              <a:rPr sz="2400" spc="-39" dirty="0" smtClean="0">
                <a:latin typeface="Calibri"/>
                <a:cs typeface="Calibri"/>
              </a:rPr>
              <a:t>ά</a:t>
            </a:r>
            <a:r>
              <a:rPr sz="2400" spc="0" dirty="0" smtClean="0">
                <a:latin typeface="Calibri"/>
                <a:cs typeface="Calibri"/>
              </a:rPr>
              <a:t>δα</a:t>
            </a:r>
            <a:r>
              <a:rPr sz="2400" spc="19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ή</a:t>
            </a:r>
            <a:r>
              <a:rPr sz="2400" spc="-4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ένα </a:t>
            </a:r>
            <a:r>
              <a:rPr sz="2400" spc="-9" smtClean="0">
                <a:latin typeface="Calibri"/>
                <a:cs typeface="Calibri"/>
              </a:rPr>
              <a:t>ε</a:t>
            </a:r>
            <a:r>
              <a:rPr sz="2400" spc="0" smtClean="0">
                <a:latin typeface="Calibri"/>
                <a:cs typeface="Calibri"/>
              </a:rPr>
              <a:t>π</a:t>
            </a:r>
            <a:r>
              <a:rPr sz="2400" spc="4" smtClean="0">
                <a:latin typeface="Calibri"/>
                <a:cs typeface="Calibri"/>
              </a:rPr>
              <a:t>ί</a:t>
            </a:r>
            <a:r>
              <a:rPr sz="2400" spc="0" smtClean="0">
                <a:latin typeface="Calibri"/>
                <a:cs typeface="Calibri"/>
              </a:rPr>
              <a:t>π</a:t>
            </a:r>
            <a:r>
              <a:rPr sz="2400" spc="-34" smtClean="0">
                <a:latin typeface="Calibri"/>
                <a:cs typeface="Calibri"/>
              </a:rPr>
              <a:t>ε</a:t>
            </a:r>
            <a:r>
              <a:rPr sz="2400" spc="0" smtClean="0">
                <a:latin typeface="Calibri"/>
                <a:cs typeface="Calibri"/>
              </a:rPr>
              <a:t>δο τ</a:t>
            </a:r>
            <a:r>
              <a:rPr sz="2400" spc="-9" smtClean="0">
                <a:latin typeface="Calibri"/>
                <a:cs typeface="Calibri"/>
              </a:rPr>
              <a:t>η</a:t>
            </a:r>
            <a:r>
              <a:rPr sz="2400" spc="0" smtClean="0">
                <a:latin typeface="Calibri"/>
                <a:cs typeface="Calibri"/>
              </a:rPr>
              <a:t>ς </a:t>
            </a:r>
            <a:r>
              <a:rPr sz="2400" spc="0" dirty="0" smtClean="0">
                <a:latin typeface="Calibri"/>
                <a:cs typeface="Calibri"/>
              </a:rPr>
              <a:t>διοικ</a:t>
            </a:r>
            <a:r>
              <a:rPr sz="2400" spc="-39" dirty="0" smtClean="0">
                <a:latin typeface="Calibri"/>
                <a:cs typeface="Calibri"/>
              </a:rPr>
              <a:t>η</a:t>
            </a:r>
            <a:r>
              <a:rPr sz="2400" spc="0" dirty="0" smtClean="0">
                <a:latin typeface="Calibri"/>
                <a:cs typeface="Calibri"/>
              </a:rPr>
              <a:t>τικ</a:t>
            </a:r>
            <a:r>
              <a:rPr sz="2400" spc="-4" dirty="0" smtClean="0">
                <a:latin typeface="Calibri"/>
                <a:cs typeface="Calibri"/>
              </a:rPr>
              <a:t>ή</a:t>
            </a:r>
            <a:r>
              <a:rPr sz="2400" spc="0" dirty="0" smtClean="0">
                <a:latin typeface="Calibri"/>
                <a:cs typeface="Calibri"/>
              </a:rPr>
              <a:t>ς </a:t>
            </a:r>
            <a:r>
              <a:rPr sz="2400" spc="4" smtClean="0">
                <a:latin typeface="Calibri"/>
                <a:cs typeface="Calibri"/>
              </a:rPr>
              <a:t>ι</a:t>
            </a:r>
            <a:r>
              <a:rPr sz="2400" spc="0" smtClean="0">
                <a:latin typeface="Calibri"/>
                <a:cs typeface="Calibri"/>
              </a:rPr>
              <a:t>ερα</a:t>
            </a:r>
            <a:r>
              <a:rPr sz="2400" spc="-14" smtClean="0">
                <a:latin typeface="Calibri"/>
                <a:cs typeface="Calibri"/>
              </a:rPr>
              <a:t>ρ</a:t>
            </a:r>
            <a:r>
              <a:rPr sz="2400" spc="0" smtClean="0">
                <a:latin typeface="Calibri"/>
                <a:cs typeface="Calibri"/>
              </a:rPr>
              <a:t>χίας (</a:t>
            </a:r>
            <a:r>
              <a:rPr sz="2400" spc="0" dirty="0" smtClean="0">
                <a:latin typeface="Calibri"/>
                <a:cs typeface="Calibri"/>
              </a:rPr>
              <a:t>συ</a:t>
            </a:r>
            <a:r>
              <a:rPr sz="2400" spc="-4" dirty="0" smtClean="0">
                <a:latin typeface="Calibri"/>
                <a:cs typeface="Calibri"/>
              </a:rPr>
              <a:t>χ</a:t>
            </a:r>
            <a:r>
              <a:rPr sz="2400" spc="0" dirty="0" smtClean="0">
                <a:latin typeface="Calibri"/>
                <a:cs typeface="Calibri"/>
              </a:rPr>
              <a:t>νά τ</a:t>
            </a:r>
            <a:r>
              <a:rPr sz="2400" spc="-9" dirty="0" smtClean="0">
                <a:latin typeface="Calibri"/>
                <a:cs typeface="Calibri"/>
              </a:rPr>
              <a:t>η</a:t>
            </a:r>
            <a:r>
              <a:rPr sz="2400" spc="0" dirty="0" smtClean="0">
                <a:latin typeface="Calibri"/>
                <a:cs typeface="Calibri"/>
              </a:rPr>
              <a:t>ς </a:t>
            </a:r>
            <a:r>
              <a:rPr sz="2400" spc="-9" dirty="0" smtClean="0">
                <a:latin typeface="Calibri"/>
                <a:cs typeface="Calibri"/>
              </a:rPr>
              <a:t>αν</a:t>
            </a:r>
            <a:r>
              <a:rPr sz="2400" spc="0" dirty="0" smtClean="0">
                <a:latin typeface="Calibri"/>
                <a:cs typeface="Calibri"/>
              </a:rPr>
              <a:t>ώ</a:t>
            </a:r>
            <a:r>
              <a:rPr sz="2400" spc="-4" dirty="0" smtClean="0">
                <a:latin typeface="Calibri"/>
                <a:cs typeface="Calibri"/>
              </a:rPr>
              <a:t>τ</a:t>
            </a:r>
            <a:r>
              <a:rPr sz="2400" spc="0" dirty="0" smtClean="0">
                <a:latin typeface="Calibri"/>
                <a:cs typeface="Calibri"/>
              </a:rPr>
              <a:t>ερη</a:t>
            </a:r>
            <a:r>
              <a:rPr sz="2400" spc="-4" dirty="0" smtClean="0">
                <a:latin typeface="Calibri"/>
                <a:cs typeface="Calibri"/>
              </a:rPr>
              <a:t>ς</a:t>
            </a:r>
            <a:r>
              <a:rPr sz="2400" spc="0" dirty="0" smtClean="0">
                <a:latin typeface="Calibri"/>
                <a:cs typeface="Calibri"/>
              </a:rPr>
              <a:t>)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93292" y="1597660"/>
            <a:ext cx="996696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/>
          <p:nvPr/>
        </p:nvSpPr>
        <p:spPr>
          <a:xfrm>
            <a:off x="4053840" y="6400799"/>
            <a:ext cx="8138159" cy="457198"/>
          </a:xfrm>
          <a:custGeom>
            <a:avLst/>
            <a:gdLst/>
            <a:ahLst/>
            <a:cxnLst/>
            <a:rect l="l" t="t" r="r" b="b"/>
            <a:pathLst>
              <a:path w="8138159" h="457198">
                <a:moveTo>
                  <a:pt x="0" y="457198"/>
                </a:moveTo>
                <a:lnTo>
                  <a:pt x="8138159" y="457198"/>
                </a:lnTo>
                <a:lnTo>
                  <a:pt x="8138159" y="0"/>
                </a:lnTo>
                <a:lnTo>
                  <a:pt x="0" y="0"/>
                </a:lnTo>
                <a:lnTo>
                  <a:pt x="0" y="457198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053840" y="6333744"/>
            <a:ext cx="8138159" cy="67056"/>
          </a:xfrm>
          <a:custGeom>
            <a:avLst/>
            <a:gdLst/>
            <a:ahLst/>
            <a:cxnLst/>
            <a:rect l="l" t="t" r="r" b="b"/>
            <a:pathLst>
              <a:path w="8138159" h="67055">
                <a:moveTo>
                  <a:pt x="0" y="67055"/>
                </a:moveTo>
                <a:lnTo>
                  <a:pt x="8138159" y="67055"/>
                </a:lnTo>
                <a:lnTo>
                  <a:pt x="8138159" y="0"/>
                </a:lnTo>
                <a:lnTo>
                  <a:pt x="0" y="0"/>
                </a:lnTo>
                <a:lnTo>
                  <a:pt x="0" y="67055"/>
                </a:lnTo>
                <a:close/>
              </a:path>
            </a:pathLst>
          </a:custGeom>
          <a:solidFill>
            <a:srgbClr val="7A7A7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535679" y="5423916"/>
            <a:ext cx="1037844" cy="1037844"/>
          </a:xfrm>
          <a:custGeom>
            <a:avLst/>
            <a:gdLst/>
            <a:ahLst/>
            <a:cxnLst/>
            <a:rect l="l" t="t" r="r" b="b"/>
            <a:pathLst>
              <a:path w="1037844" h="1037843">
                <a:moveTo>
                  <a:pt x="0" y="518922"/>
                </a:moveTo>
                <a:lnTo>
                  <a:pt x="518922" y="1037844"/>
                </a:lnTo>
                <a:lnTo>
                  <a:pt x="1037844" y="518922"/>
                </a:lnTo>
                <a:lnTo>
                  <a:pt x="518922" y="0"/>
                </a:lnTo>
                <a:lnTo>
                  <a:pt x="0" y="518922"/>
                </a:lnTo>
                <a:close/>
              </a:path>
            </a:pathLst>
          </a:custGeom>
          <a:solidFill>
            <a:srgbClr val="959FA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053840" y="1737360"/>
            <a:ext cx="7106411" cy="0"/>
          </a:xfrm>
          <a:custGeom>
            <a:avLst/>
            <a:gdLst/>
            <a:ahLst/>
            <a:cxnLst/>
            <a:rect l="l" t="t" r="r" b="b"/>
            <a:pathLst>
              <a:path w="7106411">
                <a:moveTo>
                  <a:pt x="0" y="0"/>
                </a:moveTo>
                <a:lnTo>
                  <a:pt x="7106411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535679" y="1629155"/>
            <a:ext cx="1037844" cy="1039368"/>
          </a:xfrm>
          <a:custGeom>
            <a:avLst/>
            <a:gdLst/>
            <a:ahLst/>
            <a:cxnLst/>
            <a:rect l="l" t="t" r="r" b="b"/>
            <a:pathLst>
              <a:path w="1037844" h="1039368">
                <a:moveTo>
                  <a:pt x="0" y="519684"/>
                </a:moveTo>
                <a:lnTo>
                  <a:pt x="518922" y="1039368"/>
                </a:lnTo>
                <a:lnTo>
                  <a:pt x="1037844" y="519684"/>
                </a:lnTo>
                <a:lnTo>
                  <a:pt x="518922" y="0"/>
                </a:lnTo>
                <a:lnTo>
                  <a:pt x="0" y="519684"/>
                </a:lnTo>
                <a:close/>
              </a:path>
            </a:pathLst>
          </a:custGeom>
          <a:solidFill>
            <a:srgbClr val="7A7A7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535679" y="2804160"/>
            <a:ext cx="1037844" cy="1037844"/>
          </a:xfrm>
          <a:custGeom>
            <a:avLst/>
            <a:gdLst/>
            <a:ahLst/>
            <a:cxnLst/>
            <a:rect l="l" t="t" r="r" b="b"/>
            <a:pathLst>
              <a:path w="1037844" h="1037843">
                <a:moveTo>
                  <a:pt x="0" y="518922"/>
                </a:moveTo>
                <a:lnTo>
                  <a:pt x="518922" y="1037844"/>
                </a:lnTo>
                <a:lnTo>
                  <a:pt x="1037844" y="518922"/>
                </a:lnTo>
                <a:lnTo>
                  <a:pt x="518922" y="0"/>
                </a:lnTo>
                <a:lnTo>
                  <a:pt x="0" y="518922"/>
                </a:lnTo>
                <a:close/>
              </a:path>
            </a:pathLst>
          </a:custGeom>
          <a:solidFill>
            <a:srgbClr val="90306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535679" y="4114800"/>
            <a:ext cx="1037844" cy="1037844"/>
          </a:xfrm>
          <a:custGeom>
            <a:avLst/>
            <a:gdLst/>
            <a:ahLst/>
            <a:cxnLst/>
            <a:rect l="l" t="t" r="r" b="b"/>
            <a:pathLst>
              <a:path w="1037844" h="1037844">
                <a:moveTo>
                  <a:pt x="0" y="518922"/>
                </a:moveTo>
                <a:lnTo>
                  <a:pt x="518922" y="1037844"/>
                </a:lnTo>
                <a:lnTo>
                  <a:pt x="1037844" y="518922"/>
                </a:lnTo>
                <a:lnTo>
                  <a:pt x="518922" y="0"/>
                </a:lnTo>
                <a:lnTo>
                  <a:pt x="0" y="518922"/>
                </a:lnTo>
                <a:close/>
              </a:path>
            </a:pathLst>
          </a:custGeom>
          <a:solidFill>
            <a:srgbClr val="B1314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0" y="0"/>
            <a:ext cx="4053840" cy="6858000"/>
          </a:xfrm>
          <a:custGeom>
            <a:avLst/>
            <a:gdLst/>
            <a:ahLst/>
            <a:cxnLst/>
            <a:rect l="l" t="t" r="r" b="b"/>
            <a:pathLst>
              <a:path w="4053840" h="6858000">
                <a:moveTo>
                  <a:pt x="4053840" y="0"/>
                </a:moveTo>
                <a:lnTo>
                  <a:pt x="0" y="0"/>
                </a:lnTo>
                <a:lnTo>
                  <a:pt x="0" y="6857999"/>
                </a:lnTo>
                <a:lnTo>
                  <a:pt x="4053840" y="6857999"/>
                </a:lnTo>
                <a:lnTo>
                  <a:pt x="405384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0" y="0"/>
            <a:ext cx="405384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652641" y="786129"/>
            <a:ext cx="2366748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 smtClean="0">
                <a:solidFill>
                  <a:srgbClr val="FF0000"/>
                </a:solidFill>
                <a:latin typeface="Calibri"/>
                <a:cs typeface="Calibri"/>
              </a:rPr>
              <a:t>Σ</a:t>
            </a:r>
            <a:r>
              <a:rPr sz="4800" b="1" spc="-19" baseline="3413" dirty="0" smtClean="0">
                <a:solidFill>
                  <a:srgbClr val="FF0000"/>
                </a:solidFill>
                <a:latin typeface="Calibri"/>
                <a:cs typeface="Calibri"/>
              </a:rPr>
              <a:t>υ</a:t>
            </a:r>
            <a:r>
              <a:rPr sz="4800" b="1" spc="0" baseline="3413" dirty="0" smtClean="0">
                <a:solidFill>
                  <a:srgbClr val="FF0000"/>
                </a:solidFill>
                <a:latin typeface="Calibri"/>
                <a:cs typeface="Calibri"/>
              </a:rPr>
              <a:t>γ</a:t>
            </a:r>
            <a:r>
              <a:rPr sz="4800" b="1" spc="-34" baseline="3413" dirty="0" smtClean="0">
                <a:solidFill>
                  <a:srgbClr val="FF0000"/>
                </a:solidFill>
                <a:latin typeface="Calibri"/>
                <a:cs typeface="Calibri"/>
              </a:rPr>
              <a:t>κ</a:t>
            </a:r>
            <a:r>
              <a:rPr sz="4800" b="1" spc="0" baseline="3413" dirty="0" smtClean="0">
                <a:solidFill>
                  <a:srgbClr val="FF0000"/>
                </a:solidFill>
                <a:latin typeface="Calibri"/>
                <a:cs typeface="Calibri"/>
              </a:rPr>
              <a:t>έ</a:t>
            </a:r>
            <a:r>
              <a:rPr sz="4800" b="1" spc="19" baseline="3413" dirty="0" smtClean="0">
                <a:solidFill>
                  <a:srgbClr val="FF0000"/>
                </a:solidFill>
                <a:latin typeface="Calibri"/>
                <a:cs typeface="Calibri"/>
              </a:rPr>
              <a:t>ν</a:t>
            </a:r>
            <a:r>
              <a:rPr sz="4800" b="1" spc="-19" baseline="3413" dirty="0" smtClean="0">
                <a:solidFill>
                  <a:srgbClr val="FF0000"/>
                </a:solidFill>
                <a:latin typeface="Calibri"/>
                <a:cs typeface="Calibri"/>
              </a:rPr>
              <a:t>τ</a:t>
            </a:r>
            <a:r>
              <a:rPr sz="4800" b="1" spc="0" baseline="3413" dirty="0" smtClean="0">
                <a:solidFill>
                  <a:srgbClr val="FF0000"/>
                </a:solidFill>
                <a:latin typeface="Calibri"/>
                <a:cs typeface="Calibri"/>
              </a:rPr>
              <a:t>ρωση</a:t>
            </a:r>
            <a:endParaRPr sz="320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836668" y="1872234"/>
            <a:ext cx="4471822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 smtClean="0">
                <a:solidFill>
                  <a:srgbClr val="FFC000"/>
                </a:solidFill>
                <a:latin typeface="Calibri"/>
                <a:cs typeface="Calibri"/>
              </a:rPr>
              <a:t>Πλεο</a:t>
            </a:r>
            <a:r>
              <a:rPr sz="3600" b="1" spc="-9" baseline="3413" dirty="0" smtClean="0">
                <a:solidFill>
                  <a:srgbClr val="FFC000"/>
                </a:solidFill>
                <a:latin typeface="Calibri"/>
                <a:cs typeface="Calibri"/>
              </a:rPr>
              <a:t>ν</a:t>
            </a:r>
            <a:r>
              <a:rPr sz="3600" b="1" spc="0" baseline="3413" dirty="0" smtClean="0">
                <a:solidFill>
                  <a:srgbClr val="FFC000"/>
                </a:solidFill>
                <a:latin typeface="Calibri"/>
                <a:cs typeface="Calibri"/>
              </a:rPr>
              <a:t>εκ</a:t>
            </a:r>
            <a:r>
              <a:rPr sz="3600" b="1" spc="4" baseline="3413" dirty="0" smtClean="0">
                <a:solidFill>
                  <a:srgbClr val="FFC000"/>
                </a:solidFill>
                <a:latin typeface="Calibri"/>
                <a:cs typeface="Calibri"/>
              </a:rPr>
              <a:t>τ</a:t>
            </a:r>
            <a:r>
              <a:rPr sz="3600" b="1" spc="0" baseline="3413" dirty="0" smtClean="0">
                <a:solidFill>
                  <a:srgbClr val="FFC000"/>
                </a:solidFill>
                <a:latin typeface="Calibri"/>
                <a:cs typeface="Calibri"/>
              </a:rPr>
              <a:t>ήμ</a:t>
            </a:r>
            <a:r>
              <a:rPr sz="3600" b="1" spc="-19" baseline="3413" dirty="0" smtClean="0">
                <a:solidFill>
                  <a:srgbClr val="FFC000"/>
                </a:solidFill>
                <a:latin typeface="Calibri"/>
                <a:cs typeface="Calibri"/>
              </a:rPr>
              <a:t>ατ</a:t>
            </a:r>
            <a:r>
              <a:rPr sz="3600" b="1" spc="0" baseline="3413" dirty="0" smtClean="0">
                <a:solidFill>
                  <a:srgbClr val="FFC000"/>
                </a:solidFill>
                <a:latin typeface="Calibri"/>
                <a:cs typeface="Calibri"/>
              </a:rPr>
              <a:t>α</a:t>
            </a:r>
            <a:r>
              <a:rPr sz="3600" b="1" spc="-54" baseline="3413" dirty="0" smtClean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3600" b="1" spc="0" baseline="3413" dirty="0" smtClean="0">
                <a:solidFill>
                  <a:srgbClr val="FFC000"/>
                </a:solidFill>
                <a:latin typeface="Calibri"/>
                <a:cs typeface="Calibri"/>
              </a:rPr>
              <a:t>της</a:t>
            </a:r>
            <a:r>
              <a:rPr sz="3600" b="1" spc="-9" baseline="3413" dirty="0" smtClean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3600" b="1" spc="0" baseline="3413" dirty="0" smtClean="0">
                <a:solidFill>
                  <a:srgbClr val="FFC000"/>
                </a:solidFill>
                <a:latin typeface="Calibri"/>
                <a:cs typeface="Calibri"/>
              </a:rPr>
              <a:t>συ</a:t>
            </a:r>
            <a:r>
              <a:rPr sz="3600" b="1" spc="-9" baseline="3413" dirty="0" smtClean="0">
                <a:solidFill>
                  <a:srgbClr val="FFC000"/>
                </a:solidFill>
                <a:latin typeface="Calibri"/>
                <a:cs typeface="Calibri"/>
              </a:rPr>
              <a:t>γ</a:t>
            </a:r>
            <a:r>
              <a:rPr sz="3600" b="1" spc="-34" baseline="3413" dirty="0" smtClean="0">
                <a:solidFill>
                  <a:srgbClr val="FFC000"/>
                </a:solidFill>
                <a:latin typeface="Calibri"/>
                <a:cs typeface="Calibri"/>
              </a:rPr>
              <a:t>κ</a:t>
            </a:r>
            <a:r>
              <a:rPr sz="3600" b="1" spc="0" baseline="3413" dirty="0" smtClean="0">
                <a:solidFill>
                  <a:srgbClr val="FFC000"/>
                </a:solidFill>
                <a:latin typeface="Calibri"/>
                <a:cs typeface="Calibri"/>
              </a:rPr>
              <a:t>έ</a:t>
            </a:r>
            <a:r>
              <a:rPr sz="3600" b="1" spc="9" baseline="3413" dirty="0" smtClean="0">
                <a:solidFill>
                  <a:srgbClr val="FFC000"/>
                </a:solidFill>
                <a:latin typeface="Calibri"/>
                <a:cs typeface="Calibri"/>
              </a:rPr>
              <a:t>ν</a:t>
            </a:r>
            <a:r>
              <a:rPr sz="3600" b="1" spc="-4" baseline="3413" dirty="0" smtClean="0">
                <a:solidFill>
                  <a:srgbClr val="FFC000"/>
                </a:solidFill>
                <a:latin typeface="Calibri"/>
                <a:cs typeface="Calibri"/>
              </a:rPr>
              <a:t>τ</a:t>
            </a:r>
            <a:r>
              <a:rPr sz="3600" b="1" spc="0" baseline="3413" dirty="0" smtClean="0">
                <a:solidFill>
                  <a:srgbClr val="FFC000"/>
                </a:solidFill>
                <a:latin typeface="Calibri"/>
                <a:cs typeface="Calibri"/>
              </a:rPr>
              <a:t>ρω</a:t>
            </a:r>
            <a:r>
              <a:rPr sz="3600" b="1" spc="4" baseline="3413" dirty="0" smtClean="0">
                <a:solidFill>
                  <a:srgbClr val="FFC000"/>
                </a:solidFill>
                <a:latin typeface="Calibri"/>
                <a:cs typeface="Calibri"/>
              </a:rPr>
              <a:t>σ</a:t>
            </a:r>
            <a:r>
              <a:rPr sz="3600" b="1" spc="0" baseline="3413" dirty="0" smtClean="0">
                <a:solidFill>
                  <a:srgbClr val="FFC000"/>
                </a:solidFill>
                <a:latin typeface="Calibri"/>
                <a:cs typeface="Calibri"/>
              </a:rPr>
              <a:t>ης</a:t>
            </a:r>
            <a:endParaRPr sz="2400">
              <a:solidFill>
                <a:srgbClr val="FFC000"/>
              </a:solidFill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836668" y="2512472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CE70A1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123180" y="2530855"/>
            <a:ext cx="4536744" cy="9885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4688">
              <a:lnSpc>
                <a:spcPts val="2545"/>
              </a:lnSpc>
              <a:spcBef>
                <a:spcPts val="127"/>
              </a:spcBef>
            </a:pPr>
            <a:r>
              <a:rPr sz="3600" spc="0" baseline="3413" dirty="0" smtClean="0">
                <a:solidFill>
                  <a:srgbClr val="FFFF00"/>
                </a:solidFill>
                <a:latin typeface="Calibri"/>
                <a:cs typeface="Calibri"/>
              </a:rPr>
              <a:t>Δ</a:t>
            </a:r>
            <a:r>
              <a:rPr sz="3600" spc="4" baseline="3413" dirty="0" smtClean="0">
                <a:solidFill>
                  <a:srgbClr val="FFFF00"/>
                </a:solidFill>
                <a:latin typeface="Calibri"/>
                <a:cs typeface="Calibri"/>
              </a:rPr>
              <a:t>ι</a:t>
            </a:r>
            <a:r>
              <a:rPr sz="3600" spc="0" baseline="3413" dirty="0" smtClean="0">
                <a:solidFill>
                  <a:srgbClr val="FFFF00"/>
                </a:solidFill>
                <a:latin typeface="Calibri"/>
                <a:cs typeface="Calibri"/>
              </a:rPr>
              <a:t>ευ</a:t>
            </a:r>
            <a:r>
              <a:rPr sz="3600" spc="-75" baseline="3413" dirty="0" smtClean="0">
                <a:solidFill>
                  <a:srgbClr val="FFFF00"/>
                </a:solidFill>
                <a:latin typeface="Calibri"/>
                <a:cs typeface="Calibri"/>
              </a:rPr>
              <a:t>κ</a:t>
            </a:r>
            <a:r>
              <a:rPr sz="3600" spc="-25" baseline="3413" dirty="0" smtClean="0">
                <a:solidFill>
                  <a:srgbClr val="FFFF00"/>
                </a:solidFill>
                <a:latin typeface="Calibri"/>
                <a:cs typeface="Calibri"/>
              </a:rPr>
              <a:t>ο</a:t>
            </a:r>
            <a:r>
              <a:rPr sz="3600" spc="-19" baseline="3413" dirty="0" smtClean="0">
                <a:solidFill>
                  <a:srgbClr val="FFFF00"/>
                </a:solidFill>
                <a:latin typeface="Calibri"/>
                <a:cs typeface="Calibri"/>
              </a:rPr>
              <a:t>λ</a:t>
            </a:r>
            <a:r>
              <a:rPr sz="3600" spc="0" baseline="3413" dirty="0" smtClean="0">
                <a:solidFill>
                  <a:srgbClr val="FFFF00"/>
                </a:solidFill>
                <a:latin typeface="Calibri"/>
                <a:cs typeface="Calibri"/>
              </a:rPr>
              <a:t>ύνει</a:t>
            </a:r>
            <a:r>
              <a:rPr sz="3600" spc="-24" baseline="3413" dirty="0" smtClean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3600" spc="-29" baseline="3413" dirty="0" smtClean="0">
                <a:solidFill>
                  <a:srgbClr val="FFFF00"/>
                </a:solidFill>
                <a:latin typeface="Calibri"/>
                <a:cs typeface="Calibri"/>
              </a:rPr>
              <a:t>τ</a:t>
            </a:r>
            <a:r>
              <a:rPr sz="3600" spc="0" baseline="3413" dirty="0" smtClean="0">
                <a:solidFill>
                  <a:srgbClr val="FFFF00"/>
                </a:solidFill>
                <a:latin typeface="Calibri"/>
                <a:cs typeface="Calibri"/>
              </a:rPr>
              <a:t>ον συ</a:t>
            </a:r>
            <a:r>
              <a:rPr sz="3600" spc="4" baseline="3413" dirty="0" smtClean="0">
                <a:solidFill>
                  <a:srgbClr val="FFFF00"/>
                </a:solidFill>
                <a:latin typeface="Calibri"/>
                <a:cs typeface="Calibri"/>
              </a:rPr>
              <a:t>ν</a:t>
            </a:r>
            <a:r>
              <a:rPr sz="3600" spc="-29" baseline="3413" dirty="0" smtClean="0">
                <a:solidFill>
                  <a:srgbClr val="FFFF00"/>
                </a:solidFill>
                <a:latin typeface="Calibri"/>
                <a:cs typeface="Calibri"/>
              </a:rPr>
              <a:t>τ</a:t>
            </a:r>
            <a:r>
              <a:rPr sz="3600" spc="0" baseline="3413" dirty="0" smtClean="0">
                <a:solidFill>
                  <a:srgbClr val="FFFF00"/>
                </a:solidFill>
                <a:latin typeface="Calibri"/>
                <a:cs typeface="Calibri"/>
              </a:rPr>
              <a:t>ονισ</a:t>
            </a:r>
            <a:r>
              <a:rPr sz="3600" spc="-9" baseline="3413" dirty="0" smtClean="0">
                <a:solidFill>
                  <a:srgbClr val="FFFF00"/>
                </a:solidFill>
                <a:latin typeface="Calibri"/>
                <a:cs typeface="Calibri"/>
              </a:rPr>
              <a:t>μ</a:t>
            </a:r>
            <a:r>
              <a:rPr sz="3600" spc="0" baseline="3413" dirty="0" smtClean="0">
                <a:solidFill>
                  <a:srgbClr val="FFFF00"/>
                </a:solidFill>
                <a:latin typeface="Calibri"/>
                <a:cs typeface="Calibri"/>
              </a:rPr>
              <a:t>ό </a:t>
            </a:r>
            <a:r>
              <a:rPr sz="3600" spc="-69" baseline="3413" dirty="0" smtClean="0">
                <a:latin typeface="Calibri"/>
                <a:cs typeface="Calibri"/>
              </a:rPr>
              <a:t>κ</a:t>
            </a:r>
            <a:r>
              <a:rPr sz="3600" spc="0" baseline="3413" dirty="0" smtClean="0">
                <a:latin typeface="Calibri"/>
                <a:cs typeface="Calibri"/>
              </a:rPr>
              <a:t>αι </a:t>
            </a:r>
            <a:r>
              <a:rPr sz="3600" spc="-29" baseline="3413" dirty="0" smtClean="0">
                <a:latin typeface="Calibri"/>
                <a:cs typeface="Calibri"/>
              </a:rPr>
              <a:t>τ</a:t>
            </a:r>
            <a:r>
              <a:rPr sz="3600" spc="0" baseline="3413" dirty="0" smtClean="0">
                <a:latin typeface="Calibri"/>
                <a:cs typeface="Calibri"/>
              </a:rPr>
              <a:t>ον</a:t>
            </a:r>
            <a:endParaRPr sz="2400">
              <a:latin typeface="Calibri"/>
              <a:cs typeface="Calibri"/>
            </a:endParaRPr>
          </a:p>
          <a:p>
            <a:pPr marL="12700" marR="45720">
              <a:lnSpc>
                <a:spcPts val="2590"/>
              </a:lnSpc>
              <a:spcBef>
                <a:spcPts val="2"/>
              </a:spcBef>
            </a:pPr>
            <a:r>
              <a:rPr sz="3600" spc="0" baseline="3413" dirty="0" smtClean="0">
                <a:latin typeface="Calibri"/>
                <a:cs typeface="Calibri"/>
              </a:rPr>
              <a:t>α</a:t>
            </a:r>
            <a:r>
              <a:rPr sz="3600" spc="-14" baseline="3413" dirty="0" smtClean="0">
                <a:latin typeface="Calibri"/>
                <a:cs typeface="Calibri"/>
              </a:rPr>
              <a:t>θ</a:t>
            </a:r>
            <a:r>
              <a:rPr sz="3600" spc="0" baseline="3413" dirty="0" smtClean="0">
                <a:latin typeface="Calibri"/>
                <a:cs typeface="Calibri"/>
              </a:rPr>
              <a:t>λ</a:t>
            </a:r>
            <a:r>
              <a:rPr sz="3600" spc="-34" baseline="3413" dirty="0" smtClean="0">
                <a:latin typeface="Calibri"/>
                <a:cs typeface="Calibri"/>
              </a:rPr>
              <a:t>η</a:t>
            </a:r>
            <a:r>
              <a:rPr sz="3600" spc="0" baseline="3413" dirty="0" smtClean="0">
                <a:latin typeface="Calibri"/>
                <a:cs typeface="Calibri"/>
              </a:rPr>
              <a:t>τι</a:t>
            </a:r>
            <a:r>
              <a:rPr sz="3600" spc="-75" baseline="3413" dirty="0" smtClean="0">
                <a:latin typeface="Calibri"/>
                <a:cs typeface="Calibri"/>
              </a:rPr>
              <a:t>κ</a:t>
            </a:r>
            <a:r>
              <a:rPr sz="3600" spc="0" baseline="3413" dirty="0" smtClean="0">
                <a:latin typeface="Calibri"/>
                <a:cs typeface="Calibri"/>
              </a:rPr>
              <a:t>ού </a:t>
            </a:r>
            <a:r>
              <a:rPr sz="3600" spc="-9" baseline="3413" dirty="0" smtClean="0">
                <a:latin typeface="Calibri"/>
                <a:cs typeface="Calibri"/>
              </a:rPr>
              <a:t>ο</a:t>
            </a:r>
            <a:r>
              <a:rPr sz="3600" spc="-4" baseline="3413" dirty="0" smtClean="0">
                <a:latin typeface="Calibri"/>
                <a:cs typeface="Calibri"/>
              </a:rPr>
              <a:t>ρ</a:t>
            </a:r>
            <a:r>
              <a:rPr sz="3600" spc="0" baseline="3413" dirty="0" smtClean="0">
                <a:latin typeface="Calibri"/>
                <a:cs typeface="Calibri"/>
              </a:rPr>
              <a:t>γανισ</a:t>
            </a:r>
            <a:r>
              <a:rPr sz="3600" spc="-9" baseline="3413" dirty="0" smtClean="0">
                <a:latin typeface="Calibri"/>
                <a:cs typeface="Calibri"/>
              </a:rPr>
              <a:t>μ</a:t>
            </a:r>
            <a:r>
              <a:rPr sz="3600" spc="0" baseline="3413" dirty="0" smtClean="0">
                <a:latin typeface="Calibri"/>
                <a:cs typeface="Calibri"/>
              </a:rPr>
              <a:t>ού.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590"/>
              </a:lnSpc>
            </a:pPr>
            <a:r>
              <a:rPr sz="3600" spc="0" baseline="3413" dirty="0" smtClean="0">
                <a:latin typeface="Calibri"/>
                <a:cs typeface="Calibri"/>
              </a:rPr>
              <a:t>Τα </a:t>
            </a:r>
            <a:r>
              <a:rPr sz="3600" spc="0" baseline="3413" dirty="0" smtClean="0">
                <a:solidFill>
                  <a:srgbClr val="FFFF00"/>
                </a:solidFill>
                <a:latin typeface="Calibri"/>
                <a:cs typeface="Calibri"/>
              </a:rPr>
              <a:t>α</a:t>
            </a:r>
            <a:r>
              <a:rPr sz="3600" spc="-9" baseline="3413" dirty="0" smtClean="0">
                <a:solidFill>
                  <a:srgbClr val="FFFF00"/>
                </a:solidFill>
                <a:latin typeface="Calibri"/>
                <a:cs typeface="Calibri"/>
              </a:rPr>
              <a:t>ν</a:t>
            </a:r>
            <a:r>
              <a:rPr sz="3600" spc="0" baseline="3413" dirty="0" smtClean="0">
                <a:solidFill>
                  <a:srgbClr val="FFFF00"/>
                </a:solidFill>
                <a:latin typeface="Calibri"/>
                <a:cs typeface="Calibri"/>
              </a:rPr>
              <a:t>ώ</a:t>
            </a:r>
            <a:r>
              <a:rPr sz="3600" spc="-14" baseline="3413" dirty="0" smtClean="0">
                <a:solidFill>
                  <a:srgbClr val="FFFF00"/>
                </a:solidFill>
                <a:latin typeface="Calibri"/>
                <a:cs typeface="Calibri"/>
              </a:rPr>
              <a:t>τ</a:t>
            </a:r>
            <a:r>
              <a:rPr sz="3600" spc="0" baseline="3413" dirty="0" smtClean="0">
                <a:solidFill>
                  <a:srgbClr val="FFFF00"/>
                </a:solidFill>
                <a:latin typeface="Calibri"/>
                <a:cs typeface="Calibri"/>
              </a:rPr>
              <a:t>α</a:t>
            </a:r>
            <a:r>
              <a:rPr sz="3600" spc="-19" baseline="3413" dirty="0" smtClean="0">
                <a:solidFill>
                  <a:srgbClr val="FFFF00"/>
                </a:solidFill>
                <a:latin typeface="Calibri"/>
                <a:cs typeface="Calibri"/>
              </a:rPr>
              <a:t>τ</a:t>
            </a:r>
            <a:r>
              <a:rPr sz="3600" spc="0" baseline="3413" dirty="0" smtClean="0">
                <a:solidFill>
                  <a:srgbClr val="FFFF00"/>
                </a:solidFill>
                <a:latin typeface="Calibri"/>
                <a:cs typeface="Calibri"/>
              </a:rPr>
              <a:t>α</a:t>
            </a:r>
            <a:r>
              <a:rPr sz="3600" spc="14" baseline="3413" dirty="0" smtClean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3600" spc="19" baseline="3413" dirty="0" smtClean="0">
                <a:solidFill>
                  <a:srgbClr val="FFFF00"/>
                </a:solidFill>
                <a:latin typeface="Calibri"/>
                <a:cs typeface="Calibri"/>
              </a:rPr>
              <a:t>σ</a:t>
            </a:r>
            <a:r>
              <a:rPr sz="3600" spc="0" baseline="3413" dirty="0" smtClean="0">
                <a:solidFill>
                  <a:srgbClr val="FFFF00"/>
                </a:solidFill>
                <a:latin typeface="Calibri"/>
                <a:cs typeface="Calibri"/>
              </a:rPr>
              <a:t>τελέχη</a:t>
            </a:r>
            <a:r>
              <a:rPr sz="3600" spc="-9" baseline="3413" dirty="0" smtClean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3600" spc="0" baseline="3413" dirty="0" smtClean="0">
                <a:solidFill>
                  <a:srgbClr val="FFFF00"/>
                </a:solidFill>
                <a:latin typeface="Calibri"/>
                <a:cs typeface="Calibri"/>
              </a:rPr>
              <a:t>έ</a:t>
            </a:r>
            <a:r>
              <a:rPr sz="3600" spc="-29" baseline="3413" dirty="0" smtClean="0">
                <a:solidFill>
                  <a:srgbClr val="FFFF00"/>
                </a:solidFill>
                <a:latin typeface="Calibri"/>
                <a:cs typeface="Calibri"/>
              </a:rPr>
              <a:t>χ</a:t>
            </a:r>
            <a:r>
              <a:rPr sz="3600" spc="0" baseline="3413" dirty="0" smtClean="0">
                <a:solidFill>
                  <a:srgbClr val="FFFF00"/>
                </a:solidFill>
                <a:latin typeface="Calibri"/>
                <a:cs typeface="Calibri"/>
              </a:rPr>
              <a:t>ουν </a:t>
            </a:r>
            <a:r>
              <a:rPr sz="3600" spc="-29" baseline="3413" dirty="0" smtClean="0">
                <a:solidFill>
                  <a:srgbClr val="FFFF00"/>
                </a:solidFill>
                <a:latin typeface="Calibri"/>
                <a:cs typeface="Calibri"/>
              </a:rPr>
              <a:t>ο</a:t>
            </a:r>
            <a:r>
              <a:rPr sz="3600" spc="-19" baseline="3413" dirty="0" smtClean="0">
                <a:solidFill>
                  <a:srgbClr val="FFFF00"/>
                </a:solidFill>
                <a:latin typeface="Calibri"/>
                <a:cs typeface="Calibri"/>
              </a:rPr>
              <a:t>λ</a:t>
            </a:r>
            <a:r>
              <a:rPr sz="3600" spc="0" baseline="3413" dirty="0" smtClean="0">
                <a:solidFill>
                  <a:srgbClr val="FFFF00"/>
                </a:solidFill>
                <a:latin typeface="Calibri"/>
                <a:cs typeface="Calibri"/>
              </a:rPr>
              <a:t>ι</a:t>
            </a:r>
            <a:r>
              <a:rPr sz="3600" spc="19" baseline="3413" dirty="0" smtClean="0">
                <a:solidFill>
                  <a:srgbClr val="FFFF00"/>
                </a:solidFill>
                <a:latin typeface="Calibri"/>
                <a:cs typeface="Calibri"/>
              </a:rPr>
              <a:t>σ</a:t>
            </a:r>
            <a:r>
              <a:rPr sz="3600" spc="0" baseline="3413" dirty="0" smtClean="0">
                <a:solidFill>
                  <a:srgbClr val="FFFF00"/>
                </a:solidFill>
                <a:latin typeface="Calibri"/>
                <a:cs typeface="Calibri"/>
              </a:rPr>
              <a:t>τική</a:t>
            </a:r>
            <a:endParaRPr sz="2400">
              <a:solidFill>
                <a:srgbClr val="FFFF00"/>
              </a:solidFill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633000" y="2530855"/>
            <a:ext cx="1422603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spc="0" baseline="3413" dirty="0" smtClean="0">
                <a:solidFill>
                  <a:srgbClr val="FFFF00"/>
                </a:solidFill>
                <a:latin typeface="Calibri"/>
                <a:cs typeface="Calibri"/>
              </a:rPr>
              <a:t>έλεγ</a:t>
            </a:r>
            <a:r>
              <a:rPr sz="3600" spc="-19" baseline="3413" dirty="0" smtClean="0">
                <a:solidFill>
                  <a:srgbClr val="FFFF00"/>
                </a:solidFill>
                <a:latin typeface="Calibri"/>
                <a:cs typeface="Calibri"/>
              </a:rPr>
              <a:t>χ</a:t>
            </a:r>
            <a:r>
              <a:rPr sz="3600" spc="0" baseline="3413" dirty="0" smtClean="0">
                <a:solidFill>
                  <a:srgbClr val="FFFF00"/>
                </a:solidFill>
                <a:latin typeface="Calibri"/>
                <a:cs typeface="Calibri"/>
              </a:rPr>
              <a:t>ο</a:t>
            </a:r>
            <a:r>
              <a:rPr sz="3600" spc="0" baseline="3413" dirty="0" smtClean="0">
                <a:latin typeface="Calibri"/>
                <a:cs typeface="Calibri"/>
              </a:rPr>
              <a:t> </a:t>
            </a:r>
            <a:r>
              <a:rPr sz="3600" spc="-34" baseline="3413" dirty="0" smtClean="0">
                <a:latin typeface="Calibri"/>
                <a:cs typeface="Calibri"/>
              </a:rPr>
              <a:t>τ</a:t>
            </a:r>
            <a:r>
              <a:rPr sz="3600" spc="0" baseline="3413" dirty="0" smtClean="0">
                <a:latin typeface="Calibri"/>
                <a:cs typeface="Calibri"/>
              </a:rPr>
              <a:t>ου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836668" y="3170840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CE70A1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657689" y="3189224"/>
            <a:ext cx="1738985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spc="0" baseline="3413" dirty="0" smtClean="0">
                <a:solidFill>
                  <a:srgbClr val="FFFF00"/>
                </a:solidFill>
                <a:latin typeface="Calibri"/>
                <a:cs typeface="Calibri"/>
              </a:rPr>
              <a:t>θεώρηση</a:t>
            </a:r>
            <a:r>
              <a:rPr sz="3600" spc="0" baseline="3413" dirty="0" smtClean="0">
                <a:latin typeface="Calibri"/>
                <a:cs typeface="Calibri"/>
              </a:rPr>
              <a:t> </a:t>
            </a:r>
            <a:r>
              <a:rPr sz="3600" spc="-19" baseline="3413" dirty="0" smtClean="0">
                <a:latin typeface="Calibri"/>
                <a:cs typeface="Calibri"/>
              </a:rPr>
              <a:t>τ</a:t>
            </a:r>
            <a:r>
              <a:rPr sz="3600" spc="0" baseline="3413" dirty="0" smtClean="0">
                <a:latin typeface="Calibri"/>
                <a:cs typeface="Calibri"/>
              </a:rPr>
              <a:t>ου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23180" y="3518407"/>
            <a:ext cx="6119266" cy="26350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spc="0" baseline="3413" dirty="0" smtClean="0">
                <a:latin typeface="Calibri"/>
                <a:cs typeface="Calibri"/>
              </a:rPr>
              <a:t>α</a:t>
            </a:r>
            <a:r>
              <a:rPr sz="3600" spc="-14" baseline="3413" dirty="0" smtClean="0">
                <a:latin typeface="Calibri"/>
                <a:cs typeface="Calibri"/>
              </a:rPr>
              <a:t>θ</a:t>
            </a:r>
            <a:r>
              <a:rPr sz="3600" spc="0" baseline="3413" dirty="0" smtClean="0">
                <a:latin typeface="Calibri"/>
                <a:cs typeface="Calibri"/>
              </a:rPr>
              <a:t>λ</a:t>
            </a:r>
            <a:r>
              <a:rPr sz="3600" spc="-34" baseline="3413" dirty="0" smtClean="0">
                <a:latin typeface="Calibri"/>
                <a:cs typeface="Calibri"/>
              </a:rPr>
              <a:t>η</a:t>
            </a:r>
            <a:r>
              <a:rPr sz="3600" spc="0" baseline="3413" dirty="0" smtClean="0">
                <a:latin typeface="Calibri"/>
                <a:cs typeface="Calibri"/>
              </a:rPr>
              <a:t>τι</a:t>
            </a:r>
            <a:r>
              <a:rPr sz="3600" spc="-75" baseline="3413" dirty="0" smtClean="0">
                <a:latin typeface="Calibri"/>
                <a:cs typeface="Calibri"/>
              </a:rPr>
              <a:t>κ</a:t>
            </a:r>
            <a:r>
              <a:rPr sz="3600" spc="0" baseline="3413" dirty="0" smtClean="0">
                <a:latin typeface="Calibri"/>
                <a:cs typeface="Calibri"/>
              </a:rPr>
              <a:t>ού </a:t>
            </a:r>
            <a:r>
              <a:rPr sz="3600" spc="-9" baseline="3413" dirty="0" smtClean="0">
                <a:latin typeface="Calibri"/>
                <a:cs typeface="Calibri"/>
              </a:rPr>
              <a:t>ο</a:t>
            </a:r>
            <a:r>
              <a:rPr sz="3600" spc="-4" baseline="3413" dirty="0" smtClean="0">
                <a:latin typeface="Calibri"/>
                <a:cs typeface="Calibri"/>
              </a:rPr>
              <a:t>ρ</a:t>
            </a:r>
            <a:r>
              <a:rPr sz="3600" spc="0" baseline="3413" dirty="0" smtClean="0">
                <a:latin typeface="Calibri"/>
                <a:cs typeface="Calibri"/>
              </a:rPr>
              <a:t>γανισ</a:t>
            </a:r>
            <a:r>
              <a:rPr sz="3600" spc="-9" baseline="3413" dirty="0" smtClean="0">
                <a:latin typeface="Calibri"/>
                <a:cs typeface="Calibri"/>
              </a:rPr>
              <a:t>μ</a:t>
            </a:r>
            <a:r>
              <a:rPr sz="3600" spc="0" baseline="3413" dirty="0" smtClean="0">
                <a:latin typeface="Calibri"/>
                <a:cs typeface="Calibri"/>
              </a:rPr>
              <a:t>ού</a:t>
            </a:r>
            <a:r>
              <a:rPr sz="3600" spc="14" baseline="3413" dirty="0" smtClean="0">
                <a:latin typeface="Calibri"/>
                <a:cs typeface="Calibri"/>
              </a:rPr>
              <a:t> </a:t>
            </a:r>
            <a:r>
              <a:rPr sz="3600" spc="-69" baseline="3413" dirty="0" smtClean="0">
                <a:latin typeface="Calibri"/>
                <a:cs typeface="Calibri"/>
              </a:rPr>
              <a:t>κ</a:t>
            </a:r>
            <a:r>
              <a:rPr sz="3600" spc="0" baseline="3413" dirty="0" smtClean="0">
                <a:latin typeface="Calibri"/>
                <a:cs typeface="Calibri"/>
              </a:rPr>
              <a:t>αι σ</a:t>
            </a:r>
            <a:r>
              <a:rPr sz="3600" spc="-4" baseline="3413" dirty="0" smtClean="0">
                <a:latin typeface="Calibri"/>
                <a:cs typeface="Calibri"/>
              </a:rPr>
              <a:t>υ</a:t>
            </a:r>
            <a:r>
              <a:rPr sz="3600" spc="0" baseline="3413" dirty="0" smtClean="0">
                <a:latin typeface="Calibri"/>
                <a:cs typeface="Calibri"/>
              </a:rPr>
              <a:t>νε</a:t>
            </a:r>
            <a:r>
              <a:rPr sz="3600" spc="-14" baseline="3413" dirty="0" smtClean="0">
                <a:latin typeface="Calibri"/>
                <a:cs typeface="Calibri"/>
              </a:rPr>
              <a:t>π</a:t>
            </a:r>
            <a:r>
              <a:rPr sz="3600" spc="0" baseline="3413" dirty="0" smtClean="0">
                <a:latin typeface="Calibri"/>
                <a:cs typeface="Calibri"/>
              </a:rPr>
              <a:t>ώς</a:t>
            </a:r>
            <a:r>
              <a:rPr sz="3600" spc="-14" baseline="3413" dirty="0" smtClean="0">
                <a:latin typeface="Calibri"/>
                <a:cs typeface="Calibri"/>
              </a:rPr>
              <a:t> </a:t>
            </a:r>
            <a:r>
              <a:rPr sz="3600" spc="0" baseline="3413" dirty="0" smtClean="0">
                <a:latin typeface="Calibri"/>
                <a:cs typeface="Calibri"/>
              </a:rPr>
              <a:t>μ</a:t>
            </a:r>
            <a:r>
              <a:rPr sz="3600" spc="4" baseline="3413" dirty="0" smtClean="0">
                <a:latin typeface="Calibri"/>
                <a:cs typeface="Calibri"/>
              </a:rPr>
              <a:t>π</a:t>
            </a:r>
            <a:r>
              <a:rPr sz="3600" spc="0" baseline="3413" dirty="0" smtClean="0">
                <a:latin typeface="Calibri"/>
                <a:cs typeface="Calibri"/>
              </a:rPr>
              <a:t>ορούν να</a:t>
            </a:r>
            <a:endParaRPr sz="2400">
              <a:latin typeface="Calibri"/>
              <a:cs typeface="Calibri"/>
            </a:endParaRPr>
          </a:p>
          <a:p>
            <a:pPr marL="12700" marR="45720">
              <a:lnSpc>
                <a:spcPts val="2590"/>
              </a:lnSpc>
              <a:spcBef>
                <a:spcPts val="2"/>
              </a:spcBef>
            </a:pPr>
            <a:r>
              <a:rPr sz="3600" spc="-19" baseline="3413" dirty="0" smtClean="0">
                <a:latin typeface="Calibri"/>
                <a:cs typeface="Calibri"/>
              </a:rPr>
              <a:t>π</a:t>
            </a:r>
            <a:r>
              <a:rPr sz="3600" spc="0" baseline="3413" dirty="0" smtClean="0">
                <a:latin typeface="Calibri"/>
                <a:cs typeface="Calibri"/>
              </a:rPr>
              <a:t>άρο</a:t>
            </a:r>
            <a:r>
              <a:rPr sz="3600" spc="-4" baseline="3413" dirty="0" smtClean="0">
                <a:latin typeface="Calibri"/>
                <a:cs typeface="Calibri"/>
              </a:rPr>
              <a:t>υ</a:t>
            </a:r>
            <a:r>
              <a:rPr sz="3600" spc="0" baseline="3413" dirty="0" smtClean="0">
                <a:latin typeface="Calibri"/>
                <a:cs typeface="Calibri"/>
              </a:rPr>
              <a:t>ν σω</a:t>
            </a:r>
            <a:r>
              <a:rPr sz="3600" spc="9" baseline="3413" dirty="0" smtClean="0">
                <a:latin typeface="Calibri"/>
                <a:cs typeface="Calibri"/>
              </a:rPr>
              <a:t>σ</a:t>
            </a:r>
            <a:r>
              <a:rPr sz="3600" spc="-29" baseline="3413" dirty="0" smtClean="0">
                <a:latin typeface="Calibri"/>
                <a:cs typeface="Calibri"/>
              </a:rPr>
              <a:t>τ</a:t>
            </a:r>
            <a:r>
              <a:rPr sz="3600" spc="0" baseline="3413" dirty="0" smtClean="0">
                <a:latin typeface="Calibri"/>
                <a:cs typeface="Calibri"/>
              </a:rPr>
              <a:t>ό</a:t>
            </a:r>
            <a:r>
              <a:rPr sz="3600" spc="-9" baseline="3413" dirty="0" smtClean="0">
                <a:latin typeface="Calibri"/>
                <a:cs typeface="Calibri"/>
              </a:rPr>
              <a:t>τ</a:t>
            </a:r>
            <a:r>
              <a:rPr sz="3600" spc="0" baseline="3413" dirty="0" smtClean="0">
                <a:latin typeface="Calibri"/>
                <a:cs typeface="Calibri"/>
              </a:rPr>
              <a:t>ερες αποφ</a:t>
            </a:r>
            <a:r>
              <a:rPr sz="3600" spc="-29" baseline="3413" dirty="0" smtClean="0">
                <a:latin typeface="Calibri"/>
                <a:cs typeface="Calibri"/>
              </a:rPr>
              <a:t>ά</a:t>
            </a:r>
            <a:r>
              <a:rPr sz="3600" spc="0" baseline="3413" dirty="0" smtClean="0">
                <a:latin typeface="Calibri"/>
                <a:cs typeface="Calibri"/>
              </a:rPr>
              <a:t>σει</a:t>
            </a:r>
            <a:r>
              <a:rPr sz="3600" spc="-9" baseline="3413" dirty="0" smtClean="0">
                <a:latin typeface="Calibri"/>
                <a:cs typeface="Calibri"/>
              </a:rPr>
              <a:t>ς</a:t>
            </a:r>
            <a:r>
              <a:rPr sz="3600" spc="0" baseline="3413" dirty="0" smtClean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  <a:p>
            <a:pPr marL="12700" marR="45720">
              <a:lnSpc>
                <a:spcPts val="2595"/>
              </a:lnSpc>
              <a:spcBef>
                <a:spcPts val="0"/>
              </a:spcBef>
            </a:pPr>
            <a:r>
              <a:rPr sz="3600" spc="0" baseline="3413" dirty="0" smtClean="0">
                <a:solidFill>
                  <a:srgbClr val="FFFF00"/>
                </a:solidFill>
                <a:latin typeface="Calibri"/>
                <a:cs typeface="Calibri"/>
              </a:rPr>
              <a:t>Μει</a:t>
            </a:r>
            <a:r>
              <a:rPr sz="3600" spc="-9" baseline="3413" dirty="0" smtClean="0">
                <a:solidFill>
                  <a:srgbClr val="FFFF00"/>
                </a:solidFill>
                <a:latin typeface="Calibri"/>
                <a:cs typeface="Calibri"/>
              </a:rPr>
              <a:t>ώ</a:t>
            </a:r>
            <a:r>
              <a:rPr sz="3600" spc="0" baseline="3413" dirty="0" smtClean="0">
                <a:solidFill>
                  <a:srgbClr val="FFFF00"/>
                </a:solidFill>
                <a:latin typeface="Calibri"/>
                <a:cs typeface="Calibri"/>
              </a:rPr>
              <a:t>νει</a:t>
            </a:r>
            <a:r>
              <a:rPr sz="3600" spc="-9" baseline="3413" dirty="0" smtClean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3600" spc="-29" baseline="3413" dirty="0" smtClean="0">
                <a:solidFill>
                  <a:srgbClr val="FFFF00"/>
                </a:solidFill>
                <a:latin typeface="Calibri"/>
                <a:cs typeface="Calibri"/>
              </a:rPr>
              <a:t>τ</a:t>
            </a:r>
            <a:r>
              <a:rPr sz="3600" spc="0" baseline="3413" dirty="0" smtClean="0">
                <a:solidFill>
                  <a:srgbClr val="FFFF00"/>
                </a:solidFill>
                <a:latin typeface="Calibri"/>
                <a:cs typeface="Calibri"/>
              </a:rPr>
              <a:t>ο λε</a:t>
            </a:r>
            <a:r>
              <a:rPr sz="3600" spc="-29" baseline="3413" dirty="0" smtClean="0">
                <a:solidFill>
                  <a:srgbClr val="FFFF00"/>
                </a:solidFill>
                <a:latin typeface="Calibri"/>
                <a:cs typeface="Calibri"/>
              </a:rPr>
              <a:t>ιτ</a:t>
            </a:r>
            <a:r>
              <a:rPr sz="3600" spc="0" baseline="3413" dirty="0" smtClean="0">
                <a:solidFill>
                  <a:srgbClr val="FFFF00"/>
                </a:solidFill>
                <a:latin typeface="Calibri"/>
                <a:cs typeface="Calibri"/>
              </a:rPr>
              <a:t>ου</a:t>
            </a:r>
            <a:r>
              <a:rPr sz="3600" spc="-9" baseline="3413" dirty="0" smtClean="0">
                <a:solidFill>
                  <a:srgbClr val="FFFF00"/>
                </a:solidFill>
                <a:latin typeface="Calibri"/>
                <a:cs typeface="Calibri"/>
              </a:rPr>
              <a:t>ρ</a:t>
            </a:r>
            <a:r>
              <a:rPr sz="3600" spc="0" baseline="3413" dirty="0" smtClean="0">
                <a:solidFill>
                  <a:srgbClr val="FFFF00"/>
                </a:solidFill>
                <a:latin typeface="Calibri"/>
                <a:cs typeface="Calibri"/>
              </a:rPr>
              <a:t>γι</a:t>
            </a:r>
            <a:r>
              <a:rPr sz="3600" spc="-69" baseline="3413" dirty="0" smtClean="0">
                <a:solidFill>
                  <a:srgbClr val="FFFF00"/>
                </a:solidFill>
                <a:latin typeface="Calibri"/>
                <a:cs typeface="Calibri"/>
              </a:rPr>
              <a:t>κ</a:t>
            </a:r>
            <a:r>
              <a:rPr sz="3600" spc="0" baseline="3413" dirty="0" smtClean="0">
                <a:solidFill>
                  <a:srgbClr val="FFFF00"/>
                </a:solidFill>
                <a:latin typeface="Calibri"/>
                <a:cs typeface="Calibri"/>
              </a:rPr>
              <a:t>ό </a:t>
            </a:r>
            <a:r>
              <a:rPr sz="3600" spc="-75" baseline="3413" dirty="0" smtClean="0">
                <a:solidFill>
                  <a:srgbClr val="FFFF00"/>
                </a:solidFill>
                <a:latin typeface="Calibri"/>
                <a:cs typeface="Calibri"/>
              </a:rPr>
              <a:t>κ</a:t>
            </a:r>
            <a:r>
              <a:rPr sz="3600" spc="0" baseline="3413" dirty="0" smtClean="0">
                <a:solidFill>
                  <a:srgbClr val="FFFF00"/>
                </a:solidFill>
                <a:latin typeface="Calibri"/>
                <a:cs typeface="Calibri"/>
              </a:rPr>
              <a:t>ό</a:t>
            </a:r>
            <a:r>
              <a:rPr sz="3600" spc="14" baseline="3413" dirty="0" smtClean="0">
                <a:solidFill>
                  <a:srgbClr val="FFFF00"/>
                </a:solidFill>
                <a:latin typeface="Calibri"/>
                <a:cs typeface="Calibri"/>
              </a:rPr>
              <a:t>σ</a:t>
            </a:r>
            <a:r>
              <a:rPr sz="3600" spc="-29" baseline="3413" dirty="0" smtClean="0">
                <a:solidFill>
                  <a:srgbClr val="FFFF00"/>
                </a:solidFill>
                <a:latin typeface="Calibri"/>
                <a:cs typeface="Calibri"/>
              </a:rPr>
              <a:t>τ</a:t>
            </a:r>
            <a:r>
              <a:rPr sz="3600" spc="0" baseline="3413" dirty="0" smtClean="0">
                <a:solidFill>
                  <a:srgbClr val="FFFF00"/>
                </a:solidFill>
                <a:latin typeface="Calibri"/>
                <a:cs typeface="Calibri"/>
              </a:rPr>
              <a:t>ος </a:t>
            </a:r>
            <a:r>
              <a:rPr sz="3600" spc="0" baseline="3413" dirty="0" smtClean="0">
                <a:latin typeface="Calibri"/>
                <a:cs typeface="Calibri"/>
              </a:rPr>
              <a:t>της</a:t>
            </a:r>
            <a:r>
              <a:rPr sz="3600" spc="-4" baseline="3413" dirty="0" smtClean="0">
                <a:latin typeface="Calibri"/>
                <a:cs typeface="Calibri"/>
              </a:rPr>
              <a:t> </a:t>
            </a:r>
            <a:r>
              <a:rPr sz="3600" spc="0" baseline="3413" dirty="0" smtClean="0">
                <a:latin typeface="Calibri"/>
                <a:cs typeface="Calibri"/>
              </a:rPr>
              <a:t>επ</a:t>
            </a:r>
            <a:r>
              <a:rPr sz="3600" spc="-14" baseline="3413" dirty="0" smtClean="0">
                <a:latin typeface="Calibri"/>
                <a:cs typeface="Calibri"/>
              </a:rPr>
              <a:t>ι</a:t>
            </a:r>
            <a:r>
              <a:rPr sz="3600" spc="-25" baseline="3413" dirty="0" smtClean="0">
                <a:latin typeface="Calibri"/>
                <a:cs typeface="Calibri"/>
              </a:rPr>
              <a:t>χ</a:t>
            </a:r>
            <a:r>
              <a:rPr sz="3600" spc="0" baseline="3413" dirty="0" smtClean="0">
                <a:latin typeface="Calibri"/>
                <a:cs typeface="Calibri"/>
              </a:rPr>
              <a:t>είρησης</a:t>
            </a:r>
            <a:endParaRPr sz="2400">
              <a:latin typeface="Calibri"/>
              <a:cs typeface="Calibri"/>
            </a:endParaRPr>
          </a:p>
          <a:p>
            <a:pPr marL="12700" marR="45720">
              <a:lnSpc>
                <a:spcPts val="2590"/>
              </a:lnSpc>
            </a:pPr>
            <a:r>
              <a:rPr sz="3600" spc="0" baseline="3413" dirty="0" smtClean="0">
                <a:latin typeface="Calibri"/>
                <a:cs typeface="Calibri"/>
              </a:rPr>
              <a:t>αφού </a:t>
            </a:r>
            <a:r>
              <a:rPr sz="3600" spc="4" baseline="3413" dirty="0" smtClean="0">
                <a:latin typeface="Calibri"/>
                <a:cs typeface="Calibri"/>
              </a:rPr>
              <a:t>π</a:t>
            </a:r>
            <a:r>
              <a:rPr sz="3600" spc="0" baseline="3413" dirty="0" smtClean="0">
                <a:latin typeface="Calibri"/>
                <a:cs typeface="Calibri"/>
              </a:rPr>
              <a:t>εριο</a:t>
            </a:r>
            <a:r>
              <a:rPr sz="3600" spc="4" baseline="3413" dirty="0" smtClean="0">
                <a:latin typeface="Calibri"/>
                <a:cs typeface="Calibri"/>
              </a:rPr>
              <a:t>ρ</a:t>
            </a:r>
            <a:r>
              <a:rPr sz="3600" spc="0" baseline="3413" dirty="0" smtClean="0">
                <a:latin typeface="Calibri"/>
                <a:cs typeface="Calibri"/>
              </a:rPr>
              <a:t>ί</a:t>
            </a:r>
            <a:r>
              <a:rPr sz="3600" spc="4" baseline="3413" dirty="0" smtClean="0">
                <a:latin typeface="Calibri"/>
                <a:cs typeface="Calibri"/>
              </a:rPr>
              <a:t>ζ</a:t>
            </a:r>
            <a:r>
              <a:rPr sz="3600" spc="0" baseline="3413" dirty="0" smtClean="0">
                <a:latin typeface="Calibri"/>
                <a:cs typeface="Calibri"/>
              </a:rPr>
              <a:t>ο</a:t>
            </a:r>
            <a:r>
              <a:rPr sz="3600" spc="9" baseline="3413" dirty="0" smtClean="0">
                <a:latin typeface="Calibri"/>
                <a:cs typeface="Calibri"/>
              </a:rPr>
              <a:t>ν</a:t>
            </a:r>
            <a:r>
              <a:rPr sz="3600" spc="-14" baseline="3413" dirty="0" smtClean="0">
                <a:latin typeface="Calibri"/>
                <a:cs typeface="Calibri"/>
              </a:rPr>
              <a:t>τ</a:t>
            </a:r>
            <a:r>
              <a:rPr sz="3600" spc="0" baseline="3413" dirty="0" smtClean="0">
                <a:latin typeface="Calibri"/>
                <a:cs typeface="Calibri"/>
              </a:rPr>
              <a:t>αι οι επ</a:t>
            </a:r>
            <a:r>
              <a:rPr sz="3600" spc="4" baseline="3413" dirty="0" smtClean="0">
                <a:latin typeface="Calibri"/>
                <a:cs typeface="Calibri"/>
              </a:rPr>
              <a:t>ι</a:t>
            </a:r>
            <a:r>
              <a:rPr sz="3600" spc="-69" baseline="3413" dirty="0" smtClean="0">
                <a:latin typeface="Calibri"/>
                <a:cs typeface="Calibri"/>
              </a:rPr>
              <a:t>κ</a:t>
            </a:r>
            <a:r>
              <a:rPr sz="3600" spc="0" baseline="3413" dirty="0" smtClean="0">
                <a:latin typeface="Calibri"/>
                <a:cs typeface="Calibri"/>
              </a:rPr>
              <a:t>α</a:t>
            </a:r>
            <a:r>
              <a:rPr sz="3600" spc="-19" baseline="3413" dirty="0" smtClean="0">
                <a:latin typeface="Calibri"/>
                <a:cs typeface="Calibri"/>
              </a:rPr>
              <a:t>λ</a:t>
            </a:r>
            <a:r>
              <a:rPr sz="3600" spc="0" baseline="3413" dirty="0" smtClean="0">
                <a:latin typeface="Calibri"/>
                <a:cs typeface="Calibri"/>
              </a:rPr>
              <a:t>ύψεις.</a:t>
            </a:r>
            <a:endParaRPr sz="2400">
              <a:latin typeface="Calibri"/>
              <a:cs typeface="Calibri"/>
            </a:endParaRPr>
          </a:p>
          <a:p>
            <a:pPr marL="12700" marR="45720">
              <a:lnSpc>
                <a:spcPts val="2590"/>
              </a:lnSpc>
            </a:pPr>
            <a:r>
              <a:rPr sz="3600" spc="0" baseline="3413" dirty="0" smtClean="0">
                <a:latin typeface="Calibri"/>
                <a:cs typeface="Calibri"/>
              </a:rPr>
              <a:t>Α</a:t>
            </a:r>
            <a:r>
              <a:rPr sz="3600" spc="14" baseline="3413" dirty="0" smtClean="0">
                <a:latin typeface="Calibri"/>
                <a:cs typeface="Calibri"/>
              </a:rPr>
              <a:t>ν</a:t>
            </a:r>
            <a:r>
              <a:rPr sz="3600" spc="0" baseline="3413" dirty="0" smtClean="0">
                <a:latin typeface="Calibri"/>
                <a:cs typeface="Calibri"/>
              </a:rPr>
              <a:t>τιμε</a:t>
            </a:r>
            <a:r>
              <a:rPr sz="3600" spc="-19" baseline="3413" dirty="0" smtClean="0">
                <a:latin typeface="Calibri"/>
                <a:cs typeface="Calibri"/>
              </a:rPr>
              <a:t>τ</a:t>
            </a:r>
            <a:r>
              <a:rPr sz="3600" spc="0" baseline="3413" dirty="0" smtClean="0">
                <a:latin typeface="Calibri"/>
                <a:cs typeface="Calibri"/>
              </a:rPr>
              <a:t>ωπ</a:t>
            </a:r>
            <a:r>
              <a:rPr sz="3600" spc="4" baseline="3413" dirty="0" smtClean="0">
                <a:latin typeface="Calibri"/>
                <a:cs typeface="Calibri"/>
              </a:rPr>
              <a:t>ί</a:t>
            </a:r>
            <a:r>
              <a:rPr sz="3600" spc="0" baseline="3413" dirty="0" smtClean="0">
                <a:latin typeface="Calibri"/>
                <a:cs typeface="Calibri"/>
              </a:rPr>
              <a:t>ζο</a:t>
            </a:r>
            <a:r>
              <a:rPr sz="3600" spc="14" baseline="3413" dirty="0" smtClean="0">
                <a:latin typeface="Calibri"/>
                <a:cs typeface="Calibri"/>
              </a:rPr>
              <a:t>ν</a:t>
            </a:r>
            <a:r>
              <a:rPr sz="3600" spc="-14" baseline="3413" dirty="0" smtClean="0">
                <a:latin typeface="Calibri"/>
                <a:cs typeface="Calibri"/>
              </a:rPr>
              <a:t>τ</a:t>
            </a:r>
            <a:r>
              <a:rPr sz="3600" spc="0" baseline="3413" dirty="0" smtClean="0">
                <a:latin typeface="Calibri"/>
                <a:cs typeface="Calibri"/>
              </a:rPr>
              <a:t>αι</a:t>
            </a:r>
            <a:r>
              <a:rPr sz="3600" spc="4" baseline="3413" dirty="0" smtClean="0">
                <a:latin typeface="Calibri"/>
                <a:cs typeface="Calibri"/>
              </a:rPr>
              <a:t> </a:t>
            </a:r>
            <a:r>
              <a:rPr sz="3600" spc="-69" baseline="3413" dirty="0" smtClean="0">
                <a:latin typeface="Calibri"/>
                <a:cs typeface="Calibri"/>
              </a:rPr>
              <a:t>κ</a:t>
            </a:r>
            <a:r>
              <a:rPr sz="3600" spc="0" baseline="3413" dirty="0" smtClean="0">
                <a:latin typeface="Calibri"/>
                <a:cs typeface="Calibri"/>
              </a:rPr>
              <a:t>α</a:t>
            </a:r>
            <a:r>
              <a:rPr sz="3600" spc="-19" baseline="3413" dirty="0" smtClean="0">
                <a:latin typeface="Calibri"/>
                <a:cs typeface="Calibri"/>
              </a:rPr>
              <a:t>λ</a:t>
            </a:r>
            <a:r>
              <a:rPr sz="3600" spc="0" baseline="3413" dirty="0" smtClean="0">
                <a:latin typeface="Calibri"/>
                <a:cs typeface="Calibri"/>
              </a:rPr>
              <a:t>ύ</a:t>
            </a:r>
            <a:r>
              <a:rPr sz="3600" spc="-4" baseline="3413" dirty="0" smtClean="0">
                <a:latin typeface="Calibri"/>
                <a:cs typeface="Calibri"/>
              </a:rPr>
              <a:t>τ</a:t>
            </a:r>
            <a:r>
              <a:rPr sz="3600" spc="0" baseline="3413" dirty="0" smtClean="0">
                <a:latin typeface="Calibri"/>
                <a:cs typeface="Calibri"/>
              </a:rPr>
              <a:t>ερα </a:t>
            </a:r>
            <a:r>
              <a:rPr sz="3600" spc="-75" baseline="3413" dirty="0" smtClean="0">
                <a:solidFill>
                  <a:srgbClr val="FFFF00"/>
                </a:solidFill>
                <a:latin typeface="Calibri"/>
                <a:cs typeface="Calibri"/>
              </a:rPr>
              <a:t>κ</a:t>
            </a:r>
            <a:r>
              <a:rPr sz="3600" spc="0" baseline="3413" dirty="0" smtClean="0">
                <a:solidFill>
                  <a:srgbClr val="FFFF00"/>
                </a:solidFill>
                <a:latin typeface="Calibri"/>
                <a:cs typeface="Calibri"/>
              </a:rPr>
              <a:t>α</a:t>
            </a:r>
            <a:r>
              <a:rPr sz="3600" spc="-19" baseline="3413" dirty="0" smtClean="0">
                <a:solidFill>
                  <a:srgbClr val="FFFF00"/>
                </a:solidFill>
                <a:latin typeface="Calibri"/>
                <a:cs typeface="Calibri"/>
              </a:rPr>
              <a:t>τ</a:t>
            </a:r>
            <a:r>
              <a:rPr sz="3600" spc="-25" baseline="3413" dirty="0" smtClean="0">
                <a:solidFill>
                  <a:srgbClr val="FFFF00"/>
                </a:solidFill>
                <a:latin typeface="Calibri"/>
                <a:cs typeface="Calibri"/>
              </a:rPr>
              <a:t>α</a:t>
            </a:r>
            <a:r>
              <a:rPr sz="3600" spc="19" baseline="3413" dirty="0" smtClean="0">
                <a:solidFill>
                  <a:srgbClr val="FFFF00"/>
                </a:solidFill>
                <a:latin typeface="Calibri"/>
                <a:cs typeface="Calibri"/>
              </a:rPr>
              <a:t>σ</a:t>
            </a:r>
            <a:r>
              <a:rPr sz="3600" spc="-14" baseline="3413" dirty="0" smtClean="0">
                <a:solidFill>
                  <a:srgbClr val="FFFF00"/>
                </a:solidFill>
                <a:latin typeface="Calibri"/>
                <a:cs typeface="Calibri"/>
              </a:rPr>
              <a:t>τ</a:t>
            </a:r>
            <a:r>
              <a:rPr sz="3600" spc="-25" baseline="3413" dirty="0" smtClean="0">
                <a:solidFill>
                  <a:srgbClr val="FFFF00"/>
                </a:solidFill>
                <a:latin typeface="Calibri"/>
                <a:cs typeface="Calibri"/>
              </a:rPr>
              <a:t>ά</a:t>
            </a:r>
            <a:r>
              <a:rPr sz="3600" spc="0" baseline="3413" dirty="0" smtClean="0">
                <a:solidFill>
                  <a:srgbClr val="FFFF00"/>
                </a:solidFill>
                <a:latin typeface="Calibri"/>
                <a:cs typeface="Calibri"/>
              </a:rPr>
              <a:t>σεις</a:t>
            </a:r>
            <a:endParaRPr sz="2400">
              <a:solidFill>
                <a:srgbClr val="FFFF00"/>
              </a:solidFill>
              <a:latin typeface="Calibri"/>
              <a:cs typeface="Calibri"/>
            </a:endParaRPr>
          </a:p>
          <a:p>
            <a:pPr marL="12700" marR="45720">
              <a:lnSpc>
                <a:spcPts val="2590"/>
              </a:lnSpc>
            </a:pPr>
            <a:r>
              <a:rPr sz="3600" spc="0" baseline="3413" dirty="0" smtClean="0">
                <a:solidFill>
                  <a:srgbClr val="FFFF00"/>
                </a:solidFill>
                <a:latin typeface="Calibri"/>
                <a:cs typeface="Calibri"/>
              </a:rPr>
              <a:t>ο</a:t>
            </a:r>
            <a:r>
              <a:rPr sz="3600" spc="-9" baseline="3413" dirty="0" smtClean="0">
                <a:solidFill>
                  <a:srgbClr val="FFFF00"/>
                </a:solidFill>
                <a:latin typeface="Calibri"/>
                <a:cs typeface="Calibri"/>
              </a:rPr>
              <a:t>ρ</a:t>
            </a:r>
            <a:r>
              <a:rPr sz="3600" spc="0" baseline="3413" dirty="0" smtClean="0">
                <a:solidFill>
                  <a:srgbClr val="FFFF00"/>
                </a:solidFill>
                <a:latin typeface="Calibri"/>
                <a:cs typeface="Calibri"/>
              </a:rPr>
              <a:t>γ</a:t>
            </a:r>
            <a:r>
              <a:rPr sz="3600" spc="-4" baseline="3413" dirty="0" smtClean="0">
                <a:solidFill>
                  <a:srgbClr val="FFFF00"/>
                </a:solidFill>
                <a:latin typeface="Calibri"/>
                <a:cs typeface="Calibri"/>
              </a:rPr>
              <a:t>α</a:t>
            </a:r>
            <a:r>
              <a:rPr sz="3600" spc="-9" baseline="3413" dirty="0" smtClean="0">
                <a:solidFill>
                  <a:srgbClr val="FFFF00"/>
                </a:solidFill>
                <a:latin typeface="Calibri"/>
                <a:cs typeface="Calibri"/>
              </a:rPr>
              <a:t>ν</a:t>
            </a:r>
            <a:r>
              <a:rPr sz="3600" spc="0" baseline="3413" dirty="0" smtClean="0">
                <a:solidFill>
                  <a:srgbClr val="FFFF00"/>
                </a:solidFill>
                <a:latin typeface="Calibri"/>
                <a:cs typeface="Calibri"/>
              </a:rPr>
              <a:t>ω</a:t>
            </a:r>
            <a:r>
              <a:rPr sz="3600" spc="-4" baseline="3413" dirty="0" smtClean="0">
                <a:solidFill>
                  <a:srgbClr val="FFFF00"/>
                </a:solidFill>
                <a:latin typeface="Calibri"/>
                <a:cs typeface="Calibri"/>
              </a:rPr>
              <a:t>τ</a:t>
            </a:r>
            <a:r>
              <a:rPr sz="3600" spc="0" baseline="3413" dirty="0" smtClean="0">
                <a:solidFill>
                  <a:srgbClr val="FFFF00"/>
                </a:solidFill>
                <a:latin typeface="Calibri"/>
                <a:cs typeface="Calibri"/>
              </a:rPr>
              <a:t>ι</a:t>
            </a:r>
            <a:r>
              <a:rPr sz="3600" spc="-50" baseline="3413" dirty="0" smtClean="0">
                <a:solidFill>
                  <a:srgbClr val="FFFF00"/>
                </a:solidFill>
                <a:latin typeface="Calibri"/>
                <a:cs typeface="Calibri"/>
              </a:rPr>
              <a:t>κ</a:t>
            </a:r>
            <a:r>
              <a:rPr sz="3600" spc="-14" baseline="3413" dirty="0" smtClean="0">
                <a:solidFill>
                  <a:srgbClr val="FFFF00"/>
                </a:solidFill>
                <a:latin typeface="Calibri"/>
                <a:cs typeface="Calibri"/>
              </a:rPr>
              <a:t>ώ</a:t>
            </a:r>
            <a:r>
              <a:rPr sz="3600" spc="0" baseline="3413" dirty="0" smtClean="0">
                <a:solidFill>
                  <a:srgbClr val="FFFF00"/>
                </a:solidFill>
                <a:latin typeface="Calibri"/>
                <a:cs typeface="Calibri"/>
              </a:rPr>
              <a:t>ν</a:t>
            </a:r>
            <a:r>
              <a:rPr sz="3600" spc="19" baseline="3413" dirty="0" smtClean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3600" spc="-9" baseline="3413" dirty="0" smtClean="0">
                <a:solidFill>
                  <a:srgbClr val="FFFF00"/>
                </a:solidFill>
                <a:latin typeface="Calibri"/>
                <a:cs typeface="Calibri"/>
              </a:rPr>
              <a:t>κ</a:t>
            </a:r>
            <a:r>
              <a:rPr sz="3600" spc="0" baseline="3413" dirty="0" smtClean="0">
                <a:solidFill>
                  <a:srgbClr val="FFFF00"/>
                </a:solidFill>
                <a:latin typeface="Calibri"/>
                <a:cs typeface="Calibri"/>
              </a:rPr>
              <a:t>ρίσε</a:t>
            </a:r>
            <a:r>
              <a:rPr sz="3600" spc="-14" baseline="3413" dirty="0" smtClean="0">
                <a:solidFill>
                  <a:srgbClr val="FFFF00"/>
                </a:solidFill>
                <a:latin typeface="Calibri"/>
                <a:cs typeface="Calibri"/>
              </a:rPr>
              <a:t>ω</a:t>
            </a:r>
            <a:r>
              <a:rPr sz="3600" spc="0" baseline="3413" dirty="0" smtClean="0">
                <a:solidFill>
                  <a:srgbClr val="FFFF00"/>
                </a:solidFill>
                <a:latin typeface="Calibri"/>
                <a:cs typeface="Calibri"/>
              </a:rPr>
              <a:t>ν</a:t>
            </a:r>
            <a:r>
              <a:rPr sz="3600" spc="-14" baseline="3413" dirty="0" smtClean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3600" spc="-69" baseline="3413" dirty="0" smtClean="0">
                <a:solidFill>
                  <a:srgbClr val="FFFF00"/>
                </a:solidFill>
                <a:latin typeface="Calibri"/>
                <a:cs typeface="Calibri"/>
              </a:rPr>
              <a:t>κ</a:t>
            </a:r>
            <a:r>
              <a:rPr sz="3600" spc="0" baseline="3413" dirty="0" smtClean="0">
                <a:solidFill>
                  <a:srgbClr val="FFFF00"/>
                </a:solidFill>
                <a:latin typeface="Calibri"/>
                <a:cs typeface="Calibri"/>
              </a:rPr>
              <a:t>αι </a:t>
            </a:r>
            <a:r>
              <a:rPr sz="3600" spc="-9" baseline="3413" dirty="0" smtClean="0">
                <a:solidFill>
                  <a:srgbClr val="FFFF00"/>
                </a:solidFill>
                <a:latin typeface="Calibri"/>
                <a:cs typeface="Calibri"/>
              </a:rPr>
              <a:t>σ</a:t>
            </a:r>
            <a:r>
              <a:rPr sz="3600" spc="-14" baseline="3413" dirty="0" smtClean="0">
                <a:solidFill>
                  <a:srgbClr val="FFFF00"/>
                </a:solidFill>
                <a:latin typeface="Calibri"/>
                <a:cs typeface="Calibri"/>
              </a:rPr>
              <a:t>υ</a:t>
            </a:r>
            <a:r>
              <a:rPr sz="3600" spc="0" baseline="3413" dirty="0" smtClean="0">
                <a:solidFill>
                  <a:srgbClr val="FFFF00"/>
                </a:solidFill>
                <a:latin typeface="Calibri"/>
                <a:cs typeface="Calibri"/>
              </a:rPr>
              <a:t>γ</a:t>
            </a:r>
            <a:r>
              <a:rPr sz="3600" spc="-14" baseline="3413" dirty="0" smtClean="0">
                <a:solidFill>
                  <a:srgbClr val="FFFF00"/>
                </a:solidFill>
                <a:latin typeface="Calibri"/>
                <a:cs typeface="Calibri"/>
              </a:rPr>
              <a:t>κ</a:t>
            </a:r>
            <a:r>
              <a:rPr sz="3600" spc="0" baseline="3413" dirty="0" smtClean="0">
                <a:solidFill>
                  <a:srgbClr val="FFFF00"/>
                </a:solidFill>
                <a:latin typeface="Calibri"/>
                <a:cs typeface="Calibri"/>
              </a:rPr>
              <a:t>ρού</a:t>
            </a:r>
            <a:r>
              <a:rPr sz="3600" spc="-4" baseline="3413" dirty="0" smtClean="0">
                <a:solidFill>
                  <a:srgbClr val="FFFF00"/>
                </a:solidFill>
                <a:latin typeface="Calibri"/>
                <a:cs typeface="Calibri"/>
              </a:rPr>
              <a:t>σ</a:t>
            </a:r>
            <a:r>
              <a:rPr sz="3600" spc="0" baseline="3413" dirty="0" smtClean="0">
                <a:solidFill>
                  <a:srgbClr val="FFFF00"/>
                </a:solidFill>
                <a:latin typeface="Calibri"/>
                <a:cs typeface="Calibri"/>
              </a:rPr>
              <a:t>ε</a:t>
            </a:r>
            <a:r>
              <a:rPr sz="3600" spc="-14" baseline="3413" dirty="0" smtClean="0">
                <a:solidFill>
                  <a:srgbClr val="FFFF00"/>
                </a:solidFill>
                <a:latin typeface="Calibri"/>
                <a:cs typeface="Calibri"/>
              </a:rPr>
              <a:t>ω</a:t>
            </a:r>
            <a:r>
              <a:rPr sz="3600" spc="0" baseline="3413" dirty="0" smtClean="0">
                <a:solidFill>
                  <a:srgbClr val="FFFF00"/>
                </a:solidFill>
                <a:latin typeface="Calibri"/>
                <a:cs typeface="Calibri"/>
              </a:rPr>
              <a:t>ν</a:t>
            </a:r>
            <a:r>
              <a:rPr sz="3600" spc="0" baseline="3413" dirty="0" smtClean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  <a:p>
            <a:pPr marL="12700" marR="45720">
              <a:lnSpc>
                <a:spcPts val="2595"/>
              </a:lnSpc>
              <a:spcBef>
                <a:spcPts val="0"/>
              </a:spcBef>
            </a:pPr>
            <a:r>
              <a:rPr sz="3600" spc="0" baseline="3413" dirty="0" smtClean="0">
                <a:latin typeface="Calibri"/>
                <a:cs typeface="Calibri"/>
              </a:rPr>
              <a:t>Συν</a:t>
            </a:r>
            <a:r>
              <a:rPr sz="3600" spc="4" baseline="3413" dirty="0" smtClean="0">
                <a:latin typeface="Calibri"/>
                <a:cs typeface="Calibri"/>
              </a:rPr>
              <a:t>δ</a:t>
            </a:r>
            <a:r>
              <a:rPr sz="3600" spc="0" baseline="3413" dirty="0" smtClean="0">
                <a:latin typeface="Calibri"/>
                <a:cs typeface="Calibri"/>
              </a:rPr>
              <a:t>έει</a:t>
            </a:r>
            <a:r>
              <a:rPr sz="3600" spc="-14" baseline="3413" dirty="0" smtClean="0">
                <a:latin typeface="Calibri"/>
                <a:cs typeface="Calibri"/>
              </a:rPr>
              <a:t> </a:t>
            </a:r>
            <a:r>
              <a:rPr sz="3600" spc="0" baseline="3413" dirty="0" smtClean="0">
                <a:latin typeface="Calibri"/>
                <a:cs typeface="Calibri"/>
              </a:rPr>
              <a:t>τις</a:t>
            </a:r>
            <a:r>
              <a:rPr sz="3600" spc="-4" baseline="3413" dirty="0" smtClean="0">
                <a:latin typeface="Calibri"/>
                <a:cs typeface="Calibri"/>
              </a:rPr>
              <a:t> </a:t>
            </a:r>
            <a:r>
              <a:rPr sz="3600" spc="0" baseline="3413" dirty="0" smtClean="0">
                <a:latin typeface="Calibri"/>
                <a:cs typeface="Calibri"/>
              </a:rPr>
              <a:t>αποφ</a:t>
            </a:r>
            <a:r>
              <a:rPr sz="3600" spc="-25" baseline="3413" dirty="0" smtClean="0">
                <a:latin typeface="Calibri"/>
                <a:cs typeface="Calibri"/>
              </a:rPr>
              <a:t>ά</a:t>
            </a:r>
            <a:r>
              <a:rPr sz="3600" spc="0" baseline="3413" dirty="0" smtClean="0">
                <a:latin typeface="Calibri"/>
                <a:cs typeface="Calibri"/>
              </a:rPr>
              <a:t>σεις</a:t>
            </a:r>
            <a:r>
              <a:rPr sz="3600" spc="14" baseline="3413" dirty="0" smtClean="0">
                <a:latin typeface="Calibri"/>
                <a:cs typeface="Calibri"/>
              </a:rPr>
              <a:t> </a:t>
            </a:r>
            <a:r>
              <a:rPr sz="3600" spc="0" baseline="3413" dirty="0" smtClean="0">
                <a:latin typeface="Calibri"/>
                <a:cs typeface="Calibri"/>
              </a:rPr>
              <a:t>με </a:t>
            </a:r>
            <a:r>
              <a:rPr sz="3600" spc="-29" baseline="3413" dirty="0" smtClean="0">
                <a:latin typeface="Calibri"/>
                <a:cs typeface="Calibri"/>
              </a:rPr>
              <a:t>τ</a:t>
            </a:r>
            <a:r>
              <a:rPr sz="3600" spc="0" baseline="3413" dirty="0" smtClean="0">
                <a:latin typeface="Calibri"/>
                <a:cs typeface="Calibri"/>
              </a:rPr>
              <a:t>ους </a:t>
            </a:r>
            <a:r>
              <a:rPr sz="3600" spc="19" baseline="3413" dirty="0" smtClean="0">
                <a:latin typeface="Calibri"/>
                <a:cs typeface="Calibri"/>
              </a:rPr>
              <a:t>σ</a:t>
            </a:r>
            <a:r>
              <a:rPr sz="3600" spc="-29" baseline="3413" dirty="0" smtClean="0">
                <a:latin typeface="Calibri"/>
                <a:cs typeface="Calibri"/>
              </a:rPr>
              <a:t>τ</a:t>
            </a:r>
            <a:r>
              <a:rPr sz="3600" spc="0" baseline="3413" dirty="0" smtClean="0">
                <a:latin typeface="Calibri"/>
                <a:cs typeface="Calibri"/>
              </a:rPr>
              <a:t>ο</a:t>
            </a:r>
            <a:r>
              <a:rPr sz="3600" spc="-29" baseline="3413" dirty="0" smtClean="0">
                <a:latin typeface="Calibri"/>
                <a:cs typeface="Calibri"/>
              </a:rPr>
              <a:t>χ</a:t>
            </a:r>
            <a:r>
              <a:rPr sz="3600" spc="0" baseline="3413" dirty="0" smtClean="0">
                <a:latin typeface="Calibri"/>
                <a:cs typeface="Calibri"/>
              </a:rPr>
              <a:t>ευ</a:t>
            </a:r>
            <a:r>
              <a:rPr sz="3600" spc="-4" baseline="3413" dirty="0" smtClean="0">
                <a:latin typeface="Calibri"/>
                <a:cs typeface="Calibri"/>
              </a:rPr>
              <a:t>ό</a:t>
            </a:r>
            <a:r>
              <a:rPr sz="3600" spc="0" baseline="3413" dirty="0" smtClean="0">
                <a:latin typeface="Calibri"/>
                <a:cs typeface="Calibri"/>
              </a:rPr>
              <a:t>μενους</a:t>
            </a:r>
            <a:endParaRPr sz="2400">
              <a:latin typeface="Calibri"/>
              <a:cs typeface="Calibri"/>
            </a:endParaRPr>
          </a:p>
          <a:p>
            <a:pPr marL="12700" marR="45720">
              <a:lnSpc>
                <a:spcPts val="2590"/>
              </a:lnSpc>
            </a:pPr>
            <a:r>
              <a:rPr sz="3600" spc="0" baseline="3413" dirty="0" smtClean="0">
                <a:latin typeface="Calibri"/>
                <a:cs typeface="Calibri"/>
              </a:rPr>
              <a:t>χρή</a:t>
            </a:r>
            <a:r>
              <a:rPr sz="3600" spc="19" baseline="3413" dirty="0" smtClean="0">
                <a:latin typeface="Calibri"/>
                <a:cs typeface="Calibri"/>
              </a:rPr>
              <a:t>σ</a:t>
            </a:r>
            <a:r>
              <a:rPr sz="3600" spc="0" baseline="3413" dirty="0" smtClean="0">
                <a:latin typeface="Calibri"/>
                <a:cs typeface="Calibri"/>
              </a:rPr>
              <a:t>τες υπη</a:t>
            </a:r>
            <a:r>
              <a:rPr sz="3600" spc="4" baseline="3413" dirty="0" smtClean="0">
                <a:latin typeface="Calibri"/>
                <a:cs typeface="Calibri"/>
              </a:rPr>
              <a:t>ρ</a:t>
            </a:r>
            <a:r>
              <a:rPr sz="3600" spc="-39" baseline="3413" dirty="0" smtClean="0">
                <a:latin typeface="Calibri"/>
                <a:cs typeface="Calibri"/>
              </a:rPr>
              <a:t>ε</a:t>
            </a:r>
            <a:r>
              <a:rPr sz="3600" spc="0" baseline="3413" dirty="0" smtClean="0">
                <a:latin typeface="Calibri"/>
                <a:cs typeface="Calibri"/>
              </a:rPr>
              <a:t>σι</a:t>
            </a:r>
            <a:r>
              <a:rPr sz="3600" spc="-9" baseline="3413" dirty="0" smtClean="0">
                <a:latin typeface="Calibri"/>
                <a:cs typeface="Calibri"/>
              </a:rPr>
              <a:t>ώ</a:t>
            </a:r>
            <a:r>
              <a:rPr sz="3600" spc="0" baseline="3413" dirty="0" smtClean="0">
                <a:latin typeface="Calibri"/>
                <a:cs typeface="Calibri"/>
              </a:rPr>
              <a:t>ν.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36668" y="4158646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CE70A1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836668" y="4817014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CE70A1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836668" y="5475737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CE70A1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4053840" y="6400799"/>
            <a:ext cx="8138159" cy="457198"/>
          </a:xfrm>
          <a:custGeom>
            <a:avLst/>
            <a:gdLst/>
            <a:ahLst/>
            <a:cxnLst/>
            <a:rect l="l" t="t" r="r" b="b"/>
            <a:pathLst>
              <a:path w="8138159" h="457198">
                <a:moveTo>
                  <a:pt x="0" y="457198"/>
                </a:moveTo>
                <a:lnTo>
                  <a:pt x="8138159" y="457198"/>
                </a:lnTo>
                <a:lnTo>
                  <a:pt x="8138159" y="0"/>
                </a:lnTo>
                <a:lnTo>
                  <a:pt x="0" y="0"/>
                </a:lnTo>
                <a:lnTo>
                  <a:pt x="0" y="457198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053840" y="6333744"/>
            <a:ext cx="8138159" cy="67056"/>
          </a:xfrm>
          <a:custGeom>
            <a:avLst/>
            <a:gdLst/>
            <a:ahLst/>
            <a:cxnLst/>
            <a:rect l="l" t="t" r="r" b="b"/>
            <a:pathLst>
              <a:path w="8138159" h="67055">
                <a:moveTo>
                  <a:pt x="0" y="67055"/>
                </a:moveTo>
                <a:lnTo>
                  <a:pt x="8138159" y="67055"/>
                </a:lnTo>
                <a:lnTo>
                  <a:pt x="8138159" y="0"/>
                </a:lnTo>
                <a:lnTo>
                  <a:pt x="0" y="0"/>
                </a:lnTo>
                <a:lnTo>
                  <a:pt x="0" y="67055"/>
                </a:lnTo>
                <a:close/>
              </a:path>
            </a:pathLst>
          </a:custGeom>
          <a:solidFill>
            <a:srgbClr val="7A7A7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535679" y="5423916"/>
            <a:ext cx="1037844" cy="1037844"/>
          </a:xfrm>
          <a:custGeom>
            <a:avLst/>
            <a:gdLst/>
            <a:ahLst/>
            <a:cxnLst/>
            <a:rect l="l" t="t" r="r" b="b"/>
            <a:pathLst>
              <a:path w="1037844" h="1037843">
                <a:moveTo>
                  <a:pt x="0" y="518922"/>
                </a:moveTo>
                <a:lnTo>
                  <a:pt x="518922" y="1037844"/>
                </a:lnTo>
                <a:lnTo>
                  <a:pt x="1037844" y="518922"/>
                </a:lnTo>
                <a:lnTo>
                  <a:pt x="518922" y="0"/>
                </a:lnTo>
                <a:lnTo>
                  <a:pt x="0" y="518922"/>
                </a:lnTo>
                <a:close/>
              </a:path>
            </a:pathLst>
          </a:custGeom>
          <a:solidFill>
            <a:srgbClr val="959FA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053840" y="1737360"/>
            <a:ext cx="7106411" cy="0"/>
          </a:xfrm>
          <a:custGeom>
            <a:avLst/>
            <a:gdLst/>
            <a:ahLst/>
            <a:cxnLst/>
            <a:rect l="l" t="t" r="r" b="b"/>
            <a:pathLst>
              <a:path w="7106411">
                <a:moveTo>
                  <a:pt x="0" y="0"/>
                </a:moveTo>
                <a:lnTo>
                  <a:pt x="7106411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535679" y="1629155"/>
            <a:ext cx="1037844" cy="1039368"/>
          </a:xfrm>
          <a:custGeom>
            <a:avLst/>
            <a:gdLst/>
            <a:ahLst/>
            <a:cxnLst/>
            <a:rect l="l" t="t" r="r" b="b"/>
            <a:pathLst>
              <a:path w="1037844" h="1039368">
                <a:moveTo>
                  <a:pt x="0" y="519684"/>
                </a:moveTo>
                <a:lnTo>
                  <a:pt x="518922" y="1039368"/>
                </a:lnTo>
                <a:lnTo>
                  <a:pt x="1037844" y="519684"/>
                </a:lnTo>
                <a:lnTo>
                  <a:pt x="518922" y="0"/>
                </a:lnTo>
                <a:lnTo>
                  <a:pt x="0" y="519684"/>
                </a:lnTo>
                <a:close/>
              </a:path>
            </a:pathLst>
          </a:custGeom>
          <a:solidFill>
            <a:srgbClr val="7A7A7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535679" y="2804160"/>
            <a:ext cx="1037844" cy="1037844"/>
          </a:xfrm>
          <a:custGeom>
            <a:avLst/>
            <a:gdLst/>
            <a:ahLst/>
            <a:cxnLst/>
            <a:rect l="l" t="t" r="r" b="b"/>
            <a:pathLst>
              <a:path w="1037844" h="1037843">
                <a:moveTo>
                  <a:pt x="0" y="518922"/>
                </a:moveTo>
                <a:lnTo>
                  <a:pt x="518922" y="1037844"/>
                </a:lnTo>
                <a:lnTo>
                  <a:pt x="1037844" y="518922"/>
                </a:lnTo>
                <a:lnTo>
                  <a:pt x="518922" y="0"/>
                </a:lnTo>
                <a:lnTo>
                  <a:pt x="0" y="518922"/>
                </a:lnTo>
                <a:close/>
              </a:path>
            </a:pathLst>
          </a:custGeom>
          <a:solidFill>
            <a:srgbClr val="90306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535679" y="4114800"/>
            <a:ext cx="1037844" cy="1037844"/>
          </a:xfrm>
          <a:custGeom>
            <a:avLst/>
            <a:gdLst/>
            <a:ahLst/>
            <a:cxnLst/>
            <a:rect l="l" t="t" r="r" b="b"/>
            <a:pathLst>
              <a:path w="1037844" h="1037844">
                <a:moveTo>
                  <a:pt x="0" y="518922"/>
                </a:moveTo>
                <a:lnTo>
                  <a:pt x="518922" y="1037844"/>
                </a:lnTo>
                <a:lnTo>
                  <a:pt x="1037844" y="518922"/>
                </a:lnTo>
                <a:lnTo>
                  <a:pt x="518922" y="0"/>
                </a:lnTo>
                <a:lnTo>
                  <a:pt x="0" y="518922"/>
                </a:lnTo>
                <a:close/>
              </a:path>
            </a:pathLst>
          </a:custGeom>
          <a:solidFill>
            <a:srgbClr val="B1314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0"/>
            <a:ext cx="4053840" cy="6858000"/>
          </a:xfrm>
          <a:custGeom>
            <a:avLst/>
            <a:gdLst/>
            <a:ahLst/>
            <a:cxnLst/>
            <a:rect l="l" t="t" r="r" b="b"/>
            <a:pathLst>
              <a:path w="4053840" h="6858000">
                <a:moveTo>
                  <a:pt x="4053840" y="0"/>
                </a:moveTo>
                <a:lnTo>
                  <a:pt x="0" y="0"/>
                </a:lnTo>
                <a:lnTo>
                  <a:pt x="0" y="6857999"/>
                </a:lnTo>
                <a:lnTo>
                  <a:pt x="4053840" y="6857999"/>
                </a:lnTo>
                <a:lnTo>
                  <a:pt x="405384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0"/>
            <a:ext cx="405384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652641" y="786129"/>
            <a:ext cx="2366748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 smtClean="0">
                <a:solidFill>
                  <a:srgbClr val="FF0000"/>
                </a:solidFill>
                <a:latin typeface="Calibri"/>
                <a:cs typeface="Calibri"/>
              </a:rPr>
              <a:t>Σ</a:t>
            </a:r>
            <a:r>
              <a:rPr sz="4800" b="1" spc="-19" baseline="3413" dirty="0" smtClean="0">
                <a:solidFill>
                  <a:srgbClr val="FF0000"/>
                </a:solidFill>
                <a:latin typeface="Calibri"/>
                <a:cs typeface="Calibri"/>
              </a:rPr>
              <a:t>υ</a:t>
            </a:r>
            <a:r>
              <a:rPr sz="4800" b="1" spc="0" baseline="3413" dirty="0" smtClean="0">
                <a:solidFill>
                  <a:srgbClr val="FF0000"/>
                </a:solidFill>
                <a:latin typeface="Calibri"/>
                <a:cs typeface="Calibri"/>
              </a:rPr>
              <a:t>γ</a:t>
            </a:r>
            <a:r>
              <a:rPr sz="4800" b="1" spc="-34" baseline="3413" dirty="0" smtClean="0">
                <a:solidFill>
                  <a:srgbClr val="FF0000"/>
                </a:solidFill>
                <a:latin typeface="Calibri"/>
                <a:cs typeface="Calibri"/>
              </a:rPr>
              <a:t>κ</a:t>
            </a:r>
            <a:r>
              <a:rPr sz="4800" b="1" spc="0" baseline="3413" dirty="0" smtClean="0">
                <a:solidFill>
                  <a:srgbClr val="FF0000"/>
                </a:solidFill>
                <a:latin typeface="Calibri"/>
                <a:cs typeface="Calibri"/>
              </a:rPr>
              <a:t>έ</a:t>
            </a:r>
            <a:r>
              <a:rPr sz="4800" b="1" spc="19" baseline="3413" dirty="0" smtClean="0">
                <a:solidFill>
                  <a:srgbClr val="FF0000"/>
                </a:solidFill>
                <a:latin typeface="Calibri"/>
                <a:cs typeface="Calibri"/>
              </a:rPr>
              <a:t>ν</a:t>
            </a:r>
            <a:r>
              <a:rPr sz="4800" b="1" spc="-19" baseline="3413" dirty="0" smtClean="0">
                <a:solidFill>
                  <a:srgbClr val="FF0000"/>
                </a:solidFill>
                <a:latin typeface="Calibri"/>
                <a:cs typeface="Calibri"/>
              </a:rPr>
              <a:t>τ</a:t>
            </a:r>
            <a:r>
              <a:rPr sz="4800" b="1" spc="0" baseline="3413" dirty="0" smtClean="0">
                <a:solidFill>
                  <a:srgbClr val="FF0000"/>
                </a:solidFill>
                <a:latin typeface="Calibri"/>
                <a:cs typeface="Calibri"/>
              </a:rPr>
              <a:t>ρωση</a:t>
            </a:r>
            <a:endParaRPr sz="320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621149" y="1870964"/>
            <a:ext cx="4519066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i="1" spc="0" baseline="3413" dirty="0" smtClean="0">
                <a:solidFill>
                  <a:srgbClr val="FFFF00"/>
                </a:solidFill>
                <a:latin typeface="Calibri"/>
                <a:cs typeface="Calibri"/>
              </a:rPr>
              <a:t>Πλεο</a:t>
            </a:r>
            <a:r>
              <a:rPr sz="3600" b="1" i="1" spc="-9" baseline="3413" dirty="0" smtClean="0">
                <a:solidFill>
                  <a:srgbClr val="FFFF00"/>
                </a:solidFill>
                <a:latin typeface="Calibri"/>
                <a:cs typeface="Calibri"/>
              </a:rPr>
              <a:t>ν</a:t>
            </a:r>
            <a:r>
              <a:rPr sz="3600" b="1" i="1" spc="0" baseline="3413" dirty="0" smtClean="0">
                <a:solidFill>
                  <a:srgbClr val="FFFF00"/>
                </a:solidFill>
                <a:latin typeface="Calibri"/>
                <a:cs typeface="Calibri"/>
              </a:rPr>
              <a:t>εκ</a:t>
            </a:r>
            <a:r>
              <a:rPr sz="3600" b="1" i="1" spc="4" baseline="3413" dirty="0" smtClean="0">
                <a:solidFill>
                  <a:srgbClr val="FFFF00"/>
                </a:solidFill>
                <a:latin typeface="Calibri"/>
                <a:cs typeface="Calibri"/>
              </a:rPr>
              <a:t>τ</a:t>
            </a:r>
            <a:r>
              <a:rPr sz="3600" b="1" i="1" spc="0" baseline="3413" dirty="0" smtClean="0">
                <a:solidFill>
                  <a:srgbClr val="FFFF00"/>
                </a:solidFill>
                <a:latin typeface="Calibri"/>
                <a:cs typeface="Calibri"/>
              </a:rPr>
              <a:t>ήμ</a:t>
            </a:r>
            <a:r>
              <a:rPr sz="3600" b="1" i="1" spc="-19" baseline="3413" dirty="0" smtClean="0">
                <a:solidFill>
                  <a:srgbClr val="FFFF00"/>
                </a:solidFill>
                <a:latin typeface="Calibri"/>
                <a:cs typeface="Calibri"/>
              </a:rPr>
              <a:t>ατ</a:t>
            </a:r>
            <a:r>
              <a:rPr sz="3600" b="1" i="1" spc="0" baseline="3413" dirty="0" smtClean="0">
                <a:solidFill>
                  <a:srgbClr val="FFFF00"/>
                </a:solidFill>
                <a:latin typeface="Calibri"/>
                <a:cs typeface="Calibri"/>
              </a:rPr>
              <a:t>α</a:t>
            </a:r>
            <a:r>
              <a:rPr sz="3600" b="1" i="1" spc="-54" baseline="3413" dirty="0" smtClean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3600" b="1" i="1" spc="0" baseline="3413" dirty="0" smtClean="0">
                <a:solidFill>
                  <a:srgbClr val="FFFF00"/>
                </a:solidFill>
                <a:latin typeface="Calibri"/>
                <a:cs typeface="Calibri"/>
              </a:rPr>
              <a:t>της</a:t>
            </a:r>
            <a:r>
              <a:rPr sz="3600" b="1" i="1" spc="-9" baseline="3413" dirty="0" smtClean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3600" b="1" i="1" spc="0" baseline="3413" dirty="0" smtClean="0">
                <a:solidFill>
                  <a:srgbClr val="FFFF00"/>
                </a:solidFill>
                <a:latin typeface="Calibri"/>
                <a:cs typeface="Calibri"/>
              </a:rPr>
              <a:t>απο</a:t>
            </a:r>
            <a:r>
              <a:rPr sz="3600" b="1" i="1" spc="-29" baseline="3413" dirty="0" smtClean="0">
                <a:solidFill>
                  <a:srgbClr val="FFFF00"/>
                </a:solidFill>
                <a:latin typeface="Calibri"/>
                <a:cs typeface="Calibri"/>
              </a:rPr>
              <a:t>κ</a:t>
            </a:r>
            <a:r>
              <a:rPr sz="3600" b="1" i="1" spc="0" baseline="3413" dirty="0" smtClean="0">
                <a:solidFill>
                  <a:srgbClr val="FFFF00"/>
                </a:solidFill>
                <a:latin typeface="Calibri"/>
                <a:cs typeface="Calibri"/>
              </a:rPr>
              <a:t>έ</a:t>
            </a:r>
            <a:r>
              <a:rPr sz="3600" b="1" i="1" spc="9" baseline="3413" dirty="0" smtClean="0">
                <a:solidFill>
                  <a:srgbClr val="FFFF00"/>
                </a:solidFill>
                <a:latin typeface="Calibri"/>
                <a:cs typeface="Calibri"/>
              </a:rPr>
              <a:t>ν</a:t>
            </a:r>
            <a:r>
              <a:rPr sz="3600" b="1" i="1" spc="-4" baseline="3413" dirty="0" smtClean="0">
                <a:solidFill>
                  <a:srgbClr val="FFFF00"/>
                </a:solidFill>
                <a:latin typeface="Calibri"/>
                <a:cs typeface="Calibri"/>
              </a:rPr>
              <a:t>τ</a:t>
            </a:r>
            <a:r>
              <a:rPr sz="3600" b="1" i="1" spc="0" baseline="3413" dirty="0" smtClean="0">
                <a:solidFill>
                  <a:srgbClr val="FFFF00"/>
                </a:solidFill>
                <a:latin typeface="Calibri"/>
                <a:cs typeface="Calibri"/>
              </a:rPr>
              <a:t>ρω</a:t>
            </a:r>
            <a:r>
              <a:rPr sz="3600" b="1" i="1" spc="4" baseline="3413" dirty="0" smtClean="0">
                <a:solidFill>
                  <a:srgbClr val="FFFF00"/>
                </a:solidFill>
                <a:latin typeface="Calibri"/>
                <a:cs typeface="Calibri"/>
              </a:rPr>
              <a:t>σ</a:t>
            </a:r>
            <a:r>
              <a:rPr sz="3600" b="1" i="1" spc="0" baseline="3413" dirty="0" smtClean="0">
                <a:solidFill>
                  <a:srgbClr val="FFFF00"/>
                </a:solidFill>
                <a:latin typeface="Calibri"/>
                <a:cs typeface="Calibri"/>
              </a:rPr>
              <a:t>ης</a:t>
            </a:r>
            <a:endParaRPr sz="2400" i="1">
              <a:solidFill>
                <a:srgbClr val="FFFF00"/>
              </a:solidFill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621149" y="2510701"/>
            <a:ext cx="177952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CE70A1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907661" y="2529103"/>
            <a:ext cx="6674739" cy="34906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5720">
              <a:lnSpc>
                <a:spcPts val="2545"/>
              </a:lnSpc>
              <a:spcBef>
                <a:spcPts val="127"/>
              </a:spcBef>
            </a:pPr>
            <a:r>
              <a:rPr sz="3600" spc="0" baseline="3413" dirty="0" smtClean="0">
                <a:latin typeface="Calibri"/>
                <a:cs typeface="Calibri"/>
              </a:rPr>
              <a:t>Αυ</a:t>
            </a:r>
            <a:r>
              <a:rPr sz="3600" spc="-29" baseline="3413" dirty="0" smtClean="0">
                <a:latin typeface="Calibri"/>
                <a:cs typeface="Calibri"/>
              </a:rPr>
              <a:t>ξ</a:t>
            </a:r>
            <a:r>
              <a:rPr sz="3600" spc="0" baseline="3413" dirty="0" smtClean="0">
                <a:latin typeface="Calibri"/>
                <a:cs typeface="Calibri"/>
              </a:rPr>
              <a:t>άν</a:t>
            </a:r>
            <a:r>
              <a:rPr sz="3600" spc="-4" baseline="3413" dirty="0" smtClean="0">
                <a:latin typeface="Calibri"/>
                <a:cs typeface="Calibri"/>
              </a:rPr>
              <a:t>ε</a:t>
            </a:r>
            <a:r>
              <a:rPr sz="3600" spc="-14" baseline="3413" dirty="0" smtClean="0">
                <a:latin typeface="Calibri"/>
                <a:cs typeface="Calibri"/>
              </a:rPr>
              <a:t>τ</a:t>
            </a:r>
            <a:r>
              <a:rPr sz="3600" spc="0" baseline="3413" dirty="0" smtClean="0">
                <a:latin typeface="Calibri"/>
                <a:cs typeface="Calibri"/>
              </a:rPr>
              <a:t>αι</a:t>
            </a:r>
            <a:r>
              <a:rPr sz="3600" spc="-4" baseline="3413" dirty="0" smtClean="0">
                <a:latin typeface="Calibri"/>
                <a:cs typeface="Calibri"/>
              </a:rPr>
              <a:t> </a:t>
            </a:r>
            <a:r>
              <a:rPr sz="3600" spc="0" baseline="3413" dirty="0" smtClean="0">
                <a:latin typeface="Calibri"/>
                <a:cs typeface="Calibri"/>
              </a:rPr>
              <a:t>ο</a:t>
            </a:r>
            <a:r>
              <a:rPr sz="3600" spc="-9" baseline="3413" dirty="0" smtClean="0">
                <a:latin typeface="Calibri"/>
                <a:cs typeface="Calibri"/>
              </a:rPr>
              <a:t> </a:t>
            </a:r>
            <a:r>
              <a:rPr sz="3600" spc="0" baseline="3413" dirty="0" smtClean="0">
                <a:latin typeface="Calibri"/>
                <a:cs typeface="Calibri"/>
              </a:rPr>
              <a:t>διαθ</a:t>
            </a:r>
            <a:r>
              <a:rPr sz="3600" spc="-44" baseline="3413" dirty="0" smtClean="0">
                <a:latin typeface="Calibri"/>
                <a:cs typeface="Calibri"/>
              </a:rPr>
              <a:t>έ</a:t>
            </a:r>
            <a:r>
              <a:rPr sz="3600" spc="0" baseline="3413" dirty="0" smtClean="0">
                <a:latin typeface="Calibri"/>
                <a:cs typeface="Calibri"/>
              </a:rPr>
              <a:t>σι</a:t>
            </a:r>
            <a:r>
              <a:rPr sz="3600" spc="-14" baseline="3413" dirty="0" smtClean="0">
                <a:latin typeface="Calibri"/>
                <a:cs typeface="Calibri"/>
              </a:rPr>
              <a:t>μ</a:t>
            </a:r>
            <a:r>
              <a:rPr sz="3600" spc="0" baseline="3413" dirty="0" smtClean="0">
                <a:latin typeface="Calibri"/>
                <a:cs typeface="Calibri"/>
              </a:rPr>
              <a:t>ος χρ</a:t>
            </a:r>
            <a:r>
              <a:rPr sz="3600" spc="-4" baseline="3413" dirty="0" smtClean="0">
                <a:latin typeface="Calibri"/>
                <a:cs typeface="Calibri"/>
              </a:rPr>
              <a:t>ό</a:t>
            </a:r>
            <a:r>
              <a:rPr sz="3600" spc="0" baseline="3413" dirty="0" smtClean="0">
                <a:latin typeface="Calibri"/>
                <a:cs typeface="Calibri"/>
              </a:rPr>
              <a:t>νος </a:t>
            </a:r>
            <a:r>
              <a:rPr sz="3600" spc="-14" baseline="3413" dirty="0" smtClean="0">
                <a:latin typeface="Calibri"/>
                <a:cs typeface="Calibri"/>
              </a:rPr>
              <a:t>τω</a:t>
            </a:r>
            <a:r>
              <a:rPr sz="3600" spc="0" baseline="3413" dirty="0" smtClean="0">
                <a:latin typeface="Calibri"/>
                <a:cs typeface="Calibri"/>
              </a:rPr>
              <a:t>ν</a:t>
            </a:r>
            <a:r>
              <a:rPr sz="3600" spc="9" baseline="3413" dirty="0" smtClean="0">
                <a:latin typeface="Calibri"/>
                <a:cs typeface="Calibri"/>
              </a:rPr>
              <a:t> </a:t>
            </a:r>
            <a:r>
              <a:rPr sz="3600" spc="0" baseline="3413" dirty="0" smtClean="0">
                <a:latin typeface="Calibri"/>
                <a:cs typeface="Calibri"/>
              </a:rPr>
              <a:t>α</a:t>
            </a:r>
            <a:r>
              <a:rPr sz="3600" spc="-14" baseline="3413" dirty="0" smtClean="0">
                <a:latin typeface="Calibri"/>
                <a:cs typeface="Calibri"/>
              </a:rPr>
              <a:t>ν</a:t>
            </a:r>
            <a:r>
              <a:rPr sz="3600" spc="0" baseline="3413" dirty="0" smtClean="0">
                <a:latin typeface="Calibri"/>
                <a:cs typeface="Calibri"/>
              </a:rPr>
              <a:t>ώ</a:t>
            </a:r>
            <a:r>
              <a:rPr sz="3600" spc="-19" baseline="3413" dirty="0" smtClean="0">
                <a:latin typeface="Calibri"/>
                <a:cs typeface="Calibri"/>
              </a:rPr>
              <a:t>τ</a:t>
            </a:r>
            <a:r>
              <a:rPr sz="3600" spc="0" baseline="3413" dirty="0" smtClean="0">
                <a:latin typeface="Calibri"/>
                <a:cs typeface="Calibri"/>
              </a:rPr>
              <a:t>α</a:t>
            </a:r>
            <a:r>
              <a:rPr sz="3600" spc="-25" baseline="3413" dirty="0" smtClean="0">
                <a:latin typeface="Calibri"/>
                <a:cs typeface="Calibri"/>
              </a:rPr>
              <a:t>τ</a:t>
            </a:r>
            <a:r>
              <a:rPr sz="3600" spc="-14" baseline="3413" dirty="0" smtClean="0">
                <a:latin typeface="Calibri"/>
                <a:cs typeface="Calibri"/>
              </a:rPr>
              <a:t>ω</a:t>
            </a:r>
            <a:r>
              <a:rPr sz="3600" spc="0" baseline="3413" dirty="0" smtClean="0">
                <a:latin typeface="Calibri"/>
                <a:cs typeface="Calibri"/>
              </a:rPr>
              <a:t>ν</a:t>
            </a:r>
            <a:endParaRPr sz="2400">
              <a:latin typeface="Calibri"/>
              <a:cs typeface="Calibri"/>
            </a:endParaRPr>
          </a:p>
          <a:p>
            <a:pPr marL="12700" marR="45720">
              <a:lnSpc>
                <a:spcPts val="2595"/>
              </a:lnSpc>
              <a:spcBef>
                <a:spcPts val="2"/>
              </a:spcBef>
            </a:pPr>
            <a:r>
              <a:rPr sz="3600" spc="14" baseline="3413" dirty="0" smtClean="0">
                <a:latin typeface="Calibri"/>
                <a:cs typeface="Calibri"/>
              </a:rPr>
              <a:t>σ</a:t>
            </a:r>
            <a:r>
              <a:rPr sz="3600" spc="0" baseline="3413" dirty="0" smtClean="0">
                <a:latin typeface="Calibri"/>
                <a:cs typeface="Calibri"/>
              </a:rPr>
              <a:t>τελε</a:t>
            </a:r>
            <a:r>
              <a:rPr sz="3600" spc="-29" baseline="3413" dirty="0" smtClean="0">
                <a:latin typeface="Calibri"/>
                <a:cs typeface="Calibri"/>
              </a:rPr>
              <a:t>χ</a:t>
            </a:r>
            <a:r>
              <a:rPr sz="3600" spc="-14" baseline="3413" dirty="0" smtClean="0">
                <a:latin typeface="Calibri"/>
                <a:cs typeface="Calibri"/>
              </a:rPr>
              <a:t>ώ</a:t>
            </a:r>
            <a:r>
              <a:rPr sz="3600" spc="0" baseline="3413" dirty="0" smtClean="0">
                <a:latin typeface="Calibri"/>
                <a:cs typeface="Calibri"/>
              </a:rPr>
              <a:t>ν</a:t>
            </a:r>
            <a:r>
              <a:rPr sz="3600" spc="-9" baseline="3413" dirty="0" smtClean="0">
                <a:latin typeface="Calibri"/>
                <a:cs typeface="Calibri"/>
              </a:rPr>
              <a:t> </a:t>
            </a:r>
            <a:r>
              <a:rPr sz="3600" spc="0" baseline="3413" dirty="0" smtClean="0">
                <a:latin typeface="Calibri"/>
                <a:cs typeface="Calibri"/>
              </a:rPr>
              <a:t>να </a:t>
            </a:r>
            <a:r>
              <a:rPr sz="3600" spc="-34" baseline="3413" dirty="0" smtClean="0">
                <a:latin typeface="Calibri"/>
                <a:cs typeface="Calibri"/>
              </a:rPr>
              <a:t>α</a:t>
            </a:r>
            <a:r>
              <a:rPr sz="3600" spc="0" baseline="3413" dirty="0" smtClean="0">
                <a:latin typeface="Calibri"/>
                <a:cs typeface="Calibri"/>
              </a:rPr>
              <a:t>σ</a:t>
            </a:r>
            <a:r>
              <a:rPr sz="3600" spc="-19" baseline="3413" dirty="0" smtClean="0">
                <a:latin typeface="Calibri"/>
                <a:cs typeface="Calibri"/>
              </a:rPr>
              <a:t>χ</a:t>
            </a:r>
            <a:r>
              <a:rPr sz="3600" spc="-29" baseline="3413" dirty="0" smtClean="0">
                <a:latin typeface="Calibri"/>
                <a:cs typeface="Calibri"/>
              </a:rPr>
              <a:t>ο</a:t>
            </a:r>
            <a:r>
              <a:rPr sz="3600" spc="0" baseline="3413" dirty="0" smtClean="0">
                <a:latin typeface="Calibri"/>
                <a:cs typeface="Calibri"/>
              </a:rPr>
              <a:t>ληθ</a:t>
            </a:r>
            <a:r>
              <a:rPr sz="3600" spc="-9" baseline="3413" dirty="0" smtClean="0">
                <a:latin typeface="Calibri"/>
                <a:cs typeface="Calibri"/>
              </a:rPr>
              <a:t>ο</a:t>
            </a:r>
            <a:r>
              <a:rPr sz="3600" spc="0" baseline="3413" dirty="0" smtClean="0">
                <a:latin typeface="Calibri"/>
                <a:cs typeface="Calibri"/>
              </a:rPr>
              <a:t>ύν</a:t>
            </a:r>
            <a:r>
              <a:rPr sz="3600" spc="14" baseline="3413" dirty="0" smtClean="0">
                <a:latin typeface="Calibri"/>
                <a:cs typeface="Calibri"/>
              </a:rPr>
              <a:t> </a:t>
            </a:r>
            <a:r>
              <a:rPr sz="3600" spc="0" baseline="3413" dirty="0" smtClean="0">
                <a:latin typeface="Calibri"/>
                <a:cs typeface="Calibri"/>
              </a:rPr>
              <a:t>με </a:t>
            </a:r>
            <a:r>
              <a:rPr sz="3600" spc="-9" baseline="3413" dirty="0" smtClean="0">
                <a:latin typeface="Calibri"/>
                <a:cs typeface="Calibri"/>
              </a:rPr>
              <a:t>σ</a:t>
            </a:r>
            <a:r>
              <a:rPr sz="3600" spc="0" baseline="3413" dirty="0" smtClean="0">
                <a:latin typeface="Calibri"/>
                <a:cs typeface="Calibri"/>
              </a:rPr>
              <a:t>η</a:t>
            </a:r>
            <a:r>
              <a:rPr sz="3600" spc="-14" baseline="3413" dirty="0" smtClean="0">
                <a:latin typeface="Calibri"/>
                <a:cs typeface="Calibri"/>
              </a:rPr>
              <a:t>μ</a:t>
            </a:r>
            <a:r>
              <a:rPr sz="3600" spc="0" baseline="3413" dirty="0" smtClean="0">
                <a:latin typeface="Calibri"/>
                <a:cs typeface="Calibri"/>
              </a:rPr>
              <a:t>α</a:t>
            </a:r>
            <a:r>
              <a:rPr sz="3600" spc="4" baseline="3413" dirty="0" smtClean="0">
                <a:latin typeface="Calibri"/>
                <a:cs typeface="Calibri"/>
              </a:rPr>
              <a:t>ν</a:t>
            </a:r>
            <a:r>
              <a:rPr sz="3600" spc="0" baseline="3413" dirty="0" smtClean="0">
                <a:latin typeface="Calibri"/>
                <a:cs typeface="Calibri"/>
              </a:rPr>
              <a:t>τι</a:t>
            </a:r>
            <a:r>
              <a:rPr sz="3600" spc="-39" baseline="3413" dirty="0" smtClean="0">
                <a:latin typeface="Calibri"/>
                <a:cs typeface="Calibri"/>
              </a:rPr>
              <a:t>κ</a:t>
            </a:r>
            <a:r>
              <a:rPr sz="3600" spc="0" baseline="3413" dirty="0" smtClean="0">
                <a:latin typeface="Calibri"/>
                <a:cs typeface="Calibri"/>
              </a:rPr>
              <a:t>ές</a:t>
            </a:r>
            <a:endParaRPr sz="2400">
              <a:latin typeface="Calibri"/>
              <a:cs typeface="Calibri"/>
            </a:endParaRPr>
          </a:p>
          <a:p>
            <a:pPr marL="12700" marR="45720">
              <a:lnSpc>
                <a:spcPts val="2590"/>
              </a:lnSpc>
            </a:pPr>
            <a:r>
              <a:rPr sz="3600" spc="0" baseline="3413" dirty="0" smtClean="0">
                <a:latin typeface="Calibri"/>
                <a:cs typeface="Calibri"/>
              </a:rPr>
              <a:t>αποφ</a:t>
            </a:r>
            <a:r>
              <a:rPr sz="3600" spc="-34" baseline="3413" dirty="0" smtClean="0">
                <a:latin typeface="Calibri"/>
                <a:cs typeface="Calibri"/>
              </a:rPr>
              <a:t>ά</a:t>
            </a:r>
            <a:r>
              <a:rPr sz="3600" spc="0" baseline="3413" dirty="0" smtClean="0">
                <a:latin typeface="Calibri"/>
                <a:cs typeface="Calibri"/>
              </a:rPr>
              <a:t>σ</a:t>
            </a:r>
            <a:r>
              <a:rPr sz="3600" spc="-4" baseline="3413" dirty="0" smtClean="0">
                <a:latin typeface="Calibri"/>
                <a:cs typeface="Calibri"/>
              </a:rPr>
              <a:t>ε</a:t>
            </a:r>
            <a:r>
              <a:rPr sz="3600" spc="0" baseline="3413" dirty="0" smtClean="0">
                <a:latin typeface="Calibri"/>
                <a:cs typeface="Calibri"/>
              </a:rPr>
              <a:t>ις.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590"/>
              </a:lnSpc>
            </a:pPr>
            <a:r>
              <a:rPr sz="3600" spc="0" baseline="3413" dirty="0" smtClean="0">
                <a:latin typeface="Calibri"/>
                <a:cs typeface="Calibri"/>
              </a:rPr>
              <a:t>Ε</a:t>
            </a:r>
            <a:r>
              <a:rPr sz="3600" spc="4" baseline="3413" dirty="0" smtClean="0">
                <a:latin typeface="Calibri"/>
                <a:cs typeface="Calibri"/>
              </a:rPr>
              <a:t>π</a:t>
            </a:r>
            <a:r>
              <a:rPr sz="3600" spc="-34" baseline="3413" dirty="0" smtClean="0">
                <a:latin typeface="Calibri"/>
                <a:cs typeface="Calibri"/>
              </a:rPr>
              <a:t>ι</a:t>
            </a:r>
            <a:r>
              <a:rPr sz="3600" spc="-14" baseline="3413" dirty="0" smtClean="0">
                <a:latin typeface="Calibri"/>
                <a:cs typeface="Calibri"/>
              </a:rPr>
              <a:t>τ</a:t>
            </a:r>
            <a:r>
              <a:rPr sz="3600" spc="0" baseline="3413" dirty="0" smtClean="0">
                <a:latin typeface="Calibri"/>
                <a:cs typeface="Calibri"/>
              </a:rPr>
              <a:t>αχ</a:t>
            </a:r>
            <a:r>
              <a:rPr sz="3600" spc="-9" baseline="3413" dirty="0" smtClean="0">
                <a:latin typeface="Calibri"/>
                <a:cs typeface="Calibri"/>
              </a:rPr>
              <a:t>ύ</a:t>
            </a:r>
            <a:r>
              <a:rPr sz="3600" spc="0" baseline="3413" dirty="0" smtClean="0">
                <a:latin typeface="Calibri"/>
                <a:cs typeface="Calibri"/>
              </a:rPr>
              <a:t>νε</a:t>
            </a:r>
            <a:r>
              <a:rPr sz="3600" spc="-14" baseline="3413" dirty="0" smtClean="0">
                <a:latin typeface="Calibri"/>
                <a:cs typeface="Calibri"/>
              </a:rPr>
              <a:t>τ</a:t>
            </a:r>
            <a:r>
              <a:rPr sz="3600" spc="0" baseline="3413" dirty="0" smtClean="0">
                <a:latin typeface="Calibri"/>
                <a:cs typeface="Calibri"/>
              </a:rPr>
              <a:t>αι ο</a:t>
            </a:r>
            <a:r>
              <a:rPr sz="3600" spc="-4" baseline="3413" dirty="0" smtClean="0">
                <a:latin typeface="Calibri"/>
                <a:cs typeface="Calibri"/>
              </a:rPr>
              <a:t> </a:t>
            </a:r>
            <a:r>
              <a:rPr sz="3600" spc="0" baseline="3413" dirty="0" smtClean="0">
                <a:latin typeface="Calibri"/>
                <a:cs typeface="Calibri"/>
              </a:rPr>
              <a:t>ρυ</a:t>
            </a:r>
            <a:r>
              <a:rPr sz="3600" spc="-4" baseline="3413" dirty="0" smtClean="0">
                <a:latin typeface="Calibri"/>
                <a:cs typeface="Calibri"/>
              </a:rPr>
              <a:t>θ</a:t>
            </a:r>
            <a:r>
              <a:rPr sz="3600" spc="-9" baseline="3413" dirty="0" smtClean="0">
                <a:latin typeface="Calibri"/>
                <a:cs typeface="Calibri"/>
              </a:rPr>
              <a:t>μ</a:t>
            </a:r>
            <a:r>
              <a:rPr sz="3600" spc="0" baseline="3413" dirty="0" smtClean="0">
                <a:latin typeface="Calibri"/>
                <a:cs typeface="Calibri"/>
              </a:rPr>
              <a:t>ός</a:t>
            </a:r>
            <a:r>
              <a:rPr sz="3600" spc="-4" baseline="3413" dirty="0" smtClean="0">
                <a:latin typeface="Calibri"/>
                <a:cs typeface="Calibri"/>
              </a:rPr>
              <a:t> </a:t>
            </a:r>
            <a:r>
              <a:rPr sz="3600" spc="0" baseline="3413" dirty="0" smtClean="0">
                <a:latin typeface="Calibri"/>
                <a:cs typeface="Calibri"/>
              </a:rPr>
              <a:t>α</a:t>
            </a:r>
            <a:r>
              <a:rPr sz="3600" spc="4" baseline="3413" dirty="0" smtClean="0">
                <a:latin typeface="Calibri"/>
                <a:cs typeface="Calibri"/>
              </a:rPr>
              <a:t>ν</a:t>
            </a:r>
            <a:r>
              <a:rPr sz="3600" spc="0" baseline="3413" dirty="0" smtClean="0">
                <a:latin typeface="Calibri"/>
                <a:cs typeface="Calibri"/>
              </a:rPr>
              <a:t>τ</a:t>
            </a:r>
            <a:r>
              <a:rPr sz="3600" spc="-14" baseline="3413" dirty="0" smtClean="0">
                <a:latin typeface="Calibri"/>
                <a:cs typeface="Calibri"/>
              </a:rPr>
              <a:t>ί</a:t>
            </a:r>
            <a:r>
              <a:rPr sz="3600" spc="0" baseline="3413" dirty="0" smtClean="0">
                <a:latin typeface="Calibri"/>
                <a:cs typeface="Calibri"/>
              </a:rPr>
              <a:t>δρ</a:t>
            </a:r>
            <a:r>
              <a:rPr sz="3600" spc="-19" baseline="3413" dirty="0" smtClean="0">
                <a:latin typeface="Calibri"/>
                <a:cs typeface="Calibri"/>
              </a:rPr>
              <a:t>α</a:t>
            </a:r>
            <a:r>
              <a:rPr sz="3600" spc="0" baseline="3413" dirty="0" smtClean="0">
                <a:latin typeface="Calibri"/>
                <a:cs typeface="Calibri"/>
              </a:rPr>
              <a:t>σ</a:t>
            </a:r>
            <a:r>
              <a:rPr sz="3600" spc="-9" baseline="3413" dirty="0" smtClean="0">
                <a:latin typeface="Calibri"/>
                <a:cs typeface="Calibri"/>
              </a:rPr>
              <a:t>η</a:t>
            </a:r>
            <a:r>
              <a:rPr sz="3600" spc="0" baseline="3413" dirty="0" smtClean="0">
                <a:latin typeface="Calibri"/>
                <a:cs typeface="Calibri"/>
              </a:rPr>
              <a:t>ς</a:t>
            </a:r>
            <a:r>
              <a:rPr sz="3600" spc="29" baseline="3413" dirty="0" smtClean="0">
                <a:latin typeface="Calibri"/>
                <a:cs typeface="Calibri"/>
              </a:rPr>
              <a:t> </a:t>
            </a:r>
            <a:r>
              <a:rPr sz="3600" spc="-29" baseline="3413" dirty="0" smtClean="0">
                <a:latin typeface="Calibri"/>
                <a:cs typeface="Calibri"/>
              </a:rPr>
              <a:t>τ</a:t>
            </a:r>
            <a:r>
              <a:rPr sz="3600" spc="0" baseline="3413" dirty="0" smtClean="0">
                <a:latin typeface="Calibri"/>
                <a:cs typeface="Calibri"/>
              </a:rPr>
              <a:t>ου ο</a:t>
            </a:r>
            <a:r>
              <a:rPr sz="3600" spc="-14" baseline="3413" dirty="0" smtClean="0">
                <a:latin typeface="Calibri"/>
                <a:cs typeface="Calibri"/>
              </a:rPr>
              <a:t>ρ</a:t>
            </a:r>
            <a:r>
              <a:rPr sz="3600" spc="0" baseline="3413" dirty="0" smtClean="0">
                <a:latin typeface="Calibri"/>
                <a:cs typeface="Calibri"/>
              </a:rPr>
              <a:t>γ</a:t>
            </a:r>
            <a:r>
              <a:rPr sz="3600" spc="-4" baseline="3413" dirty="0" smtClean="0">
                <a:latin typeface="Calibri"/>
                <a:cs typeface="Calibri"/>
              </a:rPr>
              <a:t>α</a:t>
            </a:r>
            <a:r>
              <a:rPr sz="3600" spc="0" baseline="3413" dirty="0" smtClean="0">
                <a:latin typeface="Calibri"/>
                <a:cs typeface="Calibri"/>
              </a:rPr>
              <a:t>νισ</a:t>
            </a:r>
            <a:r>
              <a:rPr sz="3600" spc="-9" baseline="3413" dirty="0" smtClean="0">
                <a:latin typeface="Calibri"/>
                <a:cs typeface="Calibri"/>
              </a:rPr>
              <a:t>μ</a:t>
            </a:r>
            <a:r>
              <a:rPr sz="3600" spc="0" baseline="3413" dirty="0" smtClean="0">
                <a:latin typeface="Calibri"/>
                <a:cs typeface="Calibri"/>
              </a:rPr>
              <a:t>ού</a:t>
            </a:r>
            <a:endParaRPr sz="2400">
              <a:latin typeface="Calibri"/>
              <a:cs typeface="Calibri"/>
            </a:endParaRPr>
          </a:p>
          <a:p>
            <a:pPr marL="12700" marR="45720">
              <a:lnSpc>
                <a:spcPts val="2590"/>
              </a:lnSpc>
            </a:pPr>
            <a:r>
              <a:rPr sz="3600" spc="14" baseline="3413" dirty="0" smtClean="0">
                <a:latin typeface="Calibri"/>
                <a:cs typeface="Calibri"/>
              </a:rPr>
              <a:t>σ</a:t>
            </a:r>
            <a:r>
              <a:rPr sz="3600" spc="0" baseline="3413" dirty="0" smtClean="0">
                <a:latin typeface="Calibri"/>
                <a:cs typeface="Calibri"/>
              </a:rPr>
              <a:t>τις </a:t>
            </a:r>
            <a:r>
              <a:rPr sz="3600" spc="4" baseline="3413" dirty="0" smtClean="0">
                <a:latin typeface="Calibri"/>
                <a:cs typeface="Calibri"/>
              </a:rPr>
              <a:t>π</a:t>
            </a:r>
            <a:r>
              <a:rPr sz="3600" spc="0" baseline="3413" dirty="0" smtClean="0">
                <a:latin typeface="Calibri"/>
                <a:cs typeface="Calibri"/>
              </a:rPr>
              <a:t>ροκλή</a:t>
            </a:r>
            <a:r>
              <a:rPr sz="3600" spc="-4" baseline="3413" dirty="0" smtClean="0">
                <a:latin typeface="Calibri"/>
                <a:cs typeface="Calibri"/>
              </a:rPr>
              <a:t>σ</a:t>
            </a:r>
            <a:r>
              <a:rPr sz="3600" spc="0" baseline="3413" dirty="0" smtClean="0">
                <a:latin typeface="Calibri"/>
                <a:cs typeface="Calibri"/>
              </a:rPr>
              <a:t>εις</a:t>
            </a:r>
            <a:r>
              <a:rPr sz="3600" spc="-14" baseline="3413" dirty="0" smtClean="0">
                <a:latin typeface="Calibri"/>
                <a:cs typeface="Calibri"/>
              </a:rPr>
              <a:t> </a:t>
            </a:r>
            <a:r>
              <a:rPr sz="3600" spc="-29" baseline="3413" dirty="0" smtClean="0">
                <a:latin typeface="Calibri"/>
                <a:cs typeface="Calibri"/>
              </a:rPr>
              <a:t>τ</a:t>
            </a:r>
            <a:r>
              <a:rPr sz="3600" spc="0" baseline="3413" dirty="0" smtClean="0">
                <a:latin typeface="Calibri"/>
                <a:cs typeface="Calibri"/>
              </a:rPr>
              <a:t>ου περ</a:t>
            </a:r>
            <a:r>
              <a:rPr sz="3600" spc="4" baseline="3413" dirty="0" smtClean="0">
                <a:latin typeface="Calibri"/>
                <a:cs typeface="Calibri"/>
              </a:rPr>
              <a:t>ι</a:t>
            </a:r>
            <a:r>
              <a:rPr sz="3600" spc="0" baseline="3413" dirty="0" smtClean="0">
                <a:latin typeface="Calibri"/>
                <a:cs typeface="Calibri"/>
              </a:rPr>
              <a:t>β</a:t>
            </a:r>
            <a:r>
              <a:rPr sz="3600" spc="-4" baseline="3413" dirty="0" smtClean="0">
                <a:latin typeface="Calibri"/>
                <a:cs typeface="Calibri"/>
              </a:rPr>
              <a:t>ά</a:t>
            </a:r>
            <a:r>
              <a:rPr sz="3600" spc="14" baseline="3413" dirty="0" smtClean="0">
                <a:latin typeface="Calibri"/>
                <a:cs typeface="Calibri"/>
              </a:rPr>
              <a:t>λ</a:t>
            </a:r>
            <a:r>
              <a:rPr sz="3600" spc="-19" baseline="3413" dirty="0" smtClean="0">
                <a:latin typeface="Calibri"/>
                <a:cs typeface="Calibri"/>
              </a:rPr>
              <a:t>λ</a:t>
            </a:r>
            <a:r>
              <a:rPr sz="3600" spc="0" baseline="3413" dirty="0" smtClean="0">
                <a:latin typeface="Calibri"/>
                <a:cs typeface="Calibri"/>
              </a:rPr>
              <a:t>ο</a:t>
            </a:r>
            <a:r>
              <a:rPr sz="3600" spc="4" baseline="3413" dirty="0" smtClean="0">
                <a:latin typeface="Calibri"/>
                <a:cs typeface="Calibri"/>
              </a:rPr>
              <a:t>ν</a:t>
            </a:r>
            <a:r>
              <a:rPr sz="3600" spc="-29" baseline="3413" dirty="0" smtClean="0">
                <a:latin typeface="Calibri"/>
                <a:cs typeface="Calibri"/>
              </a:rPr>
              <a:t>τ</a:t>
            </a:r>
            <a:r>
              <a:rPr sz="3600" spc="0" baseline="3413" dirty="0" smtClean="0">
                <a:latin typeface="Calibri"/>
                <a:cs typeface="Calibri"/>
              </a:rPr>
              <a:t>ο</a:t>
            </a:r>
            <a:r>
              <a:rPr sz="3600" spc="-4" baseline="3413" dirty="0" smtClean="0">
                <a:latin typeface="Calibri"/>
                <a:cs typeface="Calibri"/>
              </a:rPr>
              <a:t>ς</a:t>
            </a:r>
            <a:r>
              <a:rPr sz="3600" spc="0" baseline="3413" dirty="0" smtClean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  <a:p>
            <a:pPr marL="12700" marR="45720">
              <a:lnSpc>
                <a:spcPts val="2590"/>
              </a:lnSpc>
            </a:pPr>
            <a:r>
              <a:rPr sz="3600" spc="0" baseline="3413" dirty="0" smtClean="0">
                <a:solidFill>
                  <a:srgbClr val="00B0F0"/>
                </a:solidFill>
                <a:latin typeface="Calibri"/>
                <a:cs typeface="Calibri"/>
              </a:rPr>
              <a:t>Ενι</a:t>
            </a:r>
            <a:r>
              <a:rPr sz="3600" spc="9" baseline="3413" dirty="0" smtClean="0">
                <a:solidFill>
                  <a:srgbClr val="00B0F0"/>
                </a:solidFill>
                <a:latin typeface="Calibri"/>
                <a:cs typeface="Calibri"/>
              </a:rPr>
              <a:t>σ</a:t>
            </a:r>
            <a:r>
              <a:rPr sz="3600" spc="0" baseline="3413" dirty="0" smtClean="0">
                <a:solidFill>
                  <a:srgbClr val="00B0F0"/>
                </a:solidFill>
                <a:latin typeface="Calibri"/>
                <a:cs typeface="Calibri"/>
              </a:rPr>
              <a:t>χ</a:t>
            </a:r>
            <a:r>
              <a:rPr sz="3600" spc="-19" baseline="3413" dirty="0" smtClean="0">
                <a:solidFill>
                  <a:srgbClr val="00B0F0"/>
                </a:solidFill>
                <a:latin typeface="Calibri"/>
                <a:cs typeface="Calibri"/>
              </a:rPr>
              <a:t>ύ</a:t>
            </a:r>
            <a:r>
              <a:rPr sz="3600" spc="0" baseline="3413" dirty="0" smtClean="0">
                <a:solidFill>
                  <a:srgbClr val="00B0F0"/>
                </a:solidFill>
                <a:latin typeface="Calibri"/>
                <a:cs typeface="Calibri"/>
              </a:rPr>
              <a:t>ει </a:t>
            </a:r>
            <a:r>
              <a:rPr sz="3600" spc="-9" baseline="3413" dirty="0" smtClean="0">
                <a:solidFill>
                  <a:srgbClr val="00B0F0"/>
                </a:solidFill>
                <a:latin typeface="Calibri"/>
                <a:cs typeface="Calibri"/>
              </a:rPr>
              <a:t>τ</a:t>
            </a:r>
            <a:r>
              <a:rPr sz="3600" spc="-54" baseline="3413" dirty="0" smtClean="0">
                <a:solidFill>
                  <a:srgbClr val="00B0F0"/>
                </a:solidFill>
                <a:latin typeface="Calibri"/>
                <a:cs typeface="Calibri"/>
              </a:rPr>
              <a:t>η</a:t>
            </a:r>
            <a:r>
              <a:rPr sz="3600" spc="0" baseline="3413" dirty="0" smtClean="0">
                <a:solidFill>
                  <a:srgbClr val="00B0F0"/>
                </a:solidFill>
                <a:latin typeface="Calibri"/>
                <a:cs typeface="Calibri"/>
              </a:rPr>
              <a:t>ν</a:t>
            </a:r>
            <a:r>
              <a:rPr sz="3600" spc="-14" baseline="3413" dirty="0" smtClean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sz="3600" spc="-19" baseline="3413" dirty="0" smtClean="0">
                <a:solidFill>
                  <a:srgbClr val="00B0F0"/>
                </a:solidFill>
                <a:latin typeface="Calibri"/>
                <a:cs typeface="Calibri"/>
              </a:rPr>
              <a:t>π</a:t>
            </a:r>
            <a:r>
              <a:rPr sz="3600" spc="0" baseline="3413" dirty="0" smtClean="0">
                <a:solidFill>
                  <a:srgbClr val="00B0F0"/>
                </a:solidFill>
                <a:latin typeface="Calibri"/>
                <a:cs typeface="Calibri"/>
              </a:rPr>
              <a:t>αρ</a:t>
            </a:r>
            <a:r>
              <a:rPr sz="3600" spc="-9" baseline="3413" dirty="0" smtClean="0">
                <a:solidFill>
                  <a:srgbClr val="00B0F0"/>
                </a:solidFill>
                <a:latin typeface="Calibri"/>
                <a:cs typeface="Calibri"/>
              </a:rPr>
              <a:t>α</a:t>
            </a:r>
            <a:r>
              <a:rPr sz="3600" spc="-25" baseline="3413" dirty="0" smtClean="0">
                <a:solidFill>
                  <a:srgbClr val="00B0F0"/>
                </a:solidFill>
                <a:latin typeface="Calibri"/>
                <a:cs typeface="Calibri"/>
              </a:rPr>
              <a:t>κ</a:t>
            </a:r>
            <a:r>
              <a:rPr sz="3600" spc="-34" baseline="3413" dirty="0" smtClean="0">
                <a:solidFill>
                  <a:srgbClr val="00B0F0"/>
                </a:solidFill>
                <a:latin typeface="Calibri"/>
                <a:cs typeface="Calibri"/>
              </a:rPr>
              <a:t>ί</a:t>
            </a:r>
            <a:r>
              <a:rPr sz="3600" spc="0" baseline="3413" dirty="0" smtClean="0">
                <a:solidFill>
                  <a:srgbClr val="00B0F0"/>
                </a:solidFill>
                <a:latin typeface="Calibri"/>
                <a:cs typeface="Calibri"/>
              </a:rPr>
              <a:t>νη</a:t>
            </a:r>
            <a:r>
              <a:rPr sz="3600" spc="-9" baseline="3413" dirty="0" smtClean="0">
                <a:solidFill>
                  <a:srgbClr val="00B0F0"/>
                </a:solidFill>
                <a:latin typeface="Calibri"/>
                <a:cs typeface="Calibri"/>
              </a:rPr>
              <a:t>σ</a:t>
            </a:r>
            <a:r>
              <a:rPr sz="3600" spc="0" baseline="3413" dirty="0" smtClean="0">
                <a:solidFill>
                  <a:srgbClr val="00B0F0"/>
                </a:solidFill>
                <a:latin typeface="Calibri"/>
                <a:cs typeface="Calibri"/>
              </a:rPr>
              <a:t>η </a:t>
            </a:r>
            <a:r>
              <a:rPr sz="3600" spc="-14" baseline="3413" dirty="0" smtClean="0">
                <a:latin typeface="Calibri"/>
                <a:cs typeface="Calibri"/>
              </a:rPr>
              <a:t>τω</a:t>
            </a:r>
            <a:r>
              <a:rPr sz="3600" spc="0" baseline="3413" dirty="0" smtClean="0">
                <a:latin typeface="Calibri"/>
                <a:cs typeface="Calibri"/>
              </a:rPr>
              <a:t>ν</a:t>
            </a:r>
            <a:r>
              <a:rPr sz="3600" spc="9" baseline="3413" dirty="0" smtClean="0">
                <a:latin typeface="Calibri"/>
                <a:cs typeface="Calibri"/>
              </a:rPr>
              <a:t> </a:t>
            </a:r>
            <a:r>
              <a:rPr sz="3600" spc="0" baseline="3413" dirty="0" smtClean="0">
                <a:latin typeface="Calibri"/>
                <a:cs typeface="Calibri"/>
              </a:rPr>
              <a:t>ε</a:t>
            </a:r>
            <a:r>
              <a:rPr sz="3600" spc="-14" baseline="3413" dirty="0" smtClean="0">
                <a:latin typeface="Calibri"/>
                <a:cs typeface="Calibri"/>
              </a:rPr>
              <a:t>ρ</a:t>
            </a:r>
            <a:r>
              <a:rPr sz="3600" spc="0" baseline="3413" dirty="0" smtClean="0">
                <a:latin typeface="Calibri"/>
                <a:cs typeface="Calibri"/>
              </a:rPr>
              <a:t>γ</a:t>
            </a:r>
            <a:r>
              <a:rPr sz="3600" spc="-9" baseline="3413" dirty="0" smtClean="0">
                <a:latin typeface="Calibri"/>
                <a:cs typeface="Calibri"/>
              </a:rPr>
              <a:t>α</a:t>
            </a:r>
            <a:r>
              <a:rPr sz="3600" spc="0" baseline="3413" dirty="0" smtClean="0">
                <a:latin typeface="Calibri"/>
                <a:cs typeface="Calibri"/>
              </a:rPr>
              <a:t>ζομέ</a:t>
            </a:r>
            <a:r>
              <a:rPr sz="3600" spc="-14" baseline="3413" dirty="0" smtClean="0">
                <a:latin typeface="Calibri"/>
                <a:cs typeface="Calibri"/>
              </a:rPr>
              <a:t>νω</a:t>
            </a:r>
            <a:r>
              <a:rPr sz="3600" spc="0" baseline="3413" dirty="0" smtClean="0">
                <a:latin typeface="Calibri"/>
                <a:cs typeface="Calibri"/>
              </a:rPr>
              <a:t>ν.</a:t>
            </a:r>
            <a:endParaRPr sz="2400">
              <a:latin typeface="Calibri"/>
              <a:cs typeface="Calibri"/>
            </a:endParaRPr>
          </a:p>
          <a:p>
            <a:pPr marL="12700" marR="45720">
              <a:lnSpc>
                <a:spcPts val="2595"/>
              </a:lnSpc>
              <a:spcBef>
                <a:spcPts val="0"/>
              </a:spcBef>
            </a:pPr>
            <a:r>
              <a:rPr sz="3600" spc="0" baseline="3413" dirty="0" smtClean="0">
                <a:latin typeface="Calibri"/>
                <a:cs typeface="Calibri"/>
              </a:rPr>
              <a:t>Σε</a:t>
            </a:r>
            <a:r>
              <a:rPr sz="3600" spc="-14" baseline="3413" dirty="0" smtClean="0">
                <a:latin typeface="Calibri"/>
                <a:cs typeface="Calibri"/>
              </a:rPr>
              <a:t> </a:t>
            </a:r>
            <a:r>
              <a:rPr sz="3600" spc="0" baseline="3413" dirty="0" smtClean="0">
                <a:latin typeface="Calibri"/>
                <a:cs typeface="Calibri"/>
              </a:rPr>
              <a:t>περ</a:t>
            </a:r>
            <a:r>
              <a:rPr sz="3600" spc="4" baseline="3413" dirty="0" smtClean="0">
                <a:latin typeface="Calibri"/>
                <a:cs typeface="Calibri"/>
              </a:rPr>
              <a:t>ι</a:t>
            </a:r>
            <a:r>
              <a:rPr sz="3600" spc="0" baseline="3413" dirty="0" smtClean="0">
                <a:latin typeface="Calibri"/>
                <a:cs typeface="Calibri"/>
              </a:rPr>
              <a:t>π</a:t>
            </a:r>
            <a:r>
              <a:rPr sz="3600" spc="-9" baseline="3413" dirty="0" smtClean="0">
                <a:latin typeface="Calibri"/>
                <a:cs typeface="Calibri"/>
              </a:rPr>
              <a:t>τ</a:t>
            </a:r>
            <a:r>
              <a:rPr sz="3600" spc="0" baseline="3413" dirty="0" smtClean="0">
                <a:latin typeface="Calibri"/>
                <a:cs typeface="Calibri"/>
              </a:rPr>
              <a:t>ώ</a:t>
            </a:r>
            <a:r>
              <a:rPr sz="3600" spc="-4" baseline="3413" dirty="0" smtClean="0">
                <a:latin typeface="Calibri"/>
                <a:cs typeface="Calibri"/>
              </a:rPr>
              <a:t>σ</a:t>
            </a:r>
            <a:r>
              <a:rPr sz="3600" spc="0" baseline="3413" dirty="0" smtClean="0">
                <a:latin typeface="Calibri"/>
                <a:cs typeface="Calibri"/>
              </a:rPr>
              <a:t>εις </a:t>
            </a:r>
            <a:r>
              <a:rPr sz="3600" spc="-19" baseline="3413" dirty="0" smtClean="0">
                <a:solidFill>
                  <a:srgbClr val="FF0000"/>
                </a:solidFill>
                <a:latin typeface="Calibri"/>
                <a:cs typeface="Calibri"/>
              </a:rPr>
              <a:t>γ</a:t>
            </a:r>
            <a:r>
              <a:rPr sz="3600" spc="0" baseline="3413" dirty="0" smtClean="0">
                <a:solidFill>
                  <a:srgbClr val="FF0000"/>
                </a:solidFill>
                <a:latin typeface="Calibri"/>
                <a:cs typeface="Calibri"/>
              </a:rPr>
              <a:t>ε</a:t>
            </a:r>
            <a:r>
              <a:rPr sz="3600" spc="-14" baseline="3413" dirty="0" smtClean="0">
                <a:solidFill>
                  <a:srgbClr val="FF0000"/>
                </a:solidFill>
                <a:latin typeface="Calibri"/>
                <a:cs typeface="Calibri"/>
              </a:rPr>
              <a:t>ω</a:t>
            </a:r>
            <a:r>
              <a:rPr sz="3600" spc="-25" baseline="3413" dirty="0" smtClean="0">
                <a:solidFill>
                  <a:srgbClr val="FF0000"/>
                </a:solidFill>
                <a:latin typeface="Calibri"/>
                <a:cs typeface="Calibri"/>
              </a:rPr>
              <a:t>γ</a:t>
            </a:r>
            <a:r>
              <a:rPr sz="3600" spc="0" baseline="3413" dirty="0" smtClean="0">
                <a:solidFill>
                  <a:srgbClr val="FF0000"/>
                </a:solidFill>
                <a:latin typeface="Calibri"/>
                <a:cs typeface="Calibri"/>
              </a:rPr>
              <a:t>ραφικής</a:t>
            </a:r>
            <a:r>
              <a:rPr sz="3600" spc="9" baseline="3413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600" spc="0" baseline="3413" dirty="0" smtClean="0">
                <a:solidFill>
                  <a:srgbClr val="FF0000"/>
                </a:solidFill>
                <a:latin typeface="Calibri"/>
                <a:cs typeface="Calibri"/>
              </a:rPr>
              <a:t>διαφορ</a:t>
            </a:r>
            <a:r>
              <a:rPr sz="3600" spc="-4" baseline="3413" dirty="0" smtClean="0">
                <a:solidFill>
                  <a:srgbClr val="FF0000"/>
                </a:solidFill>
                <a:latin typeface="Calibri"/>
                <a:cs typeface="Calibri"/>
              </a:rPr>
              <a:t>ο</a:t>
            </a:r>
            <a:r>
              <a:rPr sz="3600" spc="0" baseline="3413" dirty="0" smtClean="0">
                <a:solidFill>
                  <a:srgbClr val="FF0000"/>
                </a:solidFill>
                <a:latin typeface="Calibri"/>
                <a:cs typeface="Calibri"/>
              </a:rPr>
              <a:t>ποίη</a:t>
            </a:r>
            <a:r>
              <a:rPr sz="3600" spc="-4" baseline="3413" dirty="0" smtClean="0">
                <a:solidFill>
                  <a:srgbClr val="FF0000"/>
                </a:solidFill>
                <a:latin typeface="Calibri"/>
                <a:cs typeface="Calibri"/>
              </a:rPr>
              <a:t>σ</a:t>
            </a:r>
            <a:r>
              <a:rPr sz="3600" spc="0" baseline="3413" dirty="0" smtClean="0">
                <a:solidFill>
                  <a:srgbClr val="FF0000"/>
                </a:solidFill>
                <a:latin typeface="Calibri"/>
                <a:cs typeface="Calibri"/>
              </a:rPr>
              <a:t>η</a:t>
            </a:r>
            <a:r>
              <a:rPr sz="3600" spc="-4" baseline="3413" dirty="0" smtClean="0">
                <a:solidFill>
                  <a:srgbClr val="FF0000"/>
                </a:solidFill>
                <a:latin typeface="Calibri"/>
                <a:cs typeface="Calibri"/>
              </a:rPr>
              <a:t>ς</a:t>
            </a:r>
            <a:r>
              <a:rPr sz="3600" spc="0" baseline="3413" dirty="0" smtClean="0">
                <a:solidFill>
                  <a:srgbClr val="FF0000"/>
                </a:solidFill>
                <a:latin typeface="Calibri"/>
                <a:cs typeface="Calibri"/>
              </a:rPr>
              <a:t>,</a:t>
            </a:r>
            <a:endParaRPr sz="2400">
              <a:solidFill>
                <a:srgbClr val="FF0000"/>
              </a:solidFill>
              <a:latin typeface="Calibri"/>
              <a:cs typeface="Calibri"/>
            </a:endParaRPr>
          </a:p>
          <a:p>
            <a:pPr marL="12700" marR="45720">
              <a:lnSpc>
                <a:spcPts val="2590"/>
              </a:lnSpc>
            </a:pPr>
            <a:r>
              <a:rPr sz="3600" spc="0" baseline="3413" dirty="0" smtClean="0">
                <a:solidFill>
                  <a:srgbClr val="FF0000"/>
                </a:solidFill>
                <a:latin typeface="Calibri"/>
                <a:cs typeface="Calibri"/>
              </a:rPr>
              <a:t>βε</a:t>
            </a:r>
            <a:r>
              <a:rPr sz="3600" spc="-94" baseline="3413" dirty="0" smtClean="0">
                <a:solidFill>
                  <a:srgbClr val="FF0000"/>
                </a:solidFill>
                <a:latin typeface="Calibri"/>
                <a:cs typeface="Calibri"/>
              </a:rPr>
              <a:t>λ</a:t>
            </a:r>
            <a:r>
              <a:rPr sz="3600" spc="0" baseline="3413" dirty="0" smtClean="0">
                <a:solidFill>
                  <a:srgbClr val="FF0000"/>
                </a:solidFill>
                <a:latin typeface="Calibri"/>
                <a:cs typeface="Calibri"/>
              </a:rPr>
              <a:t>τι</a:t>
            </a:r>
            <a:r>
              <a:rPr sz="3600" spc="-14" baseline="3413" dirty="0" smtClean="0">
                <a:solidFill>
                  <a:srgbClr val="FF0000"/>
                </a:solidFill>
                <a:latin typeface="Calibri"/>
                <a:cs typeface="Calibri"/>
              </a:rPr>
              <a:t>ώ</a:t>
            </a:r>
            <a:r>
              <a:rPr sz="3600" spc="0" baseline="3413" dirty="0" smtClean="0">
                <a:solidFill>
                  <a:srgbClr val="FF0000"/>
                </a:solidFill>
                <a:latin typeface="Calibri"/>
                <a:cs typeface="Calibri"/>
              </a:rPr>
              <a:t>νει</a:t>
            </a:r>
            <a:r>
              <a:rPr sz="3600" spc="-9" baseline="3413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600" spc="-29" baseline="3413" dirty="0" smtClean="0">
                <a:solidFill>
                  <a:srgbClr val="FF0000"/>
                </a:solidFill>
                <a:latin typeface="Calibri"/>
                <a:cs typeface="Calibri"/>
              </a:rPr>
              <a:t>τ</a:t>
            </a:r>
            <a:r>
              <a:rPr sz="3600" spc="0" baseline="3413" dirty="0" smtClean="0">
                <a:solidFill>
                  <a:srgbClr val="FF0000"/>
                </a:solidFill>
                <a:latin typeface="Calibri"/>
                <a:cs typeface="Calibri"/>
              </a:rPr>
              <a:t>ο </a:t>
            </a:r>
            <a:r>
              <a:rPr sz="3600" spc="4" baseline="3413" dirty="0" smtClean="0">
                <a:solidFill>
                  <a:srgbClr val="FF0000"/>
                </a:solidFill>
                <a:latin typeface="Calibri"/>
                <a:cs typeface="Calibri"/>
              </a:rPr>
              <a:t>δ</a:t>
            </a:r>
            <a:r>
              <a:rPr sz="3600" spc="0" baseline="3413" dirty="0" smtClean="0">
                <a:solidFill>
                  <a:srgbClr val="FF0000"/>
                </a:solidFill>
                <a:latin typeface="Calibri"/>
                <a:cs typeface="Calibri"/>
              </a:rPr>
              <a:t>ιοικ</a:t>
            </a:r>
            <a:r>
              <a:rPr sz="3600" spc="-39" baseline="3413" dirty="0" smtClean="0">
                <a:solidFill>
                  <a:srgbClr val="FF0000"/>
                </a:solidFill>
                <a:latin typeface="Calibri"/>
                <a:cs typeface="Calibri"/>
              </a:rPr>
              <a:t>η</a:t>
            </a:r>
            <a:r>
              <a:rPr sz="3600" spc="0" baseline="3413" dirty="0" smtClean="0">
                <a:solidFill>
                  <a:srgbClr val="FF0000"/>
                </a:solidFill>
                <a:latin typeface="Calibri"/>
                <a:cs typeface="Calibri"/>
              </a:rPr>
              <a:t>τι</a:t>
            </a:r>
            <a:r>
              <a:rPr sz="3600" spc="-75" baseline="3413" dirty="0" smtClean="0">
                <a:solidFill>
                  <a:srgbClr val="FF0000"/>
                </a:solidFill>
                <a:latin typeface="Calibri"/>
                <a:cs typeface="Calibri"/>
              </a:rPr>
              <a:t>κ</a:t>
            </a:r>
            <a:r>
              <a:rPr sz="3600" spc="0" baseline="3413" dirty="0" smtClean="0">
                <a:solidFill>
                  <a:srgbClr val="FF0000"/>
                </a:solidFill>
                <a:latin typeface="Calibri"/>
                <a:cs typeface="Calibri"/>
              </a:rPr>
              <a:t>ό</a:t>
            </a:r>
            <a:r>
              <a:rPr sz="3600" spc="-4" baseline="3413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600" spc="0" baseline="3413" dirty="0" smtClean="0">
                <a:solidFill>
                  <a:srgbClr val="FF0000"/>
                </a:solidFill>
                <a:latin typeface="Calibri"/>
                <a:cs typeface="Calibri"/>
              </a:rPr>
              <a:t>έλε</a:t>
            </a:r>
            <a:r>
              <a:rPr sz="3600" spc="4" baseline="3413" dirty="0" smtClean="0">
                <a:solidFill>
                  <a:srgbClr val="FF0000"/>
                </a:solidFill>
                <a:latin typeface="Calibri"/>
                <a:cs typeface="Calibri"/>
              </a:rPr>
              <a:t>γ</a:t>
            </a:r>
            <a:r>
              <a:rPr sz="3600" spc="-25" baseline="3413" dirty="0" smtClean="0">
                <a:solidFill>
                  <a:srgbClr val="FF0000"/>
                </a:solidFill>
                <a:latin typeface="Calibri"/>
                <a:cs typeface="Calibri"/>
              </a:rPr>
              <a:t>χ</a:t>
            </a:r>
            <a:r>
              <a:rPr sz="3600" spc="0" baseline="3413" dirty="0" smtClean="0">
                <a:solidFill>
                  <a:srgbClr val="FF0000"/>
                </a:solidFill>
                <a:latin typeface="Calibri"/>
                <a:cs typeface="Calibri"/>
              </a:rPr>
              <a:t>ο.</a:t>
            </a:r>
            <a:endParaRPr sz="2400">
              <a:solidFill>
                <a:srgbClr val="FF0000"/>
              </a:solidFill>
              <a:latin typeface="Calibri"/>
              <a:cs typeface="Calibri"/>
            </a:endParaRPr>
          </a:p>
          <a:p>
            <a:pPr marL="12700" marR="45720">
              <a:lnSpc>
                <a:spcPts val="2590"/>
              </a:lnSpc>
            </a:pPr>
            <a:r>
              <a:rPr sz="3600" spc="0" baseline="3413" dirty="0" smtClean="0">
                <a:latin typeface="Calibri"/>
                <a:cs typeface="Calibri"/>
              </a:rPr>
              <a:t>Υπο</a:t>
            </a:r>
            <a:r>
              <a:rPr sz="3600" spc="9" baseline="3413" dirty="0" smtClean="0">
                <a:latin typeface="Calibri"/>
                <a:cs typeface="Calibri"/>
              </a:rPr>
              <a:t>σ</a:t>
            </a:r>
            <a:r>
              <a:rPr sz="3600" spc="0" baseline="3413" dirty="0" smtClean="0">
                <a:latin typeface="Calibri"/>
                <a:cs typeface="Calibri"/>
              </a:rPr>
              <a:t>τ</a:t>
            </a:r>
            <a:r>
              <a:rPr sz="3600" spc="-9" baseline="3413" dirty="0" smtClean="0">
                <a:latin typeface="Calibri"/>
                <a:cs typeface="Calibri"/>
              </a:rPr>
              <a:t>η</a:t>
            </a:r>
            <a:r>
              <a:rPr sz="3600" spc="0" baseline="3413" dirty="0" smtClean="0">
                <a:latin typeface="Calibri"/>
                <a:cs typeface="Calibri"/>
              </a:rPr>
              <a:t>ρί</a:t>
            </a:r>
            <a:r>
              <a:rPr sz="3600" spc="-14" baseline="3413" dirty="0" smtClean="0">
                <a:latin typeface="Calibri"/>
                <a:cs typeface="Calibri"/>
              </a:rPr>
              <a:t>ζ</a:t>
            </a:r>
            <a:r>
              <a:rPr sz="3600" spc="0" baseline="3413" dirty="0" smtClean="0">
                <a:latin typeface="Calibri"/>
                <a:cs typeface="Calibri"/>
              </a:rPr>
              <a:t>ει</a:t>
            </a:r>
            <a:r>
              <a:rPr sz="3600" spc="4" baseline="3413" dirty="0" smtClean="0">
                <a:latin typeface="Calibri"/>
                <a:cs typeface="Calibri"/>
              </a:rPr>
              <a:t> </a:t>
            </a:r>
            <a:r>
              <a:rPr sz="3600" spc="0" baseline="3413" dirty="0" smtClean="0">
                <a:latin typeface="Calibri"/>
                <a:cs typeface="Calibri"/>
              </a:rPr>
              <a:t>τη</a:t>
            </a:r>
            <a:r>
              <a:rPr sz="3600" spc="-9" baseline="3413" dirty="0" smtClean="0">
                <a:latin typeface="Calibri"/>
                <a:cs typeface="Calibri"/>
              </a:rPr>
              <a:t> </a:t>
            </a:r>
            <a:r>
              <a:rPr sz="3600" spc="0" baseline="3413" dirty="0" smtClean="0">
                <a:latin typeface="Calibri"/>
                <a:cs typeface="Calibri"/>
              </a:rPr>
              <a:t>διοικ</a:t>
            </a:r>
            <a:r>
              <a:rPr sz="3600" spc="-39" baseline="3413" dirty="0" smtClean="0">
                <a:latin typeface="Calibri"/>
                <a:cs typeface="Calibri"/>
              </a:rPr>
              <a:t>η</a:t>
            </a:r>
            <a:r>
              <a:rPr sz="3600" spc="0" baseline="3413" dirty="0" smtClean="0">
                <a:latin typeface="Calibri"/>
                <a:cs typeface="Calibri"/>
              </a:rPr>
              <a:t>τική αν</a:t>
            </a:r>
            <a:r>
              <a:rPr sz="3600" spc="-4" baseline="3413" dirty="0" smtClean="0">
                <a:latin typeface="Calibri"/>
                <a:cs typeface="Calibri"/>
              </a:rPr>
              <a:t>ά</a:t>
            </a:r>
            <a:r>
              <a:rPr sz="3600" spc="0" baseline="3413" dirty="0" smtClean="0">
                <a:latin typeface="Calibri"/>
                <a:cs typeface="Calibri"/>
              </a:rPr>
              <a:t>πτυξη </a:t>
            </a:r>
            <a:r>
              <a:rPr sz="3600" spc="-14" baseline="3413" dirty="0" smtClean="0">
                <a:latin typeface="Calibri"/>
                <a:cs typeface="Calibri"/>
              </a:rPr>
              <a:t>τω</a:t>
            </a:r>
            <a:r>
              <a:rPr sz="3600" spc="0" baseline="3413" dirty="0" smtClean="0">
                <a:latin typeface="Calibri"/>
                <a:cs typeface="Calibri"/>
              </a:rPr>
              <a:t>ν </a:t>
            </a:r>
            <a:r>
              <a:rPr sz="3600" spc="14" baseline="3413" dirty="0" smtClean="0">
                <a:latin typeface="Calibri"/>
                <a:cs typeface="Calibri"/>
              </a:rPr>
              <a:t>σ</a:t>
            </a:r>
            <a:r>
              <a:rPr sz="3600" spc="0" baseline="3413" dirty="0" smtClean="0">
                <a:latin typeface="Calibri"/>
                <a:cs typeface="Calibri"/>
              </a:rPr>
              <a:t>τελε</a:t>
            </a:r>
            <a:r>
              <a:rPr sz="3600" spc="-29" baseline="3413" dirty="0" smtClean="0">
                <a:latin typeface="Calibri"/>
                <a:cs typeface="Calibri"/>
              </a:rPr>
              <a:t>χ</a:t>
            </a:r>
            <a:r>
              <a:rPr sz="3600" spc="-14" baseline="3413" dirty="0" smtClean="0">
                <a:latin typeface="Calibri"/>
                <a:cs typeface="Calibri"/>
              </a:rPr>
              <a:t>ώ</a:t>
            </a:r>
            <a:r>
              <a:rPr sz="3600" spc="0" baseline="3413" dirty="0" smtClean="0">
                <a:latin typeface="Calibri"/>
                <a:cs typeface="Calibri"/>
              </a:rPr>
              <a:t>ν.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21149" y="3498754"/>
            <a:ext cx="177800" cy="330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CE70A1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621149" y="4156875"/>
            <a:ext cx="177952" cy="6600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CE70A1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12700" marR="152">
              <a:lnSpc>
                <a:spcPts val="2595"/>
              </a:lnSpc>
              <a:spcBef>
                <a:spcPts val="2"/>
              </a:spcBef>
            </a:pPr>
            <a:r>
              <a:rPr sz="2400" spc="0" dirty="0" smtClean="0">
                <a:solidFill>
                  <a:srgbClr val="CE70A1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621149" y="5145055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CE70A1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4053840" y="6400799"/>
            <a:ext cx="8138159" cy="457198"/>
          </a:xfrm>
          <a:custGeom>
            <a:avLst/>
            <a:gdLst/>
            <a:ahLst/>
            <a:cxnLst/>
            <a:rect l="l" t="t" r="r" b="b"/>
            <a:pathLst>
              <a:path w="8138159" h="457198">
                <a:moveTo>
                  <a:pt x="0" y="457198"/>
                </a:moveTo>
                <a:lnTo>
                  <a:pt x="8138159" y="457198"/>
                </a:lnTo>
                <a:lnTo>
                  <a:pt x="8138159" y="0"/>
                </a:lnTo>
                <a:lnTo>
                  <a:pt x="0" y="0"/>
                </a:lnTo>
                <a:lnTo>
                  <a:pt x="0" y="457198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053840" y="6333744"/>
            <a:ext cx="8138159" cy="67056"/>
          </a:xfrm>
          <a:custGeom>
            <a:avLst/>
            <a:gdLst/>
            <a:ahLst/>
            <a:cxnLst/>
            <a:rect l="l" t="t" r="r" b="b"/>
            <a:pathLst>
              <a:path w="8138159" h="67055">
                <a:moveTo>
                  <a:pt x="0" y="67055"/>
                </a:moveTo>
                <a:lnTo>
                  <a:pt x="8138159" y="67055"/>
                </a:lnTo>
                <a:lnTo>
                  <a:pt x="8138159" y="0"/>
                </a:lnTo>
                <a:lnTo>
                  <a:pt x="0" y="0"/>
                </a:lnTo>
                <a:lnTo>
                  <a:pt x="0" y="67055"/>
                </a:lnTo>
                <a:close/>
              </a:path>
            </a:pathLst>
          </a:custGeom>
          <a:solidFill>
            <a:srgbClr val="7A7A7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535679" y="5423916"/>
            <a:ext cx="1037844" cy="1037844"/>
          </a:xfrm>
          <a:custGeom>
            <a:avLst/>
            <a:gdLst/>
            <a:ahLst/>
            <a:cxnLst/>
            <a:rect l="l" t="t" r="r" b="b"/>
            <a:pathLst>
              <a:path w="1037844" h="1037843">
                <a:moveTo>
                  <a:pt x="0" y="518922"/>
                </a:moveTo>
                <a:lnTo>
                  <a:pt x="518922" y="1037844"/>
                </a:lnTo>
                <a:lnTo>
                  <a:pt x="1037844" y="518922"/>
                </a:lnTo>
                <a:lnTo>
                  <a:pt x="518922" y="0"/>
                </a:lnTo>
                <a:lnTo>
                  <a:pt x="0" y="518922"/>
                </a:lnTo>
                <a:close/>
              </a:path>
            </a:pathLst>
          </a:custGeom>
          <a:solidFill>
            <a:srgbClr val="959FA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53840" y="1737360"/>
            <a:ext cx="7106411" cy="0"/>
          </a:xfrm>
          <a:custGeom>
            <a:avLst/>
            <a:gdLst/>
            <a:ahLst/>
            <a:cxnLst/>
            <a:rect l="l" t="t" r="r" b="b"/>
            <a:pathLst>
              <a:path w="7106411">
                <a:moveTo>
                  <a:pt x="0" y="0"/>
                </a:moveTo>
                <a:lnTo>
                  <a:pt x="7106411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535679" y="1629155"/>
            <a:ext cx="1037844" cy="1039368"/>
          </a:xfrm>
          <a:custGeom>
            <a:avLst/>
            <a:gdLst/>
            <a:ahLst/>
            <a:cxnLst/>
            <a:rect l="l" t="t" r="r" b="b"/>
            <a:pathLst>
              <a:path w="1037844" h="1039368">
                <a:moveTo>
                  <a:pt x="0" y="519684"/>
                </a:moveTo>
                <a:lnTo>
                  <a:pt x="518922" y="1039368"/>
                </a:lnTo>
                <a:lnTo>
                  <a:pt x="1037844" y="519684"/>
                </a:lnTo>
                <a:lnTo>
                  <a:pt x="518922" y="0"/>
                </a:lnTo>
                <a:lnTo>
                  <a:pt x="0" y="519684"/>
                </a:lnTo>
                <a:close/>
              </a:path>
            </a:pathLst>
          </a:custGeom>
          <a:solidFill>
            <a:srgbClr val="7A7A7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535679" y="2804160"/>
            <a:ext cx="1037844" cy="1037844"/>
          </a:xfrm>
          <a:custGeom>
            <a:avLst/>
            <a:gdLst/>
            <a:ahLst/>
            <a:cxnLst/>
            <a:rect l="l" t="t" r="r" b="b"/>
            <a:pathLst>
              <a:path w="1037844" h="1037843">
                <a:moveTo>
                  <a:pt x="0" y="518922"/>
                </a:moveTo>
                <a:lnTo>
                  <a:pt x="518922" y="1037844"/>
                </a:lnTo>
                <a:lnTo>
                  <a:pt x="1037844" y="518922"/>
                </a:lnTo>
                <a:lnTo>
                  <a:pt x="518922" y="0"/>
                </a:lnTo>
                <a:lnTo>
                  <a:pt x="0" y="518922"/>
                </a:lnTo>
                <a:close/>
              </a:path>
            </a:pathLst>
          </a:custGeom>
          <a:solidFill>
            <a:srgbClr val="90306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535679" y="4114800"/>
            <a:ext cx="1037844" cy="1037844"/>
          </a:xfrm>
          <a:custGeom>
            <a:avLst/>
            <a:gdLst/>
            <a:ahLst/>
            <a:cxnLst/>
            <a:rect l="l" t="t" r="r" b="b"/>
            <a:pathLst>
              <a:path w="1037844" h="1037844">
                <a:moveTo>
                  <a:pt x="0" y="518922"/>
                </a:moveTo>
                <a:lnTo>
                  <a:pt x="518922" y="1037844"/>
                </a:lnTo>
                <a:lnTo>
                  <a:pt x="1037844" y="518922"/>
                </a:lnTo>
                <a:lnTo>
                  <a:pt x="518922" y="0"/>
                </a:lnTo>
                <a:lnTo>
                  <a:pt x="0" y="518922"/>
                </a:lnTo>
                <a:close/>
              </a:path>
            </a:pathLst>
          </a:custGeom>
          <a:solidFill>
            <a:srgbClr val="B1314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0"/>
            <a:ext cx="4053840" cy="6858000"/>
          </a:xfrm>
          <a:custGeom>
            <a:avLst/>
            <a:gdLst/>
            <a:ahLst/>
            <a:cxnLst/>
            <a:rect l="l" t="t" r="r" b="b"/>
            <a:pathLst>
              <a:path w="4053840" h="6858000">
                <a:moveTo>
                  <a:pt x="4053840" y="0"/>
                </a:moveTo>
                <a:lnTo>
                  <a:pt x="0" y="0"/>
                </a:lnTo>
                <a:lnTo>
                  <a:pt x="0" y="6857999"/>
                </a:lnTo>
                <a:lnTo>
                  <a:pt x="4053840" y="6857999"/>
                </a:lnTo>
                <a:lnTo>
                  <a:pt x="405384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0"/>
            <a:ext cx="405384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652641" y="786129"/>
            <a:ext cx="2366748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 smtClean="0">
                <a:solidFill>
                  <a:srgbClr val="FF0000"/>
                </a:solidFill>
                <a:latin typeface="Calibri"/>
                <a:cs typeface="Calibri"/>
              </a:rPr>
              <a:t>Σ</a:t>
            </a:r>
            <a:r>
              <a:rPr sz="4800" b="1" spc="-19" baseline="3413" dirty="0" smtClean="0">
                <a:solidFill>
                  <a:srgbClr val="FF0000"/>
                </a:solidFill>
                <a:latin typeface="Calibri"/>
                <a:cs typeface="Calibri"/>
              </a:rPr>
              <a:t>υ</a:t>
            </a:r>
            <a:r>
              <a:rPr sz="4800" b="1" spc="0" baseline="3413" dirty="0" smtClean="0">
                <a:solidFill>
                  <a:srgbClr val="FF0000"/>
                </a:solidFill>
                <a:latin typeface="Calibri"/>
                <a:cs typeface="Calibri"/>
              </a:rPr>
              <a:t>γ</a:t>
            </a:r>
            <a:r>
              <a:rPr sz="4800" b="1" spc="-34" baseline="3413" dirty="0" smtClean="0">
                <a:solidFill>
                  <a:srgbClr val="FF0000"/>
                </a:solidFill>
                <a:latin typeface="Calibri"/>
                <a:cs typeface="Calibri"/>
              </a:rPr>
              <a:t>κ</a:t>
            </a:r>
            <a:r>
              <a:rPr sz="4800" b="1" spc="0" baseline="3413" dirty="0" smtClean="0">
                <a:solidFill>
                  <a:srgbClr val="FF0000"/>
                </a:solidFill>
                <a:latin typeface="Calibri"/>
                <a:cs typeface="Calibri"/>
              </a:rPr>
              <a:t>έ</a:t>
            </a:r>
            <a:r>
              <a:rPr sz="4800" b="1" spc="19" baseline="3413" dirty="0" smtClean="0">
                <a:solidFill>
                  <a:srgbClr val="FF0000"/>
                </a:solidFill>
                <a:latin typeface="Calibri"/>
                <a:cs typeface="Calibri"/>
              </a:rPr>
              <a:t>ν</a:t>
            </a:r>
            <a:r>
              <a:rPr sz="4800" b="1" spc="-19" baseline="3413" dirty="0" smtClean="0">
                <a:solidFill>
                  <a:srgbClr val="FF0000"/>
                </a:solidFill>
                <a:latin typeface="Calibri"/>
                <a:cs typeface="Calibri"/>
              </a:rPr>
              <a:t>τ</a:t>
            </a:r>
            <a:r>
              <a:rPr sz="4800" b="1" spc="0" baseline="3413" dirty="0" smtClean="0">
                <a:solidFill>
                  <a:srgbClr val="FF0000"/>
                </a:solidFill>
                <a:latin typeface="Calibri"/>
                <a:cs typeface="Calibri"/>
              </a:rPr>
              <a:t>ρωση</a:t>
            </a:r>
            <a:endParaRPr sz="320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49851" y="1792604"/>
            <a:ext cx="5749471" cy="6228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5765">
              <a:lnSpc>
                <a:spcPts val="2475"/>
              </a:lnSpc>
              <a:spcBef>
                <a:spcPts val="123"/>
              </a:spcBef>
            </a:pPr>
            <a:r>
              <a:rPr sz="3600" spc="0" baseline="2275" dirty="0" smtClean="0">
                <a:latin typeface="Calibri"/>
                <a:cs typeface="Calibri"/>
              </a:rPr>
              <a:t>Ο </a:t>
            </a:r>
            <a:r>
              <a:rPr sz="3600" spc="-9" baseline="2275" dirty="0" smtClean="0">
                <a:latin typeface="Calibri"/>
                <a:cs typeface="Calibri"/>
              </a:rPr>
              <a:t>β</a:t>
            </a:r>
            <a:r>
              <a:rPr sz="3600" spc="0" baseline="2275" dirty="0" smtClean="0">
                <a:latin typeface="Calibri"/>
                <a:cs typeface="Calibri"/>
              </a:rPr>
              <a:t>α</a:t>
            </a:r>
            <a:r>
              <a:rPr sz="3600" spc="-9" baseline="2275" dirty="0" smtClean="0">
                <a:latin typeface="Calibri"/>
                <a:cs typeface="Calibri"/>
              </a:rPr>
              <a:t>θμ</a:t>
            </a:r>
            <a:r>
              <a:rPr sz="3600" spc="0" baseline="2275" dirty="0" smtClean="0">
                <a:latin typeface="Calibri"/>
                <a:cs typeface="Calibri"/>
              </a:rPr>
              <a:t>ός </a:t>
            </a:r>
            <a:r>
              <a:rPr sz="3600" b="1" spc="0" baseline="2275" dirty="0" smtClean="0">
                <a:solidFill>
                  <a:srgbClr val="FFFF00"/>
                </a:solidFill>
                <a:latin typeface="Calibri"/>
                <a:cs typeface="Calibri"/>
              </a:rPr>
              <a:t>απο</a:t>
            </a:r>
            <a:r>
              <a:rPr sz="3600" b="1" spc="-29" baseline="2275" dirty="0" smtClean="0">
                <a:solidFill>
                  <a:srgbClr val="FFFF00"/>
                </a:solidFill>
                <a:latin typeface="Calibri"/>
                <a:cs typeface="Calibri"/>
              </a:rPr>
              <a:t>κ</a:t>
            </a:r>
            <a:r>
              <a:rPr sz="3600" b="1" spc="0" baseline="2275" dirty="0" smtClean="0">
                <a:solidFill>
                  <a:srgbClr val="FFFF00"/>
                </a:solidFill>
                <a:latin typeface="Calibri"/>
                <a:cs typeface="Calibri"/>
              </a:rPr>
              <a:t>έ</a:t>
            </a:r>
            <a:r>
              <a:rPr sz="3600" b="1" spc="9" baseline="2275" dirty="0" smtClean="0">
                <a:solidFill>
                  <a:srgbClr val="FFFF00"/>
                </a:solidFill>
                <a:latin typeface="Calibri"/>
                <a:cs typeface="Calibri"/>
              </a:rPr>
              <a:t>ν</a:t>
            </a:r>
            <a:r>
              <a:rPr sz="3600" b="1" spc="-4" baseline="2275" dirty="0" smtClean="0">
                <a:solidFill>
                  <a:srgbClr val="FFFF00"/>
                </a:solidFill>
                <a:latin typeface="Calibri"/>
                <a:cs typeface="Calibri"/>
              </a:rPr>
              <a:t>τ</a:t>
            </a:r>
            <a:r>
              <a:rPr sz="3600" b="1" spc="0" baseline="2275" dirty="0" smtClean="0">
                <a:solidFill>
                  <a:srgbClr val="FFFF00"/>
                </a:solidFill>
                <a:latin typeface="Calibri"/>
                <a:cs typeface="Calibri"/>
              </a:rPr>
              <a:t>ρω</a:t>
            </a:r>
            <a:r>
              <a:rPr sz="3600" b="1" spc="4" baseline="2275" dirty="0" smtClean="0">
                <a:solidFill>
                  <a:srgbClr val="FFFF00"/>
                </a:solidFill>
                <a:latin typeface="Calibri"/>
                <a:cs typeface="Calibri"/>
              </a:rPr>
              <a:t>σ</a:t>
            </a:r>
            <a:r>
              <a:rPr sz="3600" b="1" spc="0" baseline="2275" dirty="0" smtClean="0">
                <a:solidFill>
                  <a:srgbClr val="FFFF00"/>
                </a:solidFill>
                <a:latin typeface="Calibri"/>
                <a:cs typeface="Calibri"/>
              </a:rPr>
              <a:t>ης</a:t>
            </a:r>
            <a:r>
              <a:rPr sz="3600" b="1" spc="-19" baseline="2275" dirty="0" smtClean="0">
                <a:latin typeface="Calibri"/>
                <a:cs typeface="Calibri"/>
              </a:rPr>
              <a:t> </a:t>
            </a:r>
            <a:r>
              <a:rPr sz="3600" spc="0" baseline="2275" dirty="0" smtClean="0">
                <a:latin typeface="Calibri"/>
                <a:cs typeface="Calibri"/>
              </a:rPr>
              <a:t>μιας </a:t>
            </a:r>
            <a:r>
              <a:rPr sz="3600" spc="4" baseline="2275" dirty="0" smtClean="0">
                <a:latin typeface="Calibri"/>
                <a:cs typeface="Calibri"/>
              </a:rPr>
              <a:t>δ</a:t>
            </a:r>
            <a:r>
              <a:rPr sz="3600" spc="0" baseline="2275" dirty="0" smtClean="0">
                <a:latin typeface="Calibri"/>
                <a:cs typeface="Calibri"/>
              </a:rPr>
              <a:t>ομ</a:t>
            </a:r>
            <a:r>
              <a:rPr sz="3600" spc="-9" baseline="2275" dirty="0" smtClean="0">
                <a:latin typeface="Calibri"/>
                <a:cs typeface="Calibri"/>
              </a:rPr>
              <a:t>ή</a:t>
            </a:r>
            <a:r>
              <a:rPr sz="3600" spc="0" baseline="2275" dirty="0" smtClean="0">
                <a:latin typeface="Calibri"/>
                <a:cs typeface="Calibri"/>
              </a:rPr>
              <a:t>ς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375"/>
              </a:lnSpc>
            </a:pPr>
            <a:r>
              <a:rPr sz="3600" spc="-69" baseline="3413" dirty="0" smtClean="0">
                <a:latin typeface="Calibri"/>
                <a:cs typeface="Calibri"/>
              </a:rPr>
              <a:t>κ</a:t>
            </a:r>
            <a:r>
              <a:rPr sz="3600" spc="0" baseline="3413" dirty="0" smtClean="0">
                <a:latin typeface="Calibri"/>
                <a:cs typeface="Calibri"/>
              </a:rPr>
              <a:t>α</a:t>
            </a:r>
            <a:r>
              <a:rPr sz="3600" spc="-9" baseline="3413" dirty="0" smtClean="0">
                <a:latin typeface="Calibri"/>
                <a:cs typeface="Calibri"/>
              </a:rPr>
              <a:t>θ</a:t>
            </a:r>
            <a:r>
              <a:rPr sz="3600" spc="0" baseline="3413" dirty="0" smtClean="0">
                <a:latin typeface="Calibri"/>
                <a:cs typeface="Calibri"/>
              </a:rPr>
              <a:t>ορί</a:t>
            </a:r>
            <a:r>
              <a:rPr sz="3600" spc="-25" baseline="3413" dirty="0" smtClean="0">
                <a:latin typeface="Calibri"/>
                <a:cs typeface="Calibri"/>
              </a:rPr>
              <a:t>ζ</a:t>
            </a:r>
            <a:r>
              <a:rPr sz="3600" spc="0" baseline="3413" dirty="0" smtClean="0">
                <a:latin typeface="Calibri"/>
                <a:cs typeface="Calibri"/>
              </a:rPr>
              <a:t>ε</a:t>
            </a:r>
            <a:r>
              <a:rPr sz="3600" spc="-19" baseline="3413" dirty="0" smtClean="0">
                <a:latin typeface="Calibri"/>
                <a:cs typeface="Calibri"/>
              </a:rPr>
              <a:t>τ</a:t>
            </a:r>
            <a:r>
              <a:rPr sz="3600" spc="0" baseline="3413" dirty="0" smtClean="0">
                <a:latin typeface="Calibri"/>
                <a:cs typeface="Calibri"/>
              </a:rPr>
              <a:t>αι από </a:t>
            </a:r>
            <a:r>
              <a:rPr sz="3600" spc="-34" baseline="3413" dirty="0" smtClean="0">
                <a:latin typeface="Calibri"/>
                <a:cs typeface="Calibri"/>
              </a:rPr>
              <a:t>τ</a:t>
            </a:r>
            <a:r>
              <a:rPr sz="3600" spc="0" baseline="3413" dirty="0" smtClean="0">
                <a:latin typeface="Calibri"/>
                <a:cs typeface="Calibri"/>
              </a:rPr>
              <a:t>ο</a:t>
            </a:r>
            <a:r>
              <a:rPr sz="3600" spc="-9" baseline="3413" dirty="0" smtClean="0">
                <a:latin typeface="Calibri"/>
                <a:cs typeface="Calibri"/>
              </a:rPr>
              <a:t>υ</a:t>
            </a:r>
            <a:r>
              <a:rPr sz="3600" spc="0" baseline="3413" dirty="0" smtClean="0">
                <a:latin typeface="Calibri"/>
                <a:cs typeface="Calibri"/>
              </a:rPr>
              <a:t>ς </a:t>
            </a:r>
            <a:r>
              <a:rPr sz="3600" spc="-14" baseline="3413" dirty="0" smtClean="0">
                <a:latin typeface="Calibri"/>
                <a:cs typeface="Calibri"/>
              </a:rPr>
              <a:t>π</a:t>
            </a:r>
            <a:r>
              <a:rPr sz="3600" spc="0" baseline="3413" dirty="0" smtClean="0">
                <a:latin typeface="Calibri"/>
                <a:cs typeface="Calibri"/>
              </a:rPr>
              <a:t>αρ</a:t>
            </a:r>
            <a:r>
              <a:rPr sz="3600" spc="-9" baseline="3413" dirty="0" smtClean="0">
                <a:latin typeface="Calibri"/>
                <a:cs typeface="Calibri"/>
              </a:rPr>
              <a:t>α</a:t>
            </a:r>
            <a:r>
              <a:rPr sz="3600" spc="-69" baseline="3413" dirty="0" smtClean="0">
                <a:latin typeface="Calibri"/>
                <a:cs typeface="Calibri"/>
              </a:rPr>
              <a:t>κ</a:t>
            </a:r>
            <a:r>
              <a:rPr sz="3600" spc="0" baseline="3413" dirty="0" smtClean="0">
                <a:latin typeface="Calibri"/>
                <a:cs typeface="Calibri"/>
              </a:rPr>
              <a:t>ά</a:t>
            </a:r>
            <a:r>
              <a:rPr sz="3600" spc="-25" baseline="3413" dirty="0" smtClean="0">
                <a:latin typeface="Calibri"/>
                <a:cs typeface="Calibri"/>
              </a:rPr>
              <a:t>τ</a:t>
            </a:r>
            <a:r>
              <a:rPr sz="3600" spc="0" baseline="3413" dirty="0" smtClean="0">
                <a:latin typeface="Calibri"/>
                <a:cs typeface="Calibri"/>
              </a:rPr>
              <a:t>ω </a:t>
            </a:r>
            <a:r>
              <a:rPr sz="3600" spc="-14" baseline="3413" dirty="0" smtClean="0">
                <a:latin typeface="Calibri"/>
                <a:cs typeface="Calibri"/>
              </a:rPr>
              <a:t>π</a:t>
            </a:r>
            <a:r>
              <a:rPr sz="3600" spc="0" baseline="3413" dirty="0" smtClean="0">
                <a:latin typeface="Calibri"/>
                <a:cs typeface="Calibri"/>
              </a:rPr>
              <a:t>αρ</a:t>
            </a:r>
            <a:r>
              <a:rPr sz="3600" spc="-25" baseline="3413" dirty="0" smtClean="0">
                <a:latin typeface="Calibri"/>
                <a:cs typeface="Calibri"/>
              </a:rPr>
              <a:t>ά</a:t>
            </a:r>
            <a:r>
              <a:rPr sz="3600" spc="0" baseline="3413" dirty="0" smtClean="0">
                <a:latin typeface="Calibri"/>
                <a:cs typeface="Calibri"/>
              </a:rPr>
              <a:t>γ</a:t>
            </a:r>
            <a:r>
              <a:rPr sz="3600" spc="-9" baseline="3413" dirty="0" smtClean="0">
                <a:latin typeface="Calibri"/>
                <a:cs typeface="Calibri"/>
              </a:rPr>
              <a:t>ο</a:t>
            </a:r>
            <a:r>
              <a:rPr sz="3600" spc="9" baseline="3413" dirty="0" smtClean="0">
                <a:latin typeface="Calibri"/>
                <a:cs typeface="Calibri"/>
              </a:rPr>
              <a:t>ν</a:t>
            </a:r>
            <a:r>
              <a:rPr sz="3600" spc="0" baseline="3413" dirty="0" smtClean="0">
                <a:latin typeface="Calibri"/>
                <a:cs typeface="Calibri"/>
              </a:rPr>
              <a:t>τ</a:t>
            </a:r>
            <a:r>
              <a:rPr sz="3600" spc="-9" baseline="3413" dirty="0" smtClean="0">
                <a:latin typeface="Calibri"/>
                <a:cs typeface="Calibri"/>
              </a:rPr>
              <a:t>ε</a:t>
            </a:r>
            <a:r>
              <a:rPr sz="3600" spc="0" baseline="3413" dirty="0" smtClean="0">
                <a:latin typeface="Calibri"/>
                <a:cs typeface="Calibri"/>
              </a:rPr>
              <a:t>ς: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07051" y="2359818"/>
            <a:ext cx="177952" cy="32567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52">
              <a:lnSpc>
                <a:spcPts val="2480"/>
              </a:lnSpc>
              <a:spcBef>
                <a:spcPts val="124"/>
              </a:spcBef>
            </a:pPr>
            <a:r>
              <a:rPr sz="3600" spc="0" baseline="-1207" dirty="0" smtClean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12700" marR="152">
              <a:lnSpc>
                <a:spcPts val="2305"/>
              </a:lnSpc>
            </a:pPr>
            <a:r>
              <a:rPr sz="3600" spc="0" baseline="-1207" dirty="0" smtClean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12700" marR="152">
              <a:lnSpc>
                <a:spcPts val="2380"/>
              </a:lnSpc>
              <a:spcBef>
                <a:spcPts val="3"/>
              </a:spcBef>
            </a:pPr>
            <a:r>
              <a:rPr sz="3600" spc="0" baseline="1207" dirty="0" smtClean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ts val="2685"/>
              </a:lnSpc>
              <a:spcBef>
                <a:spcPts val="1863"/>
              </a:spcBef>
            </a:pPr>
            <a:r>
              <a:rPr sz="3600" spc="0" baseline="-2415" dirty="0" smtClean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12700" marR="152">
              <a:lnSpc>
                <a:spcPts val="2305"/>
              </a:lnSpc>
            </a:pPr>
            <a:r>
              <a:rPr sz="3600" spc="0" baseline="-1207" dirty="0" smtClean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12700" marR="152">
              <a:lnSpc>
                <a:spcPts val="2305"/>
              </a:lnSpc>
            </a:pPr>
            <a:r>
              <a:rPr sz="3600" spc="0" baseline="-1207" dirty="0" smtClean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12700" marR="152">
              <a:lnSpc>
                <a:spcPts val="2305"/>
              </a:lnSpc>
            </a:pPr>
            <a:r>
              <a:rPr sz="3600" spc="0" baseline="-1207" dirty="0" smtClean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12700" marR="152">
              <a:lnSpc>
                <a:spcPts val="2305"/>
              </a:lnSpc>
            </a:pPr>
            <a:r>
              <a:rPr sz="3600" spc="0" baseline="-1207" dirty="0" smtClean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ts val="2305"/>
              </a:lnSpc>
            </a:pPr>
            <a:r>
              <a:rPr sz="3600" spc="0" baseline="-1207" dirty="0" smtClean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12700" marR="152">
              <a:lnSpc>
                <a:spcPts val="2380"/>
              </a:lnSpc>
              <a:spcBef>
                <a:spcPts val="3"/>
              </a:spcBef>
            </a:pPr>
            <a:r>
              <a:rPr sz="3600" spc="0" baseline="1207" dirty="0" smtClean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449951" y="2378202"/>
            <a:ext cx="4983784" cy="32567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5765">
              <a:lnSpc>
                <a:spcPts val="2475"/>
              </a:lnSpc>
              <a:spcBef>
                <a:spcPts val="123"/>
              </a:spcBef>
            </a:pPr>
            <a:r>
              <a:rPr sz="3600" spc="0" baseline="2275" dirty="0" smtClean="0">
                <a:latin typeface="Calibri"/>
                <a:cs typeface="Calibri"/>
              </a:rPr>
              <a:t>Ο</a:t>
            </a:r>
            <a:r>
              <a:rPr sz="3600" spc="-14" baseline="2275" dirty="0" smtClean="0">
                <a:latin typeface="Calibri"/>
                <a:cs typeface="Calibri"/>
              </a:rPr>
              <a:t>ρ</a:t>
            </a:r>
            <a:r>
              <a:rPr sz="3600" spc="0" baseline="2275" dirty="0" smtClean="0">
                <a:latin typeface="Calibri"/>
                <a:cs typeface="Calibri"/>
              </a:rPr>
              <a:t>γ</a:t>
            </a:r>
            <a:r>
              <a:rPr sz="3600" spc="-4" baseline="2275" dirty="0" smtClean="0">
                <a:latin typeface="Calibri"/>
                <a:cs typeface="Calibri"/>
              </a:rPr>
              <a:t>α</a:t>
            </a:r>
            <a:r>
              <a:rPr sz="3600" spc="-9" baseline="2275" dirty="0" smtClean="0">
                <a:latin typeface="Calibri"/>
                <a:cs typeface="Calibri"/>
              </a:rPr>
              <a:t>ν</a:t>
            </a:r>
            <a:r>
              <a:rPr sz="3600" spc="0" baseline="2275" dirty="0" smtClean="0">
                <a:latin typeface="Calibri"/>
                <a:cs typeface="Calibri"/>
              </a:rPr>
              <a:t>ω</a:t>
            </a:r>
            <a:r>
              <a:rPr sz="3600" spc="-4" baseline="2275" dirty="0" smtClean="0">
                <a:latin typeface="Calibri"/>
                <a:cs typeface="Calibri"/>
              </a:rPr>
              <a:t>τ</a:t>
            </a:r>
            <a:r>
              <a:rPr sz="3600" spc="0" baseline="2275" dirty="0" smtClean="0">
                <a:latin typeface="Calibri"/>
                <a:cs typeface="Calibri"/>
              </a:rPr>
              <a:t>ι</a:t>
            </a:r>
            <a:r>
              <a:rPr sz="3600" spc="-69" baseline="2275" dirty="0" smtClean="0">
                <a:latin typeface="Calibri"/>
                <a:cs typeface="Calibri"/>
              </a:rPr>
              <a:t>κ</a:t>
            </a:r>
            <a:r>
              <a:rPr sz="3600" spc="0" baseline="2275" dirty="0" smtClean="0">
                <a:latin typeface="Calibri"/>
                <a:cs typeface="Calibri"/>
              </a:rPr>
              <a:t>οί </a:t>
            </a:r>
            <a:r>
              <a:rPr sz="3600" spc="14" baseline="2275" dirty="0" smtClean="0">
                <a:latin typeface="Calibri"/>
                <a:cs typeface="Calibri"/>
              </a:rPr>
              <a:t>σ</a:t>
            </a:r>
            <a:r>
              <a:rPr sz="3600" spc="-29" baseline="2275" dirty="0" smtClean="0">
                <a:latin typeface="Calibri"/>
                <a:cs typeface="Calibri"/>
              </a:rPr>
              <a:t>τ</a:t>
            </a:r>
            <a:r>
              <a:rPr sz="3600" spc="0" baseline="2275" dirty="0" smtClean="0">
                <a:latin typeface="Calibri"/>
                <a:cs typeface="Calibri"/>
              </a:rPr>
              <a:t>ό</a:t>
            </a:r>
            <a:r>
              <a:rPr sz="3600" spc="-29" baseline="2275" dirty="0" smtClean="0">
                <a:latin typeface="Calibri"/>
                <a:cs typeface="Calibri"/>
              </a:rPr>
              <a:t>χ</a:t>
            </a:r>
            <a:r>
              <a:rPr sz="3600" spc="0" baseline="2275" dirty="0" smtClean="0">
                <a:latin typeface="Calibri"/>
                <a:cs typeface="Calibri"/>
              </a:rPr>
              <a:t>οι</a:t>
            </a:r>
            <a:endParaRPr sz="2400">
              <a:latin typeface="Calibri"/>
              <a:cs typeface="Calibri"/>
            </a:endParaRPr>
          </a:p>
          <a:p>
            <a:pPr marL="12700" marR="45765">
              <a:lnSpc>
                <a:spcPts val="2305"/>
              </a:lnSpc>
            </a:pPr>
            <a:r>
              <a:rPr sz="3600" spc="0" baseline="2275" dirty="0" smtClean="0">
                <a:latin typeface="Calibri"/>
                <a:cs typeface="Calibri"/>
              </a:rPr>
              <a:t>Βα</a:t>
            </a:r>
            <a:r>
              <a:rPr sz="3600" spc="-4" baseline="2275" dirty="0" smtClean="0">
                <a:latin typeface="Calibri"/>
                <a:cs typeface="Calibri"/>
              </a:rPr>
              <a:t>θ</a:t>
            </a:r>
            <a:r>
              <a:rPr sz="3600" spc="-9" baseline="2275" dirty="0" smtClean="0">
                <a:latin typeface="Calibri"/>
                <a:cs typeface="Calibri"/>
              </a:rPr>
              <a:t>μ</a:t>
            </a:r>
            <a:r>
              <a:rPr sz="3600" spc="0" baseline="2275" dirty="0" smtClean="0">
                <a:latin typeface="Calibri"/>
                <a:cs typeface="Calibri"/>
              </a:rPr>
              <a:t>ός</a:t>
            </a:r>
            <a:r>
              <a:rPr sz="3600" spc="-4" baseline="2275" dirty="0" smtClean="0">
                <a:latin typeface="Calibri"/>
                <a:cs typeface="Calibri"/>
              </a:rPr>
              <a:t> </a:t>
            </a:r>
            <a:r>
              <a:rPr sz="3600" spc="0" baseline="2275" dirty="0" smtClean="0">
                <a:latin typeface="Calibri"/>
                <a:cs typeface="Calibri"/>
              </a:rPr>
              <a:t>ε</a:t>
            </a:r>
            <a:r>
              <a:rPr sz="3600" spc="-29" baseline="2275" dirty="0" smtClean="0">
                <a:latin typeface="Calibri"/>
                <a:cs typeface="Calibri"/>
              </a:rPr>
              <a:t>ξ</a:t>
            </a:r>
            <a:r>
              <a:rPr sz="3600" spc="0" baseline="2275" dirty="0" smtClean="0">
                <a:latin typeface="Calibri"/>
                <a:cs typeface="Calibri"/>
              </a:rPr>
              <a:t>ε</a:t>
            </a:r>
            <a:r>
              <a:rPr sz="3600" spc="-9" baseline="2275" dirty="0" smtClean="0">
                <a:latin typeface="Calibri"/>
                <a:cs typeface="Calibri"/>
              </a:rPr>
              <a:t>ι</a:t>
            </a:r>
            <a:r>
              <a:rPr sz="3600" spc="0" baseline="2275" dirty="0" smtClean="0">
                <a:latin typeface="Calibri"/>
                <a:cs typeface="Calibri"/>
              </a:rPr>
              <a:t>δί</a:t>
            </a:r>
            <a:r>
              <a:rPr sz="3600" spc="-29" baseline="2275" dirty="0" smtClean="0">
                <a:latin typeface="Calibri"/>
                <a:cs typeface="Calibri"/>
              </a:rPr>
              <a:t>κ</a:t>
            </a:r>
            <a:r>
              <a:rPr sz="3600" spc="0" baseline="2275" dirty="0" smtClean="0">
                <a:latin typeface="Calibri"/>
                <a:cs typeface="Calibri"/>
              </a:rPr>
              <a:t>ε</a:t>
            </a:r>
            <a:r>
              <a:rPr sz="3600" spc="-4" baseline="2275" dirty="0" smtClean="0">
                <a:latin typeface="Calibri"/>
                <a:cs typeface="Calibri"/>
              </a:rPr>
              <a:t>υ</a:t>
            </a:r>
            <a:r>
              <a:rPr sz="3600" spc="0" baseline="2275" dirty="0" smtClean="0">
                <a:latin typeface="Calibri"/>
                <a:cs typeface="Calibri"/>
              </a:rPr>
              <a:t>σ</a:t>
            </a:r>
            <a:r>
              <a:rPr sz="3600" spc="-9" baseline="2275" dirty="0" smtClean="0">
                <a:latin typeface="Calibri"/>
                <a:cs typeface="Calibri"/>
              </a:rPr>
              <a:t>η</a:t>
            </a:r>
            <a:r>
              <a:rPr sz="3600" spc="0" baseline="2275" dirty="0" smtClean="0">
                <a:latin typeface="Calibri"/>
                <a:cs typeface="Calibri"/>
              </a:rPr>
              <a:t>ς </a:t>
            </a:r>
            <a:r>
              <a:rPr sz="3600" spc="-9" baseline="2275" dirty="0" smtClean="0">
                <a:latin typeface="Calibri"/>
                <a:cs typeface="Calibri"/>
              </a:rPr>
              <a:t>τ</a:t>
            </a:r>
            <a:r>
              <a:rPr sz="3600" spc="-14" baseline="2275" dirty="0" smtClean="0">
                <a:latin typeface="Calibri"/>
                <a:cs typeface="Calibri"/>
              </a:rPr>
              <a:t>ω</a:t>
            </a:r>
            <a:r>
              <a:rPr sz="3600" spc="0" baseline="2275" dirty="0" smtClean="0">
                <a:latin typeface="Calibri"/>
                <a:cs typeface="Calibri"/>
              </a:rPr>
              <a:t>ν ε</a:t>
            </a:r>
            <a:r>
              <a:rPr sz="3600" spc="-9" baseline="2275" dirty="0" smtClean="0">
                <a:latin typeface="Calibri"/>
                <a:cs typeface="Calibri"/>
              </a:rPr>
              <a:t>ρ</a:t>
            </a:r>
            <a:r>
              <a:rPr sz="3600" spc="0" baseline="2275" dirty="0" smtClean="0">
                <a:latin typeface="Calibri"/>
                <a:cs typeface="Calibri"/>
              </a:rPr>
              <a:t>γ</a:t>
            </a:r>
            <a:r>
              <a:rPr sz="3600" spc="-4" baseline="2275" dirty="0" smtClean="0">
                <a:latin typeface="Calibri"/>
                <a:cs typeface="Calibri"/>
              </a:rPr>
              <a:t>α</a:t>
            </a:r>
            <a:r>
              <a:rPr sz="3600" spc="0" baseline="2275" dirty="0" smtClean="0">
                <a:latin typeface="Calibri"/>
                <a:cs typeface="Calibri"/>
              </a:rPr>
              <a:t>ζομέ</a:t>
            </a:r>
            <a:r>
              <a:rPr sz="3600" spc="-9" baseline="2275" dirty="0" smtClean="0">
                <a:latin typeface="Calibri"/>
                <a:cs typeface="Calibri"/>
              </a:rPr>
              <a:t>ν</a:t>
            </a:r>
            <a:r>
              <a:rPr sz="3600" spc="-14" baseline="2275" dirty="0" smtClean="0">
                <a:latin typeface="Calibri"/>
                <a:cs typeface="Calibri"/>
              </a:rPr>
              <a:t>ω</a:t>
            </a:r>
            <a:r>
              <a:rPr sz="3600" spc="0" baseline="2275" dirty="0" smtClean="0">
                <a:latin typeface="Calibri"/>
                <a:cs typeface="Calibri"/>
              </a:rPr>
              <a:t>ν</a:t>
            </a:r>
            <a:endParaRPr sz="2400">
              <a:latin typeface="Calibri"/>
              <a:cs typeface="Calibri"/>
            </a:endParaRPr>
          </a:p>
          <a:p>
            <a:pPr marL="12700" marR="45765">
              <a:lnSpc>
                <a:spcPts val="2305"/>
              </a:lnSpc>
            </a:pPr>
            <a:r>
              <a:rPr sz="3600" spc="0" baseline="2275" dirty="0" smtClean="0">
                <a:latin typeface="Calibri"/>
                <a:cs typeface="Calibri"/>
              </a:rPr>
              <a:t>Κα</a:t>
            </a:r>
            <a:r>
              <a:rPr sz="3600" spc="-19" baseline="2275" dirty="0" smtClean="0">
                <a:latin typeface="Calibri"/>
                <a:cs typeface="Calibri"/>
              </a:rPr>
              <a:t>τ</a:t>
            </a:r>
            <a:r>
              <a:rPr sz="3600" spc="0" baseline="2275" dirty="0" smtClean="0">
                <a:latin typeface="Calibri"/>
                <a:cs typeface="Calibri"/>
              </a:rPr>
              <a:t>ά</a:t>
            </a:r>
            <a:r>
              <a:rPr sz="3600" spc="-14" baseline="2275" dirty="0" smtClean="0">
                <a:latin typeface="Calibri"/>
                <a:cs typeface="Calibri"/>
              </a:rPr>
              <a:t>ρ</a:t>
            </a:r>
            <a:r>
              <a:rPr sz="3600" spc="0" baseline="2275" dirty="0" smtClean="0">
                <a:latin typeface="Calibri"/>
                <a:cs typeface="Calibri"/>
              </a:rPr>
              <a:t>τι</a:t>
            </a:r>
            <a:r>
              <a:rPr sz="3600" spc="-4" baseline="2275" dirty="0" smtClean="0">
                <a:latin typeface="Calibri"/>
                <a:cs typeface="Calibri"/>
              </a:rPr>
              <a:t>σ</a:t>
            </a:r>
            <a:r>
              <a:rPr sz="3600" spc="0" baseline="2275" dirty="0" smtClean="0">
                <a:latin typeface="Calibri"/>
                <a:cs typeface="Calibri"/>
              </a:rPr>
              <a:t>η</a:t>
            </a:r>
            <a:r>
              <a:rPr sz="3600" spc="14" baseline="2275" dirty="0" smtClean="0">
                <a:latin typeface="Calibri"/>
                <a:cs typeface="Calibri"/>
              </a:rPr>
              <a:t> </a:t>
            </a:r>
            <a:r>
              <a:rPr sz="3600" spc="-69" baseline="2275" dirty="0" smtClean="0">
                <a:latin typeface="Calibri"/>
                <a:cs typeface="Calibri"/>
              </a:rPr>
              <a:t>κ</a:t>
            </a:r>
            <a:r>
              <a:rPr sz="3600" spc="0" baseline="2275" dirty="0" smtClean="0">
                <a:latin typeface="Calibri"/>
                <a:cs typeface="Calibri"/>
              </a:rPr>
              <a:t>αι εμπειρία </a:t>
            </a:r>
            <a:r>
              <a:rPr sz="3600" spc="-19" baseline="2275" dirty="0" smtClean="0">
                <a:latin typeface="Calibri"/>
                <a:cs typeface="Calibri"/>
              </a:rPr>
              <a:t>τ</a:t>
            </a:r>
            <a:r>
              <a:rPr sz="3600" spc="-14" baseline="2275" dirty="0" smtClean="0">
                <a:latin typeface="Calibri"/>
                <a:cs typeface="Calibri"/>
              </a:rPr>
              <a:t>ω</a:t>
            </a:r>
            <a:r>
              <a:rPr sz="3600" spc="0" baseline="2275" dirty="0" smtClean="0">
                <a:latin typeface="Calibri"/>
                <a:cs typeface="Calibri"/>
              </a:rPr>
              <a:t>ν α</a:t>
            </a:r>
            <a:r>
              <a:rPr sz="3600" spc="-14" baseline="2275" dirty="0" smtClean="0">
                <a:latin typeface="Calibri"/>
                <a:cs typeface="Calibri"/>
              </a:rPr>
              <a:t>ν</a:t>
            </a:r>
            <a:r>
              <a:rPr sz="3600" spc="0" baseline="2275" dirty="0" smtClean="0">
                <a:latin typeface="Calibri"/>
                <a:cs typeface="Calibri"/>
              </a:rPr>
              <a:t>ώ</a:t>
            </a:r>
            <a:r>
              <a:rPr sz="3600" spc="-19" baseline="2275" dirty="0" smtClean="0">
                <a:latin typeface="Calibri"/>
                <a:cs typeface="Calibri"/>
              </a:rPr>
              <a:t>τ</a:t>
            </a:r>
            <a:r>
              <a:rPr sz="3600" spc="0" baseline="2275" dirty="0" smtClean="0">
                <a:latin typeface="Calibri"/>
                <a:cs typeface="Calibri"/>
              </a:rPr>
              <a:t>α</a:t>
            </a:r>
            <a:r>
              <a:rPr sz="3600" spc="-19" baseline="2275" dirty="0" smtClean="0">
                <a:latin typeface="Calibri"/>
                <a:cs typeface="Calibri"/>
              </a:rPr>
              <a:t>τ</a:t>
            </a:r>
            <a:r>
              <a:rPr sz="3600" spc="-14" baseline="2275" dirty="0" smtClean="0">
                <a:latin typeface="Calibri"/>
                <a:cs typeface="Calibri"/>
              </a:rPr>
              <a:t>ω</a:t>
            </a:r>
            <a:r>
              <a:rPr sz="3600" spc="0" baseline="2275" dirty="0" smtClean="0">
                <a:latin typeface="Calibri"/>
                <a:cs typeface="Calibri"/>
              </a:rPr>
              <a:t>ν</a:t>
            </a:r>
            <a:endParaRPr sz="2400">
              <a:latin typeface="Calibri"/>
              <a:cs typeface="Calibri"/>
            </a:endParaRPr>
          </a:p>
          <a:p>
            <a:pPr marL="12700" marR="45765">
              <a:lnSpc>
                <a:spcPts val="2305"/>
              </a:lnSpc>
            </a:pPr>
            <a:r>
              <a:rPr sz="3600" spc="14" baseline="2275" dirty="0" smtClean="0">
                <a:latin typeface="Calibri"/>
                <a:cs typeface="Calibri"/>
              </a:rPr>
              <a:t>σ</a:t>
            </a:r>
            <a:r>
              <a:rPr sz="3600" spc="0" baseline="2275" dirty="0" smtClean="0">
                <a:latin typeface="Calibri"/>
                <a:cs typeface="Calibri"/>
              </a:rPr>
              <a:t>τελε</a:t>
            </a:r>
            <a:r>
              <a:rPr sz="3600" spc="-29" baseline="2275" dirty="0" smtClean="0">
                <a:latin typeface="Calibri"/>
                <a:cs typeface="Calibri"/>
              </a:rPr>
              <a:t>χ</a:t>
            </a:r>
            <a:r>
              <a:rPr sz="3600" spc="-14" baseline="2275" dirty="0" smtClean="0">
                <a:latin typeface="Calibri"/>
                <a:cs typeface="Calibri"/>
              </a:rPr>
              <a:t>ώ</a:t>
            </a:r>
            <a:r>
              <a:rPr sz="3600" spc="0" baseline="2275" dirty="0" smtClean="0">
                <a:latin typeface="Calibri"/>
                <a:cs typeface="Calibri"/>
              </a:rPr>
              <a:t>ν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305"/>
              </a:lnSpc>
            </a:pPr>
            <a:r>
              <a:rPr sz="3600" spc="0" baseline="2275" dirty="0" smtClean="0">
                <a:latin typeface="Calibri"/>
                <a:cs typeface="Calibri"/>
              </a:rPr>
              <a:t>Επ</a:t>
            </a:r>
            <a:r>
              <a:rPr sz="3600" spc="4" baseline="2275" dirty="0" smtClean="0">
                <a:latin typeface="Calibri"/>
                <a:cs typeface="Calibri"/>
              </a:rPr>
              <a:t>ι</a:t>
            </a:r>
            <a:r>
              <a:rPr sz="3600" spc="14" baseline="2275" dirty="0" smtClean="0">
                <a:latin typeface="Calibri"/>
                <a:cs typeface="Calibri"/>
              </a:rPr>
              <a:t>σ</a:t>
            </a:r>
            <a:r>
              <a:rPr sz="3600" spc="0" baseline="2275" dirty="0" smtClean="0">
                <a:latin typeface="Calibri"/>
                <a:cs typeface="Calibri"/>
              </a:rPr>
              <a:t>τ</a:t>
            </a:r>
            <a:r>
              <a:rPr sz="3600" spc="-9" baseline="2275" dirty="0" smtClean="0">
                <a:latin typeface="Calibri"/>
                <a:cs typeface="Calibri"/>
              </a:rPr>
              <a:t>η</a:t>
            </a:r>
            <a:r>
              <a:rPr sz="3600" spc="-14" baseline="2275" dirty="0" smtClean="0">
                <a:latin typeface="Calibri"/>
                <a:cs typeface="Calibri"/>
              </a:rPr>
              <a:t>μ</a:t>
            </a:r>
            <a:r>
              <a:rPr sz="3600" spc="0" baseline="2275" dirty="0" smtClean="0">
                <a:latin typeface="Calibri"/>
                <a:cs typeface="Calibri"/>
              </a:rPr>
              <a:t>ονι</a:t>
            </a:r>
            <a:r>
              <a:rPr sz="3600" spc="-75" baseline="2275" dirty="0" smtClean="0">
                <a:latin typeface="Calibri"/>
                <a:cs typeface="Calibri"/>
              </a:rPr>
              <a:t>κ</a:t>
            </a:r>
            <a:r>
              <a:rPr sz="3600" spc="0" baseline="2275" dirty="0" smtClean="0">
                <a:latin typeface="Calibri"/>
                <a:cs typeface="Calibri"/>
              </a:rPr>
              <a:t>ό</a:t>
            </a:r>
            <a:r>
              <a:rPr sz="3600" spc="-19" baseline="2275" dirty="0" smtClean="0">
                <a:latin typeface="Calibri"/>
                <a:cs typeface="Calibri"/>
              </a:rPr>
              <a:t> </a:t>
            </a:r>
            <a:r>
              <a:rPr sz="3600" spc="0" baseline="2275" dirty="0" smtClean="0">
                <a:latin typeface="Calibri"/>
                <a:cs typeface="Calibri"/>
              </a:rPr>
              <a:t>περιε</a:t>
            </a:r>
            <a:r>
              <a:rPr sz="3600" spc="-29" baseline="2275" dirty="0" smtClean="0">
                <a:latin typeface="Calibri"/>
                <a:cs typeface="Calibri"/>
              </a:rPr>
              <a:t>χ</a:t>
            </a:r>
            <a:r>
              <a:rPr sz="3600" spc="0" baseline="2275" dirty="0" smtClean="0">
                <a:latin typeface="Calibri"/>
                <a:cs typeface="Calibri"/>
              </a:rPr>
              <a:t>ό</a:t>
            </a:r>
            <a:r>
              <a:rPr sz="3600" spc="-4" baseline="2275" dirty="0" smtClean="0">
                <a:latin typeface="Calibri"/>
                <a:cs typeface="Calibri"/>
              </a:rPr>
              <a:t>μ</a:t>
            </a:r>
            <a:r>
              <a:rPr sz="3600" spc="0" baseline="2275" dirty="0" smtClean="0">
                <a:latin typeface="Calibri"/>
                <a:cs typeface="Calibri"/>
              </a:rPr>
              <a:t>ενο</a:t>
            </a:r>
            <a:r>
              <a:rPr sz="3600" spc="-19" baseline="2275" dirty="0" smtClean="0">
                <a:latin typeface="Calibri"/>
                <a:cs typeface="Calibri"/>
              </a:rPr>
              <a:t> </a:t>
            </a:r>
            <a:r>
              <a:rPr sz="3600" spc="-14" baseline="2275" dirty="0" smtClean="0">
                <a:latin typeface="Calibri"/>
                <a:cs typeface="Calibri"/>
              </a:rPr>
              <a:t>τω</a:t>
            </a:r>
            <a:r>
              <a:rPr sz="3600" spc="0" baseline="2275" dirty="0" smtClean="0">
                <a:latin typeface="Calibri"/>
                <a:cs typeface="Calibri"/>
              </a:rPr>
              <a:t>ν</a:t>
            </a:r>
            <a:r>
              <a:rPr sz="3600" spc="-75" baseline="2275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ε</a:t>
            </a:r>
            <a:r>
              <a:rPr sz="3000" spc="-14" baseline="2730" dirty="0" smtClean="0">
                <a:latin typeface="Calibri"/>
                <a:cs typeface="Calibri"/>
              </a:rPr>
              <a:t>ρ</a:t>
            </a:r>
            <a:r>
              <a:rPr sz="3000" spc="0" baseline="2730" dirty="0" smtClean="0">
                <a:latin typeface="Calibri"/>
                <a:cs typeface="Calibri"/>
              </a:rPr>
              <a:t>γασι</a:t>
            </a:r>
            <a:r>
              <a:rPr sz="3000" spc="-19" baseline="2730" dirty="0" smtClean="0">
                <a:latin typeface="Calibri"/>
                <a:cs typeface="Calibri"/>
              </a:rPr>
              <a:t>ώ</a:t>
            </a:r>
            <a:r>
              <a:rPr sz="3000" spc="0" baseline="2730" dirty="0" smtClean="0">
                <a:latin typeface="Calibri"/>
                <a:cs typeface="Calibri"/>
              </a:rPr>
              <a:t>ν</a:t>
            </a:r>
            <a:endParaRPr sz="2000">
              <a:latin typeface="Calibri"/>
              <a:cs typeface="Calibri"/>
            </a:endParaRPr>
          </a:p>
          <a:p>
            <a:pPr marL="12700" marR="45765">
              <a:lnSpc>
                <a:spcPts val="2305"/>
              </a:lnSpc>
            </a:pPr>
            <a:r>
              <a:rPr sz="3600" spc="0" baseline="2275" dirty="0" smtClean="0">
                <a:latin typeface="Calibri"/>
                <a:cs typeface="Calibri"/>
              </a:rPr>
              <a:t>Μέ</a:t>
            </a:r>
            <a:r>
              <a:rPr sz="3600" spc="-14" baseline="2275" dirty="0" smtClean="0">
                <a:latin typeface="Calibri"/>
                <a:cs typeface="Calibri"/>
              </a:rPr>
              <a:t>γ</a:t>
            </a:r>
            <a:r>
              <a:rPr sz="3600" spc="-25" baseline="2275" dirty="0" smtClean="0">
                <a:latin typeface="Calibri"/>
                <a:cs typeface="Calibri"/>
              </a:rPr>
              <a:t>ε</a:t>
            </a:r>
            <a:r>
              <a:rPr sz="3600" spc="0" baseline="2275" dirty="0" smtClean="0">
                <a:latin typeface="Calibri"/>
                <a:cs typeface="Calibri"/>
              </a:rPr>
              <a:t>θ</a:t>
            </a:r>
            <a:r>
              <a:rPr sz="3600" spc="-9" baseline="2275" dirty="0" smtClean="0">
                <a:latin typeface="Calibri"/>
                <a:cs typeface="Calibri"/>
              </a:rPr>
              <a:t>ο</a:t>
            </a:r>
            <a:r>
              <a:rPr sz="3600" spc="0" baseline="2275" dirty="0" smtClean="0">
                <a:latin typeface="Calibri"/>
                <a:cs typeface="Calibri"/>
              </a:rPr>
              <a:t>ς </a:t>
            </a:r>
            <a:r>
              <a:rPr sz="3600" spc="-34" baseline="2275" dirty="0" smtClean="0">
                <a:latin typeface="Calibri"/>
                <a:cs typeface="Calibri"/>
              </a:rPr>
              <a:t>τ</a:t>
            </a:r>
            <a:r>
              <a:rPr sz="3600" spc="0" baseline="2275" dirty="0" smtClean="0">
                <a:latin typeface="Calibri"/>
                <a:cs typeface="Calibri"/>
              </a:rPr>
              <a:t>ου ο</a:t>
            </a:r>
            <a:r>
              <a:rPr sz="3600" spc="-14" baseline="2275" dirty="0" smtClean="0">
                <a:latin typeface="Calibri"/>
                <a:cs typeface="Calibri"/>
              </a:rPr>
              <a:t>ρ</a:t>
            </a:r>
            <a:r>
              <a:rPr sz="3600" spc="0" baseline="2275" dirty="0" smtClean="0">
                <a:latin typeface="Calibri"/>
                <a:cs typeface="Calibri"/>
              </a:rPr>
              <a:t>γ</a:t>
            </a:r>
            <a:r>
              <a:rPr sz="3600" spc="-4" baseline="2275" dirty="0" smtClean="0">
                <a:latin typeface="Calibri"/>
                <a:cs typeface="Calibri"/>
              </a:rPr>
              <a:t>α</a:t>
            </a:r>
            <a:r>
              <a:rPr sz="3600" spc="0" baseline="2275" dirty="0" smtClean="0">
                <a:latin typeface="Calibri"/>
                <a:cs typeface="Calibri"/>
              </a:rPr>
              <a:t>νισ</a:t>
            </a:r>
            <a:r>
              <a:rPr sz="3600" spc="-9" baseline="2275" dirty="0" smtClean="0">
                <a:latin typeface="Calibri"/>
                <a:cs typeface="Calibri"/>
              </a:rPr>
              <a:t>μ</a:t>
            </a:r>
            <a:r>
              <a:rPr sz="3600" spc="0" baseline="2275" dirty="0" smtClean="0">
                <a:latin typeface="Calibri"/>
                <a:cs typeface="Calibri"/>
              </a:rPr>
              <a:t>ού</a:t>
            </a:r>
            <a:endParaRPr sz="2400">
              <a:latin typeface="Calibri"/>
              <a:cs typeface="Calibri"/>
            </a:endParaRPr>
          </a:p>
          <a:p>
            <a:pPr marL="12700" marR="45765">
              <a:lnSpc>
                <a:spcPts val="2305"/>
              </a:lnSpc>
            </a:pPr>
            <a:r>
              <a:rPr sz="3600" spc="0" baseline="2275" dirty="0" smtClean="0">
                <a:latin typeface="Calibri"/>
                <a:cs typeface="Calibri"/>
              </a:rPr>
              <a:t>Γε</a:t>
            </a:r>
            <a:r>
              <a:rPr sz="3600" spc="-19" baseline="2275" dirty="0" smtClean="0">
                <a:latin typeface="Calibri"/>
                <a:cs typeface="Calibri"/>
              </a:rPr>
              <a:t>ω</a:t>
            </a:r>
            <a:r>
              <a:rPr sz="3600" spc="-25" baseline="2275" dirty="0" smtClean="0">
                <a:latin typeface="Calibri"/>
                <a:cs typeface="Calibri"/>
              </a:rPr>
              <a:t>γ</a:t>
            </a:r>
            <a:r>
              <a:rPr sz="3600" spc="0" baseline="2275" dirty="0" smtClean="0">
                <a:latin typeface="Calibri"/>
                <a:cs typeface="Calibri"/>
              </a:rPr>
              <a:t>ραφική</a:t>
            </a:r>
            <a:r>
              <a:rPr sz="3600" spc="9" baseline="2275" dirty="0" smtClean="0">
                <a:latin typeface="Calibri"/>
                <a:cs typeface="Calibri"/>
              </a:rPr>
              <a:t> </a:t>
            </a:r>
            <a:r>
              <a:rPr sz="3600" spc="0" baseline="2275" dirty="0" smtClean="0">
                <a:latin typeface="Calibri"/>
                <a:cs typeface="Calibri"/>
              </a:rPr>
              <a:t>ε</a:t>
            </a:r>
            <a:r>
              <a:rPr sz="3600" spc="-29" baseline="2275" dirty="0" smtClean="0">
                <a:latin typeface="Calibri"/>
                <a:cs typeface="Calibri"/>
              </a:rPr>
              <a:t>ξ</a:t>
            </a:r>
            <a:r>
              <a:rPr sz="3600" spc="0" baseline="2275" dirty="0" smtClean="0">
                <a:latin typeface="Calibri"/>
                <a:cs typeface="Calibri"/>
              </a:rPr>
              <a:t>άπ</a:t>
            </a:r>
            <a:r>
              <a:rPr sz="3600" spc="-29" baseline="2275" dirty="0" smtClean="0">
                <a:latin typeface="Calibri"/>
                <a:cs typeface="Calibri"/>
              </a:rPr>
              <a:t>λ</a:t>
            </a:r>
            <a:r>
              <a:rPr sz="3600" spc="0" baseline="2275" dirty="0" smtClean="0">
                <a:latin typeface="Calibri"/>
                <a:cs typeface="Calibri"/>
              </a:rPr>
              <a:t>ω</a:t>
            </a:r>
            <a:r>
              <a:rPr sz="3600" spc="-4" baseline="2275" dirty="0" smtClean="0">
                <a:latin typeface="Calibri"/>
                <a:cs typeface="Calibri"/>
              </a:rPr>
              <a:t>σ</a:t>
            </a:r>
            <a:r>
              <a:rPr sz="3600" spc="0" baseline="2275" dirty="0" smtClean="0">
                <a:latin typeface="Calibri"/>
                <a:cs typeface="Calibri"/>
              </a:rPr>
              <a:t>η</a:t>
            </a:r>
            <a:endParaRPr sz="2400">
              <a:latin typeface="Calibri"/>
              <a:cs typeface="Calibri"/>
            </a:endParaRPr>
          </a:p>
          <a:p>
            <a:pPr marL="12700" marR="45765">
              <a:lnSpc>
                <a:spcPts val="2305"/>
              </a:lnSpc>
            </a:pPr>
            <a:r>
              <a:rPr sz="3600" spc="0" baseline="2275" dirty="0" smtClean="0">
                <a:latin typeface="Calibri"/>
                <a:cs typeface="Calibri"/>
              </a:rPr>
              <a:t>Τ</a:t>
            </a:r>
            <a:r>
              <a:rPr sz="3600" spc="-9" baseline="2275" dirty="0" smtClean="0">
                <a:latin typeface="Calibri"/>
                <a:cs typeface="Calibri"/>
              </a:rPr>
              <a:t>α</a:t>
            </a:r>
            <a:r>
              <a:rPr sz="3600" spc="0" baseline="2275" dirty="0" smtClean="0">
                <a:latin typeface="Calibri"/>
                <a:cs typeface="Calibri"/>
              </a:rPr>
              <a:t>χύ</a:t>
            </a:r>
            <a:r>
              <a:rPr sz="3600" spc="-9" baseline="2275" dirty="0" smtClean="0">
                <a:latin typeface="Calibri"/>
                <a:cs typeface="Calibri"/>
              </a:rPr>
              <a:t>τ</a:t>
            </a:r>
            <a:r>
              <a:rPr sz="3600" spc="-39" baseline="2275" dirty="0" smtClean="0">
                <a:latin typeface="Calibri"/>
                <a:cs typeface="Calibri"/>
              </a:rPr>
              <a:t>η</a:t>
            </a:r>
            <a:r>
              <a:rPr sz="3600" spc="-14" baseline="2275" dirty="0" smtClean="0">
                <a:latin typeface="Calibri"/>
                <a:cs typeface="Calibri"/>
              </a:rPr>
              <a:t>τ</a:t>
            </a:r>
            <a:r>
              <a:rPr sz="3600" spc="0" baseline="2275" dirty="0" smtClean="0">
                <a:latin typeface="Calibri"/>
                <a:cs typeface="Calibri"/>
              </a:rPr>
              <a:t>α</a:t>
            </a:r>
            <a:r>
              <a:rPr sz="3600" spc="25" baseline="2275" dirty="0" smtClean="0">
                <a:latin typeface="Calibri"/>
                <a:cs typeface="Calibri"/>
              </a:rPr>
              <a:t> </a:t>
            </a:r>
            <a:r>
              <a:rPr sz="3600" spc="0" baseline="2275" dirty="0" smtClean="0">
                <a:latin typeface="Calibri"/>
                <a:cs typeface="Calibri"/>
              </a:rPr>
              <a:t>λήψης </a:t>
            </a:r>
            <a:r>
              <a:rPr sz="3600" spc="-9" baseline="2275" dirty="0" smtClean="0">
                <a:latin typeface="Calibri"/>
                <a:cs typeface="Calibri"/>
              </a:rPr>
              <a:t>α</a:t>
            </a:r>
            <a:r>
              <a:rPr sz="3600" spc="0" baseline="2275" dirty="0" smtClean="0">
                <a:latin typeface="Calibri"/>
                <a:cs typeface="Calibri"/>
              </a:rPr>
              <a:t>ποφ</a:t>
            </a:r>
            <a:r>
              <a:rPr sz="3600" spc="-29" baseline="2275" dirty="0" smtClean="0">
                <a:latin typeface="Calibri"/>
                <a:cs typeface="Calibri"/>
              </a:rPr>
              <a:t>ά</a:t>
            </a:r>
            <a:r>
              <a:rPr sz="3600" spc="0" baseline="2275" dirty="0" smtClean="0">
                <a:latin typeface="Calibri"/>
                <a:cs typeface="Calibri"/>
              </a:rPr>
              <a:t>σ</a:t>
            </a:r>
            <a:r>
              <a:rPr sz="3600" spc="-4" baseline="2275" dirty="0" smtClean="0">
                <a:latin typeface="Calibri"/>
                <a:cs typeface="Calibri"/>
              </a:rPr>
              <a:t>ε</a:t>
            </a:r>
            <a:r>
              <a:rPr sz="3600" spc="-14" baseline="2275" dirty="0" smtClean="0">
                <a:latin typeface="Calibri"/>
                <a:cs typeface="Calibri"/>
              </a:rPr>
              <a:t>ω</a:t>
            </a:r>
            <a:r>
              <a:rPr sz="3600" spc="0" baseline="2275" dirty="0" smtClean="0">
                <a:latin typeface="Calibri"/>
                <a:cs typeface="Calibri"/>
              </a:rPr>
              <a:t>ν</a:t>
            </a:r>
            <a:endParaRPr sz="2400">
              <a:latin typeface="Calibri"/>
              <a:cs typeface="Calibri"/>
            </a:endParaRPr>
          </a:p>
          <a:p>
            <a:pPr marL="12700" marR="45765">
              <a:lnSpc>
                <a:spcPts val="2305"/>
              </a:lnSpc>
            </a:pPr>
            <a:r>
              <a:rPr sz="3600" spc="0" baseline="2275" dirty="0" smtClean="0">
                <a:latin typeface="Calibri"/>
                <a:cs typeface="Calibri"/>
              </a:rPr>
              <a:t>Σ</a:t>
            </a:r>
            <a:r>
              <a:rPr sz="3600" spc="4" baseline="2275" dirty="0" smtClean="0">
                <a:latin typeface="Calibri"/>
                <a:cs typeface="Calibri"/>
              </a:rPr>
              <a:t>π</a:t>
            </a:r>
            <a:r>
              <a:rPr sz="3600" spc="0" baseline="2275" dirty="0" smtClean="0">
                <a:latin typeface="Calibri"/>
                <a:cs typeface="Calibri"/>
              </a:rPr>
              <a:t>ο</a:t>
            </a:r>
            <a:r>
              <a:rPr sz="3600" spc="-9" baseline="2275" dirty="0" smtClean="0">
                <a:latin typeface="Calibri"/>
                <a:cs typeface="Calibri"/>
              </a:rPr>
              <a:t>υ</a:t>
            </a:r>
            <a:r>
              <a:rPr sz="3600" spc="0" baseline="2275" dirty="0" smtClean="0">
                <a:latin typeface="Calibri"/>
                <a:cs typeface="Calibri"/>
              </a:rPr>
              <a:t>δαιό</a:t>
            </a:r>
            <a:r>
              <a:rPr sz="3600" spc="-4" baseline="2275" dirty="0" smtClean="0">
                <a:latin typeface="Calibri"/>
                <a:cs typeface="Calibri"/>
              </a:rPr>
              <a:t>τ</a:t>
            </a:r>
            <a:r>
              <a:rPr sz="3600" spc="-39" baseline="2275" dirty="0" smtClean="0">
                <a:latin typeface="Calibri"/>
                <a:cs typeface="Calibri"/>
              </a:rPr>
              <a:t>η</a:t>
            </a:r>
            <a:r>
              <a:rPr sz="3600" spc="-14" baseline="2275" dirty="0" smtClean="0">
                <a:latin typeface="Calibri"/>
                <a:cs typeface="Calibri"/>
              </a:rPr>
              <a:t>τ</a:t>
            </a:r>
            <a:r>
              <a:rPr sz="3600" spc="0" baseline="2275" dirty="0" smtClean="0">
                <a:latin typeface="Calibri"/>
                <a:cs typeface="Calibri"/>
              </a:rPr>
              <a:t>α</a:t>
            </a:r>
            <a:r>
              <a:rPr sz="3600" spc="14" baseline="2275" dirty="0" smtClean="0">
                <a:latin typeface="Calibri"/>
                <a:cs typeface="Calibri"/>
              </a:rPr>
              <a:t> </a:t>
            </a:r>
            <a:r>
              <a:rPr sz="3600" spc="-14" baseline="2275" dirty="0" smtClean="0">
                <a:latin typeface="Calibri"/>
                <a:cs typeface="Calibri"/>
              </a:rPr>
              <a:t>τω</a:t>
            </a:r>
            <a:r>
              <a:rPr sz="3600" spc="0" baseline="2275" dirty="0" smtClean="0">
                <a:latin typeface="Calibri"/>
                <a:cs typeface="Calibri"/>
              </a:rPr>
              <a:t>ν αποφ</a:t>
            </a:r>
            <a:r>
              <a:rPr sz="3600" spc="-34" baseline="2275" dirty="0" smtClean="0">
                <a:latin typeface="Calibri"/>
                <a:cs typeface="Calibri"/>
              </a:rPr>
              <a:t>ά</a:t>
            </a:r>
            <a:r>
              <a:rPr sz="3600" spc="0" baseline="2275" dirty="0" smtClean="0">
                <a:latin typeface="Calibri"/>
                <a:cs typeface="Calibri"/>
              </a:rPr>
              <a:t>σ</a:t>
            </a:r>
            <a:r>
              <a:rPr sz="3600" spc="-4" baseline="2275" dirty="0" smtClean="0">
                <a:latin typeface="Calibri"/>
                <a:cs typeface="Calibri"/>
              </a:rPr>
              <a:t>ε</a:t>
            </a:r>
            <a:r>
              <a:rPr sz="3600" spc="-14" baseline="2275" dirty="0" smtClean="0">
                <a:latin typeface="Calibri"/>
                <a:cs typeface="Calibri"/>
              </a:rPr>
              <a:t>ω</a:t>
            </a:r>
            <a:r>
              <a:rPr sz="3600" spc="0" baseline="2275" dirty="0" smtClean="0">
                <a:latin typeface="Calibri"/>
                <a:cs typeface="Calibri"/>
              </a:rPr>
              <a:t>ν</a:t>
            </a:r>
            <a:endParaRPr sz="2400">
              <a:latin typeface="Calibri"/>
              <a:cs typeface="Calibri"/>
            </a:endParaRPr>
          </a:p>
          <a:p>
            <a:pPr marL="12700" marR="45765">
              <a:lnSpc>
                <a:spcPts val="2305"/>
              </a:lnSpc>
            </a:pPr>
            <a:r>
              <a:rPr sz="3600" spc="0" baseline="2275" dirty="0" smtClean="0">
                <a:latin typeface="Calibri"/>
                <a:cs typeface="Calibri"/>
              </a:rPr>
              <a:t>Παρ</a:t>
            </a:r>
            <a:r>
              <a:rPr sz="3600" spc="-4" baseline="2275" dirty="0" smtClean="0">
                <a:latin typeface="Calibri"/>
                <a:cs typeface="Calibri"/>
              </a:rPr>
              <a:t>α</a:t>
            </a:r>
            <a:r>
              <a:rPr sz="3600" spc="-25" baseline="2275" dirty="0" smtClean="0">
                <a:latin typeface="Calibri"/>
                <a:cs typeface="Calibri"/>
              </a:rPr>
              <a:t>κ</a:t>
            </a:r>
            <a:r>
              <a:rPr sz="3600" spc="-34" baseline="2275" dirty="0" smtClean="0">
                <a:latin typeface="Calibri"/>
                <a:cs typeface="Calibri"/>
              </a:rPr>
              <a:t>ί</a:t>
            </a:r>
            <a:r>
              <a:rPr sz="3600" spc="0" baseline="2275" dirty="0" smtClean="0">
                <a:latin typeface="Calibri"/>
                <a:cs typeface="Calibri"/>
              </a:rPr>
              <a:t>νη</a:t>
            </a:r>
            <a:r>
              <a:rPr sz="3600" spc="-9" baseline="2275" dirty="0" smtClean="0">
                <a:latin typeface="Calibri"/>
                <a:cs typeface="Calibri"/>
              </a:rPr>
              <a:t>σ</a:t>
            </a:r>
            <a:r>
              <a:rPr sz="3600" spc="0" baseline="2275" dirty="0" smtClean="0">
                <a:latin typeface="Calibri"/>
                <a:cs typeface="Calibri"/>
              </a:rPr>
              <a:t>η </a:t>
            </a:r>
            <a:r>
              <a:rPr sz="3600" spc="-14" baseline="2275" dirty="0" smtClean="0">
                <a:latin typeface="Calibri"/>
                <a:cs typeface="Calibri"/>
              </a:rPr>
              <a:t>τω</a:t>
            </a:r>
            <a:r>
              <a:rPr sz="3600" spc="0" baseline="2275" dirty="0" smtClean="0">
                <a:latin typeface="Calibri"/>
                <a:cs typeface="Calibri"/>
              </a:rPr>
              <a:t>ν</a:t>
            </a:r>
            <a:r>
              <a:rPr sz="3600" spc="9" baseline="2275" dirty="0" smtClean="0">
                <a:latin typeface="Calibri"/>
                <a:cs typeface="Calibri"/>
              </a:rPr>
              <a:t> </a:t>
            </a:r>
            <a:r>
              <a:rPr sz="3600" spc="0" baseline="2275" dirty="0" smtClean="0">
                <a:latin typeface="Calibri"/>
                <a:cs typeface="Calibri"/>
              </a:rPr>
              <a:t>ε</a:t>
            </a:r>
            <a:r>
              <a:rPr sz="3600" spc="-14" baseline="2275" dirty="0" smtClean="0">
                <a:latin typeface="Calibri"/>
                <a:cs typeface="Calibri"/>
              </a:rPr>
              <a:t>ρ</a:t>
            </a:r>
            <a:r>
              <a:rPr sz="3600" spc="0" baseline="2275" dirty="0" smtClean="0">
                <a:latin typeface="Calibri"/>
                <a:cs typeface="Calibri"/>
              </a:rPr>
              <a:t>γ</a:t>
            </a:r>
            <a:r>
              <a:rPr sz="3600" spc="-9" baseline="2275" dirty="0" smtClean="0">
                <a:latin typeface="Calibri"/>
                <a:cs typeface="Calibri"/>
              </a:rPr>
              <a:t>α</a:t>
            </a:r>
            <a:r>
              <a:rPr sz="3600" spc="0" baseline="2275" dirty="0" smtClean="0">
                <a:latin typeface="Calibri"/>
                <a:cs typeface="Calibri"/>
              </a:rPr>
              <a:t>ζομέ</a:t>
            </a:r>
            <a:r>
              <a:rPr sz="3600" spc="-14" baseline="2275" dirty="0" smtClean="0">
                <a:latin typeface="Calibri"/>
                <a:cs typeface="Calibri"/>
              </a:rPr>
              <a:t>νω</a:t>
            </a:r>
            <a:r>
              <a:rPr sz="3600" spc="0" baseline="2275" dirty="0" smtClean="0">
                <a:latin typeface="Calibri"/>
                <a:cs typeface="Calibri"/>
              </a:rPr>
              <a:t>ν</a:t>
            </a:r>
            <a:endParaRPr sz="2400">
              <a:latin typeface="Calibri"/>
              <a:cs typeface="Calibri"/>
            </a:endParaRPr>
          </a:p>
          <a:p>
            <a:pPr marL="12700" marR="45765">
              <a:lnSpc>
                <a:spcPts val="2375"/>
              </a:lnSpc>
              <a:spcBef>
                <a:spcPts val="3"/>
              </a:spcBef>
            </a:pPr>
            <a:r>
              <a:rPr sz="3600" spc="0" baseline="3413" dirty="0" smtClean="0">
                <a:latin typeface="Calibri"/>
                <a:cs typeface="Calibri"/>
              </a:rPr>
              <a:t>Περ</a:t>
            </a:r>
            <a:r>
              <a:rPr sz="3600" spc="4" baseline="3413" dirty="0" smtClean="0">
                <a:latin typeface="Calibri"/>
                <a:cs typeface="Calibri"/>
              </a:rPr>
              <a:t>ι</a:t>
            </a:r>
            <a:r>
              <a:rPr sz="3600" spc="0" baseline="3413" dirty="0" smtClean="0">
                <a:latin typeface="Calibri"/>
                <a:cs typeface="Calibri"/>
              </a:rPr>
              <a:t>β</a:t>
            </a:r>
            <a:r>
              <a:rPr sz="3600" spc="-4" baseline="3413" dirty="0" smtClean="0">
                <a:latin typeface="Calibri"/>
                <a:cs typeface="Calibri"/>
              </a:rPr>
              <a:t>ά</a:t>
            </a:r>
            <a:r>
              <a:rPr sz="3600" spc="14" baseline="3413" dirty="0" smtClean="0">
                <a:latin typeface="Calibri"/>
                <a:cs typeface="Calibri"/>
              </a:rPr>
              <a:t>λ</a:t>
            </a:r>
            <a:r>
              <a:rPr sz="3600" spc="-19" baseline="3413" dirty="0" smtClean="0">
                <a:latin typeface="Calibri"/>
                <a:cs typeface="Calibri"/>
              </a:rPr>
              <a:t>λ</a:t>
            </a:r>
            <a:r>
              <a:rPr sz="3600" spc="0" baseline="3413" dirty="0" smtClean="0">
                <a:latin typeface="Calibri"/>
                <a:cs typeface="Calibri"/>
              </a:rPr>
              <a:t>ον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bject 31"/>
          <p:cNvSpPr/>
          <p:nvPr/>
        </p:nvSpPr>
        <p:spPr>
          <a:xfrm>
            <a:off x="0" y="6400799"/>
            <a:ext cx="12192000" cy="457200"/>
          </a:xfrm>
          <a:custGeom>
            <a:avLst/>
            <a:gdLst/>
            <a:ahLst/>
            <a:cxnLst/>
            <a:rect l="l" t="t" r="r" b="b"/>
            <a:pathLst>
              <a:path w="12192000" h="457199">
                <a:moveTo>
                  <a:pt x="12192000" y="0"/>
                </a:moveTo>
                <a:lnTo>
                  <a:pt x="0" y="0"/>
                </a:lnTo>
                <a:lnTo>
                  <a:pt x="0" y="457198"/>
                </a:lnTo>
                <a:lnTo>
                  <a:pt x="12192000" y="457198"/>
                </a:lnTo>
                <a:lnTo>
                  <a:pt x="12192000" y="0"/>
                </a:lnTo>
                <a:close/>
              </a:path>
            </a:pathLst>
          </a:custGeom>
          <a:solidFill>
            <a:srgbClr val="90306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0" y="6333744"/>
            <a:ext cx="12192000" cy="67056"/>
          </a:xfrm>
          <a:custGeom>
            <a:avLst/>
            <a:gdLst/>
            <a:ahLst/>
            <a:cxnLst/>
            <a:rect l="l" t="t" r="r" b="b"/>
            <a:pathLst>
              <a:path w="12192000" h="67055">
                <a:moveTo>
                  <a:pt x="0" y="67055"/>
                </a:moveTo>
                <a:lnTo>
                  <a:pt x="12192000" y="67055"/>
                </a:lnTo>
                <a:lnTo>
                  <a:pt x="12192000" y="0"/>
                </a:lnTo>
                <a:lnTo>
                  <a:pt x="0" y="0"/>
                </a:lnTo>
                <a:lnTo>
                  <a:pt x="0" y="67055"/>
                </a:lnTo>
                <a:close/>
              </a:path>
            </a:pathLst>
          </a:custGeom>
          <a:solidFill>
            <a:srgbClr val="7A7A7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874764" y="5442204"/>
            <a:ext cx="3430524" cy="865632"/>
          </a:xfrm>
          <a:custGeom>
            <a:avLst/>
            <a:gdLst/>
            <a:ahLst/>
            <a:cxnLst/>
            <a:rect l="l" t="t" r="r" b="b"/>
            <a:pathLst>
              <a:path w="3430524" h="865632">
                <a:moveTo>
                  <a:pt x="2997707" y="0"/>
                </a:moveTo>
                <a:lnTo>
                  <a:pt x="0" y="0"/>
                </a:lnTo>
                <a:lnTo>
                  <a:pt x="20997" y="15142"/>
                </a:lnTo>
                <a:lnTo>
                  <a:pt x="41112" y="31208"/>
                </a:lnTo>
                <a:lnTo>
                  <a:pt x="78611" y="65947"/>
                </a:lnTo>
                <a:lnTo>
                  <a:pt x="112330" y="103899"/>
                </a:lnTo>
                <a:lnTo>
                  <a:pt x="142099" y="144747"/>
                </a:lnTo>
                <a:lnTo>
                  <a:pt x="167751" y="188171"/>
                </a:lnTo>
                <a:lnTo>
                  <a:pt x="189116" y="233854"/>
                </a:lnTo>
                <a:lnTo>
                  <a:pt x="206026" y="281478"/>
                </a:lnTo>
                <a:lnTo>
                  <a:pt x="218314" y="330725"/>
                </a:lnTo>
                <a:lnTo>
                  <a:pt x="225809" y="381277"/>
                </a:lnTo>
                <a:lnTo>
                  <a:pt x="228345" y="432816"/>
                </a:lnTo>
                <a:lnTo>
                  <a:pt x="227708" y="458688"/>
                </a:lnTo>
                <a:lnTo>
                  <a:pt x="222671" y="509772"/>
                </a:lnTo>
                <a:lnTo>
                  <a:pt x="212758" y="559708"/>
                </a:lnTo>
                <a:lnTo>
                  <a:pt x="198138" y="608179"/>
                </a:lnTo>
                <a:lnTo>
                  <a:pt x="178979" y="654869"/>
                </a:lnTo>
                <a:lnTo>
                  <a:pt x="155450" y="699459"/>
                </a:lnTo>
                <a:lnTo>
                  <a:pt x="127719" y="741633"/>
                </a:lnTo>
                <a:lnTo>
                  <a:pt x="95954" y="781073"/>
                </a:lnTo>
                <a:lnTo>
                  <a:pt x="60324" y="817463"/>
                </a:lnTo>
                <a:lnTo>
                  <a:pt x="20997" y="850483"/>
                </a:lnTo>
                <a:lnTo>
                  <a:pt x="0" y="865632"/>
                </a:lnTo>
                <a:lnTo>
                  <a:pt x="2997707" y="865632"/>
                </a:lnTo>
                <a:lnTo>
                  <a:pt x="3033236" y="864152"/>
                </a:lnTo>
                <a:lnTo>
                  <a:pt x="3067968" y="859883"/>
                </a:lnTo>
                <a:lnTo>
                  <a:pt x="3101793" y="852936"/>
                </a:lnTo>
                <a:lnTo>
                  <a:pt x="3134599" y="843423"/>
                </a:lnTo>
                <a:lnTo>
                  <a:pt x="3166276" y="831453"/>
                </a:lnTo>
                <a:lnTo>
                  <a:pt x="3196713" y="817138"/>
                </a:lnTo>
                <a:lnTo>
                  <a:pt x="3225799" y="800591"/>
                </a:lnTo>
                <a:lnTo>
                  <a:pt x="3253423" y="781921"/>
                </a:lnTo>
                <a:lnTo>
                  <a:pt x="3279474" y="761239"/>
                </a:lnTo>
                <a:lnTo>
                  <a:pt x="3303841" y="738658"/>
                </a:lnTo>
                <a:lnTo>
                  <a:pt x="3326414" y="714289"/>
                </a:lnTo>
                <a:lnTo>
                  <a:pt x="3347081" y="688242"/>
                </a:lnTo>
                <a:lnTo>
                  <a:pt x="3365733" y="660628"/>
                </a:lnTo>
                <a:lnTo>
                  <a:pt x="3382257" y="631559"/>
                </a:lnTo>
                <a:lnTo>
                  <a:pt x="3396543" y="601147"/>
                </a:lnTo>
                <a:lnTo>
                  <a:pt x="3408480" y="569501"/>
                </a:lnTo>
                <a:lnTo>
                  <a:pt x="3417958" y="536734"/>
                </a:lnTo>
                <a:lnTo>
                  <a:pt x="3424865" y="502957"/>
                </a:lnTo>
                <a:lnTo>
                  <a:pt x="3429090" y="468280"/>
                </a:lnTo>
                <a:lnTo>
                  <a:pt x="3430524" y="432816"/>
                </a:lnTo>
                <a:lnTo>
                  <a:pt x="3429090" y="397351"/>
                </a:lnTo>
                <a:lnTo>
                  <a:pt x="3424865" y="362676"/>
                </a:lnTo>
                <a:lnTo>
                  <a:pt x="3417958" y="328900"/>
                </a:lnTo>
                <a:lnTo>
                  <a:pt x="3408480" y="296136"/>
                </a:lnTo>
                <a:lnTo>
                  <a:pt x="3396543" y="264493"/>
                </a:lnTo>
                <a:lnTo>
                  <a:pt x="3382257" y="234084"/>
                </a:lnTo>
                <a:lnTo>
                  <a:pt x="3365733" y="205018"/>
                </a:lnTo>
                <a:lnTo>
                  <a:pt x="3347081" y="177408"/>
                </a:lnTo>
                <a:lnTo>
                  <a:pt x="3326414" y="151363"/>
                </a:lnTo>
                <a:lnTo>
                  <a:pt x="3303841" y="126996"/>
                </a:lnTo>
                <a:lnTo>
                  <a:pt x="3279474" y="104417"/>
                </a:lnTo>
                <a:lnTo>
                  <a:pt x="3253423" y="83738"/>
                </a:lnTo>
                <a:lnTo>
                  <a:pt x="3225799" y="65068"/>
                </a:lnTo>
                <a:lnTo>
                  <a:pt x="3196713" y="48521"/>
                </a:lnTo>
                <a:lnTo>
                  <a:pt x="3166276" y="34205"/>
                </a:lnTo>
                <a:lnTo>
                  <a:pt x="3134599" y="22233"/>
                </a:lnTo>
                <a:lnTo>
                  <a:pt x="3101793" y="12715"/>
                </a:lnTo>
                <a:lnTo>
                  <a:pt x="3067968" y="5763"/>
                </a:lnTo>
                <a:lnTo>
                  <a:pt x="3033236" y="1487"/>
                </a:lnTo>
                <a:lnTo>
                  <a:pt x="2997707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771132" y="5396484"/>
            <a:ext cx="3602704" cy="957080"/>
          </a:xfrm>
          <a:custGeom>
            <a:avLst/>
            <a:gdLst/>
            <a:ahLst/>
            <a:cxnLst/>
            <a:rect l="l" t="t" r="r" b="b"/>
            <a:pathLst>
              <a:path w="3602704" h="957080">
                <a:moveTo>
                  <a:pt x="3118612" y="956754"/>
                </a:moveTo>
                <a:lnTo>
                  <a:pt x="3156948" y="956603"/>
                </a:lnTo>
                <a:lnTo>
                  <a:pt x="3213625" y="950453"/>
                </a:lnTo>
                <a:lnTo>
                  <a:pt x="3268764" y="937408"/>
                </a:lnTo>
                <a:lnTo>
                  <a:pt x="3321749" y="917714"/>
                </a:lnTo>
                <a:lnTo>
                  <a:pt x="3371967" y="891611"/>
                </a:lnTo>
                <a:lnTo>
                  <a:pt x="3418801" y="859344"/>
                </a:lnTo>
                <a:lnTo>
                  <a:pt x="3447842" y="834528"/>
                </a:lnTo>
                <a:lnTo>
                  <a:pt x="3488376" y="791852"/>
                </a:lnTo>
                <a:lnTo>
                  <a:pt x="3512312" y="760942"/>
                </a:lnTo>
                <a:lnTo>
                  <a:pt x="3533446" y="728606"/>
                </a:lnTo>
                <a:lnTo>
                  <a:pt x="3551774" y="695025"/>
                </a:lnTo>
                <a:lnTo>
                  <a:pt x="3580005" y="624847"/>
                </a:lnTo>
                <a:lnTo>
                  <a:pt x="3596988" y="551848"/>
                </a:lnTo>
                <a:lnTo>
                  <a:pt x="3602704" y="477467"/>
                </a:lnTo>
                <a:lnTo>
                  <a:pt x="3601331" y="440209"/>
                </a:lnTo>
                <a:lnTo>
                  <a:pt x="3590112" y="366457"/>
                </a:lnTo>
                <a:lnTo>
                  <a:pt x="3567580" y="294924"/>
                </a:lnTo>
                <a:lnTo>
                  <a:pt x="3533718" y="227051"/>
                </a:lnTo>
                <a:lnTo>
                  <a:pt x="3512532" y="194937"/>
                </a:lnTo>
                <a:lnTo>
                  <a:pt x="3488506" y="164278"/>
                </a:lnTo>
                <a:lnTo>
                  <a:pt x="3461639" y="135254"/>
                </a:lnTo>
                <a:lnTo>
                  <a:pt x="3419593" y="98411"/>
                </a:lnTo>
                <a:lnTo>
                  <a:pt x="3373736" y="67267"/>
                </a:lnTo>
                <a:lnTo>
                  <a:pt x="3324648" y="41914"/>
                </a:lnTo>
                <a:lnTo>
                  <a:pt x="3272906" y="22445"/>
                </a:lnTo>
                <a:lnTo>
                  <a:pt x="3219090" y="8953"/>
                </a:lnTo>
                <a:lnTo>
                  <a:pt x="3163778" y="1530"/>
                </a:lnTo>
                <a:lnTo>
                  <a:pt x="3126359" y="0"/>
                </a:lnTo>
                <a:lnTo>
                  <a:pt x="0" y="0"/>
                </a:lnTo>
                <a:lnTo>
                  <a:pt x="0" y="84073"/>
                </a:lnTo>
                <a:lnTo>
                  <a:pt x="3106547" y="84073"/>
                </a:lnTo>
                <a:lnTo>
                  <a:pt x="3139634" y="84453"/>
                </a:lnTo>
                <a:lnTo>
                  <a:pt x="3203641" y="93115"/>
                </a:lnTo>
                <a:lnTo>
                  <a:pt x="3264028" y="111611"/>
                </a:lnTo>
                <a:lnTo>
                  <a:pt x="3319922" y="139093"/>
                </a:lnTo>
                <a:lnTo>
                  <a:pt x="3370447" y="174718"/>
                </a:lnTo>
                <a:lnTo>
                  <a:pt x="3414730" y="217639"/>
                </a:lnTo>
                <a:lnTo>
                  <a:pt x="3451898" y="267010"/>
                </a:lnTo>
                <a:lnTo>
                  <a:pt x="3481075" y="321985"/>
                </a:lnTo>
                <a:lnTo>
                  <a:pt x="3501389" y="381720"/>
                </a:lnTo>
                <a:lnTo>
                  <a:pt x="3511965" y="445368"/>
                </a:lnTo>
                <a:lnTo>
                  <a:pt x="3513328" y="478396"/>
                </a:lnTo>
                <a:lnTo>
                  <a:pt x="3511965" y="511425"/>
                </a:lnTo>
                <a:lnTo>
                  <a:pt x="3501389" y="575079"/>
                </a:lnTo>
                <a:lnTo>
                  <a:pt x="3481075" y="634821"/>
                </a:lnTo>
                <a:lnTo>
                  <a:pt x="3451898" y="689804"/>
                </a:lnTo>
                <a:lnTo>
                  <a:pt x="3414730" y="739183"/>
                </a:lnTo>
                <a:lnTo>
                  <a:pt x="3370447" y="782110"/>
                </a:lnTo>
                <a:lnTo>
                  <a:pt x="3319922" y="817740"/>
                </a:lnTo>
                <a:lnTo>
                  <a:pt x="3264028" y="845226"/>
                </a:lnTo>
                <a:lnTo>
                  <a:pt x="3203641" y="863721"/>
                </a:lnTo>
                <a:lnTo>
                  <a:pt x="3139634" y="872380"/>
                </a:lnTo>
                <a:lnTo>
                  <a:pt x="3106547" y="872756"/>
                </a:lnTo>
                <a:lnTo>
                  <a:pt x="0" y="872756"/>
                </a:lnTo>
                <a:lnTo>
                  <a:pt x="0" y="956754"/>
                </a:lnTo>
                <a:lnTo>
                  <a:pt x="3118612" y="956754"/>
                </a:lnTo>
                <a:close/>
              </a:path>
            </a:pathLst>
          </a:custGeom>
          <a:solidFill>
            <a:srgbClr val="40609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9575292" y="1737360"/>
            <a:ext cx="1584959" cy="0"/>
          </a:xfrm>
          <a:custGeom>
            <a:avLst/>
            <a:gdLst/>
            <a:ahLst/>
            <a:cxnLst/>
            <a:rect l="l" t="t" r="r" b="b"/>
            <a:pathLst>
              <a:path w="1584959">
                <a:moveTo>
                  <a:pt x="0" y="0"/>
                </a:moveTo>
                <a:lnTo>
                  <a:pt x="1584959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711184" y="1737360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840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691628" y="1737360"/>
            <a:ext cx="294131" cy="0"/>
          </a:xfrm>
          <a:custGeom>
            <a:avLst/>
            <a:gdLst/>
            <a:ahLst/>
            <a:cxnLst/>
            <a:rect l="l" t="t" r="r" b="b"/>
            <a:pathLst>
              <a:path w="294131">
                <a:moveTo>
                  <a:pt x="0" y="0"/>
                </a:moveTo>
                <a:lnTo>
                  <a:pt x="294131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193292" y="1737360"/>
            <a:ext cx="5980176" cy="0"/>
          </a:xfrm>
          <a:custGeom>
            <a:avLst/>
            <a:gdLst/>
            <a:ahLst/>
            <a:cxnLst/>
            <a:rect l="l" t="t" r="r" b="b"/>
            <a:pathLst>
              <a:path w="5980176">
                <a:moveTo>
                  <a:pt x="0" y="0"/>
                </a:moveTo>
                <a:lnTo>
                  <a:pt x="5980176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173468" y="1528572"/>
            <a:ext cx="518159" cy="2785872"/>
          </a:xfrm>
          <a:custGeom>
            <a:avLst/>
            <a:gdLst/>
            <a:ahLst/>
            <a:cxnLst/>
            <a:rect l="l" t="t" r="r" b="b"/>
            <a:pathLst>
              <a:path w="518159" h="2785872">
                <a:moveTo>
                  <a:pt x="0" y="0"/>
                </a:moveTo>
                <a:lnTo>
                  <a:pt x="0" y="2395473"/>
                </a:lnTo>
                <a:lnTo>
                  <a:pt x="107467" y="520613"/>
                </a:lnTo>
                <a:lnTo>
                  <a:pt x="105239" y="508711"/>
                </a:lnTo>
                <a:lnTo>
                  <a:pt x="103941" y="496697"/>
                </a:lnTo>
                <a:lnTo>
                  <a:pt x="103573" y="484630"/>
                </a:lnTo>
                <a:lnTo>
                  <a:pt x="104135" y="472568"/>
                </a:lnTo>
                <a:lnTo>
                  <a:pt x="105626" y="460569"/>
                </a:lnTo>
                <a:lnTo>
                  <a:pt x="108047" y="448692"/>
                </a:lnTo>
                <a:lnTo>
                  <a:pt x="111399" y="436996"/>
                </a:lnTo>
                <a:lnTo>
                  <a:pt x="115679" y="425540"/>
                </a:lnTo>
                <a:lnTo>
                  <a:pt x="120890" y="414380"/>
                </a:lnTo>
                <a:lnTo>
                  <a:pt x="127031" y="403577"/>
                </a:lnTo>
                <a:lnTo>
                  <a:pt x="134101" y="393188"/>
                </a:lnTo>
                <a:lnTo>
                  <a:pt x="142102" y="383272"/>
                </a:lnTo>
                <a:lnTo>
                  <a:pt x="149098" y="375792"/>
                </a:lnTo>
                <a:lnTo>
                  <a:pt x="0" y="0"/>
                </a:lnTo>
                <a:close/>
              </a:path>
              <a:path w="518159" h="2785872">
                <a:moveTo>
                  <a:pt x="0" y="2496058"/>
                </a:moveTo>
                <a:lnTo>
                  <a:pt x="0" y="2785872"/>
                </a:lnTo>
                <a:lnTo>
                  <a:pt x="518159" y="2785872"/>
                </a:lnTo>
                <a:lnTo>
                  <a:pt x="518159" y="2496058"/>
                </a:lnTo>
                <a:lnTo>
                  <a:pt x="0" y="2496058"/>
                </a:lnTo>
                <a:close/>
              </a:path>
              <a:path w="518159" h="2785872">
                <a:moveTo>
                  <a:pt x="518159" y="2395473"/>
                </a:moveTo>
                <a:lnTo>
                  <a:pt x="518159" y="0"/>
                </a:lnTo>
                <a:lnTo>
                  <a:pt x="0" y="0"/>
                </a:lnTo>
                <a:lnTo>
                  <a:pt x="149098" y="375792"/>
                </a:lnTo>
                <a:lnTo>
                  <a:pt x="159133" y="366629"/>
                </a:lnTo>
                <a:lnTo>
                  <a:pt x="169749" y="358498"/>
                </a:lnTo>
                <a:lnTo>
                  <a:pt x="180875" y="351401"/>
                </a:lnTo>
                <a:lnTo>
                  <a:pt x="192442" y="345338"/>
                </a:lnTo>
                <a:lnTo>
                  <a:pt x="204378" y="340308"/>
                </a:lnTo>
                <a:lnTo>
                  <a:pt x="216613" y="336312"/>
                </a:lnTo>
                <a:lnTo>
                  <a:pt x="229076" y="333349"/>
                </a:lnTo>
                <a:lnTo>
                  <a:pt x="241698" y="331419"/>
                </a:lnTo>
                <a:lnTo>
                  <a:pt x="254407" y="330523"/>
                </a:lnTo>
                <a:lnTo>
                  <a:pt x="259079" y="330453"/>
                </a:lnTo>
                <a:lnTo>
                  <a:pt x="271803" y="330970"/>
                </a:lnTo>
                <a:lnTo>
                  <a:pt x="284465" y="332520"/>
                </a:lnTo>
                <a:lnTo>
                  <a:pt x="296995" y="335104"/>
                </a:lnTo>
                <a:lnTo>
                  <a:pt x="309322" y="338721"/>
                </a:lnTo>
                <a:lnTo>
                  <a:pt x="321376" y="343372"/>
                </a:lnTo>
                <a:lnTo>
                  <a:pt x="333086" y="349056"/>
                </a:lnTo>
                <a:lnTo>
                  <a:pt x="344382" y="355774"/>
                </a:lnTo>
                <a:lnTo>
                  <a:pt x="355194" y="363525"/>
                </a:lnTo>
                <a:lnTo>
                  <a:pt x="365451" y="372309"/>
                </a:lnTo>
                <a:lnTo>
                  <a:pt x="377798" y="385292"/>
                </a:lnTo>
                <a:lnTo>
                  <a:pt x="385605" y="395312"/>
                </a:lnTo>
                <a:lnTo>
                  <a:pt x="392482" y="405792"/>
                </a:lnTo>
                <a:lnTo>
                  <a:pt x="398429" y="416674"/>
                </a:lnTo>
                <a:lnTo>
                  <a:pt x="403447" y="427900"/>
                </a:lnTo>
                <a:lnTo>
                  <a:pt x="407534" y="439412"/>
                </a:lnTo>
                <a:lnTo>
                  <a:pt x="410692" y="451150"/>
                </a:lnTo>
                <a:lnTo>
                  <a:pt x="412920" y="463057"/>
                </a:lnTo>
                <a:lnTo>
                  <a:pt x="414218" y="475073"/>
                </a:lnTo>
                <a:lnTo>
                  <a:pt x="414586" y="487141"/>
                </a:lnTo>
                <a:lnTo>
                  <a:pt x="414024" y="499203"/>
                </a:lnTo>
                <a:lnTo>
                  <a:pt x="412533" y="511198"/>
                </a:lnTo>
                <a:lnTo>
                  <a:pt x="410112" y="523069"/>
                </a:lnTo>
                <a:lnTo>
                  <a:pt x="406760" y="534758"/>
                </a:lnTo>
                <a:lnTo>
                  <a:pt x="402480" y="546206"/>
                </a:lnTo>
                <a:lnTo>
                  <a:pt x="397269" y="557355"/>
                </a:lnTo>
                <a:lnTo>
                  <a:pt x="391128" y="568146"/>
                </a:lnTo>
                <a:lnTo>
                  <a:pt x="384058" y="578520"/>
                </a:lnTo>
                <a:lnTo>
                  <a:pt x="376057" y="588419"/>
                </a:lnTo>
                <a:lnTo>
                  <a:pt x="359575" y="604624"/>
                </a:lnTo>
                <a:lnTo>
                  <a:pt x="349568" y="612434"/>
                </a:lnTo>
                <a:lnTo>
                  <a:pt x="339098" y="619313"/>
                </a:lnTo>
                <a:lnTo>
                  <a:pt x="328223" y="625261"/>
                </a:lnTo>
                <a:lnTo>
                  <a:pt x="317003" y="630279"/>
                </a:lnTo>
                <a:lnTo>
                  <a:pt x="305495" y="634366"/>
                </a:lnTo>
                <a:lnTo>
                  <a:pt x="293760" y="637522"/>
                </a:lnTo>
                <a:lnTo>
                  <a:pt x="281855" y="639748"/>
                </a:lnTo>
                <a:lnTo>
                  <a:pt x="269839" y="641043"/>
                </a:lnTo>
                <a:lnTo>
                  <a:pt x="257771" y="641408"/>
                </a:lnTo>
                <a:lnTo>
                  <a:pt x="245709" y="640841"/>
                </a:lnTo>
                <a:lnTo>
                  <a:pt x="233712" y="639344"/>
                </a:lnTo>
                <a:lnTo>
                  <a:pt x="221839" y="636917"/>
                </a:lnTo>
                <a:lnTo>
                  <a:pt x="210148" y="633559"/>
                </a:lnTo>
                <a:lnTo>
                  <a:pt x="198698" y="629270"/>
                </a:lnTo>
                <a:lnTo>
                  <a:pt x="187547" y="624051"/>
                </a:lnTo>
                <a:lnTo>
                  <a:pt x="176755" y="617900"/>
                </a:lnTo>
                <a:lnTo>
                  <a:pt x="166380" y="610820"/>
                </a:lnTo>
                <a:lnTo>
                  <a:pt x="156481" y="602808"/>
                </a:lnTo>
                <a:lnTo>
                  <a:pt x="140361" y="586402"/>
                </a:lnTo>
                <a:lnTo>
                  <a:pt x="132554" y="576399"/>
                </a:lnTo>
                <a:lnTo>
                  <a:pt x="125677" y="565933"/>
                </a:lnTo>
                <a:lnTo>
                  <a:pt x="119730" y="555063"/>
                </a:lnTo>
                <a:lnTo>
                  <a:pt x="114712" y="543848"/>
                </a:lnTo>
                <a:lnTo>
                  <a:pt x="110625" y="532345"/>
                </a:lnTo>
                <a:lnTo>
                  <a:pt x="107467" y="520613"/>
                </a:lnTo>
                <a:lnTo>
                  <a:pt x="0" y="2395473"/>
                </a:lnTo>
                <a:lnTo>
                  <a:pt x="518159" y="2395473"/>
                </a:lnTo>
                <a:close/>
              </a:path>
            </a:pathLst>
          </a:custGeom>
          <a:solidFill>
            <a:srgbClr val="7A7A7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173468" y="1528572"/>
            <a:ext cx="518159" cy="2395473"/>
          </a:xfrm>
          <a:custGeom>
            <a:avLst/>
            <a:gdLst/>
            <a:ahLst/>
            <a:cxnLst/>
            <a:rect l="l" t="t" r="r" b="b"/>
            <a:pathLst>
              <a:path w="518159" h="2395474">
                <a:moveTo>
                  <a:pt x="0" y="0"/>
                </a:moveTo>
                <a:lnTo>
                  <a:pt x="0" y="2395473"/>
                </a:lnTo>
                <a:lnTo>
                  <a:pt x="518159" y="2395473"/>
                </a:lnTo>
                <a:lnTo>
                  <a:pt x="518159" y="0"/>
                </a:lnTo>
                <a:lnTo>
                  <a:pt x="0" y="0"/>
                </a:lnTo>
                <a:close/>
              </a:path>
            </a:pathLst>
          </a:custGeom>
          <a:solidFill>
            <a:srgbClr val="7A7A7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173468" y="4024629"/>
            <a:ext cx="518159" cy="289813"/>
          </a:xfrm>
          <a:custGeom>
            <a:avLst/>
            <a:gdLst/>
            <a:ahLst/>
            <a:cxnLst/>
            <a:rect l="l" t="t" r="r" b="b"/>
            <a:pathLst>
              <a:path w="518159" h="289813">
                <a:moveTo>
                  <a:pt x="0" y="0"/>
                </a:moveTo>
                <a:lnTo>
                  <a:pt x="0" y="289814"/>
                </a:lnTo>
                <a:lnTo>
                  <a:pt x="518159" y="289814"/>
                </a:lnTo>
                <a:lnTo>
                  <a:pt x="518159" y="0"/>
                </a:lnTo>
                <a:lnTo>
                  <a:pt x="0" y="0"/>
                </a:lnTo>
                <a:close/>
              </a:path>
            </a:pathLst>
          </a:custGeom>
          <a:solidFill>
            <a:srgbClr val="7A7A7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985759" y="1528572"/>
            <a:ext cx="725424" cy="2785872"/>
          </a:xfrm>
          <a:custGeom>
            <a:avLst/>
            <a:gdLst/>
            <a:ahLst/>
            <a:cxnLst/>
            <a:rect l="l" t="t" r="r" b="b"/>
            <a:pathLst>
              <a:path w="725424" h="2785872">
                <a:moveTo>
                  <a:pt x="725424" y="0"/>
                </a:moveTo>
                <a:lnTo>
                  <a:pt x="0" y="0"/>
                </a:lnTo>
                <a:lnTo>
                  <a:pt x="262628" y="366637"/>
                </a:lnTo>
                <a:lnTo>
                  <a:pt x="273234" y="358513"/>
                </a:lnTo>
                <a:lnTo>
                  <a:pt x="284351" y="351421"/>
                </a:lnTo>
                <a:lnTo>
                  <a:pt x="295910" y="345360"/>
                </a:lnTo>
                <a:lnTo>
                  <a:pt x="307842" y="340330"/>
                </a:lnTo>
                <a:lnTo>
                  <a:pt x="320078" y="336332"/>
                </a:lnTo>
                <a:lnTo>
                  <a:pt x="332547" y="333366"/>
                </a:lnTo>
                <a:lnTo>
                  <a:pt x="345182" y="331430"/>
                </a:lnTo>
                <a:lnTo>
                  <a:pt x="357912" y="330527"/>
                </a:lnTo>
                <a:lnTo>
                  <a:pt x="362712" y="330453"/>
                </a:lnTo>
                <a:lnTo>
                  <a:pt x="375459" y="330969"/>
                </a:lnTo>
                <a:lnTo>
                  <a:pt x="388138" y="332516"/>
                </a:lnTo>
                <a:lnTo>
                  <a:pt x="400677" y="335095"/>
                </a:lnTo>
                <a:lnTo>
                  <a:pt x="413009" y="338705"/>
                </a:lnTo>
                <a:lnTo>
                  <a:pt x="425063" y="343347"/>
                </a:lnTo>
                <a:lnTo>
                  <a:pt x="436771" y="349019"/>
                </a:lnTo>
                <a:lnTo>
                  <a:pt x="448063" y="355724"/>
                </a:lnTo>
                <a:lnTo>
                  <a:pt x="458869" y="363460"/>
                </a:lnTo>
                <a:lnTo>
                  <a:pt x="469121" y="372227"/>
                </a:lnTo>
                <a:lnTo>
                  <a:pt x="481571" y="385288"/>
                </a:lnTo>
                <a:lnTo>
                  <a:pt x="489391" y="395302"/>
                </a:lnTo>
                <a:lnTo>
                  <a:pt x="496281" y="405776"/>
                </a:lnTo>
                <a:lnTo>
                  <a:pt x="502239" y="416652"/>
                </a:lnTo>
                <a:lnTo>
                  <a:pt x="507266" y="427872"/>
                </a:lnTo>
                <a:lnTo>
                  <a:pt x="511363" y="439378"/>
                </a:lnTo>
                <a:lnTo>
                  <a:pt x="514529" y="451110"/>
                </a:lnTo>
                <a:lnTo>
                  <a:pt x="516764" y="463010"/>
                </a:lnTo>
                <a:lnTo>
                  <a:pt x="518068" y="475020"/>
                </a:lnTo>
                <a:lnTo>
                  <a:pt x="518441" y="487083"/>
                </a:lnTo>
                <a:lnTo>
                  <a:pt x="725424" y="0"/>
                </a:lnTo>
                <a:close/>
              </a:path>
              <a:path w="725424" h="2785872">
                <a:moveTo>
                  <a:pt x="0" y="2285491"/>
                </a:moveTo>
                <a:lnTo>
                  <a:pt x="0" y="2395473"/>
                </a:lnTo>
                <a:lnTo>
                  <a:pt x="725424" y="2395473"/>
                </a:lnTo>
                <a:lnTo>
                  <a:pt x="725424" y="2285491"/>
                </a:lnTo>
                <a:lnTo>
                  <a:pt x="0" y="2285491"/>
                </a:lnTo>
                <a:close/>
              </a:path>
              <a:path w="725424" h="2785872">
                <a:moveTo>
                  <a:pt x="0" y="2496058"/>
                </a:moveTo>
                <a:lnTo>
                  <a:pt x="0" y="2785872"/>
                </a:lnTo>
                <a:lnTo>
                  <a:pt x="725424" y="2785872"/>
                </a:lnTo>
                <a:lnTo>
                  <a:pt x="725424" y="2496058"/>
                </a:lnTo>
                <a:lnTo>
                  <a:pt x="0" y="2496058"/>
                </a:lnTo>
                <a:close/>
              </a:path>
              <a:path w="725424" h="2785872">
                <a:moveTo>
                  <a:pt x="725424" y="2185161"/>
                </a:moveTo>
                <a:lnTo>
                  <a:pt x="725424" y="0"/>
                </a:lnTo>
                <a:lnTo>
                  <a:pt x="518441" y="487083"/>
                </a:lnTo>
                <a:lnTo>
                  <a:pt x="517883" y="499138"/>
                </a:lnTo>
                <a:lnTo>
                  <a:pt x="516394" y="511128"/>
                </a:lnTo>
                <a:lnTo>
                  <a:pt x="513975" y="522995"/>
                </a:lnTo>
                <a:lnTo>
                  <a:pt x="510624" y="534679"/>
                </a:lnTo>
                <a:lnTo>
                  <a:pt x="506343" y="546124"/>
                </a:lnTo>
                <a:lnTo>
                  <a:pt x="501131" y="557269"/>
                </a:lnTo>
                <a:lnTo>
                  <a:pt x="494988" y="568058"/>
                </a:lnTo>
                <a:lnTo>
                  <a:pt x="487914" y="578431"/>
                </a:lnTo>
                <a:lnTo>
                  <a:pt x="479910" y="588330"/>
                </a:lnTo>
                <a:lnTo>
                  <a:pt x="472821" y="595883"/>
                </a:lnTo>
                <a:lnTo>
                  <a:pt x="463341" y="604617"/>
                </a:lnTo>
                <a:lnTo>
                  <a:pt x="453338" y="612421"/>
                </a:lnTo>
                <a:lnTo>
                  <a:pt x="442869" y="619296"/>
                </a:lnTo>
                <a:lnTo>
                  <a:pt x="431994" y="625242"/>
                </a:lnTo>
                <a:lnTo>
                  <a:pt x="420771" y="630259"/>
                </a:lnTo>
                <a:lnTo>
                  <a:pt x="409260" y="634347"/>
                </a:lnTo>
                <a:lnTo>
                  <a:pt x="397519" y="637506"/>
                </a:lnTo>
                <a:lnTo>
                  <a:pt x="385608" y="639735"/>
                </a:lnTo>
                <a:lnTo>
                  <a:pt x="373584" y="641036"/>
                </a:lnTo>
                <a:lnTo>
                  <a:pt x="361508" y="641408"/>
                </a:lnTo>
                <a:lnTo>
                  <a:pt x="349437" y="640851"/>
                </a:lnTo>
                <a:lnTo>
                  <a:pt x="337431" y="639365"/>
                </a:lnTo>
                <a:lnTo>
                  <a:pt x="325549" y="636950"/>
                </a:lnTo>
                <a:lnTo>
                  <a:pt x="313849" y="633606"/>
                </a:lnTo>
                <a:lnTo>
                  <a:pt x="302390" y="629333"/>
                </a:lnTo>
                <a:lnTo>
                  <a:pt x="291232" y="624131"/>
                </a:lnTo>
                <a:lnTo>
                  <a:pt x="280434" y="618000"/>
                </a:lnTo>
                <a:lnTo>
                  <a:pt x="270053" y="610940"/>
                </a:lnTo>
                <a:lnTo>
                  <a:pt x="260149" y="602950"/>
                </a:lnTo>
                <a:lnTo>
                  <a:pt x="252603" y="595883"/>
                </a:lnTo>
                <a:lnTo>
                  <a:pt x="243852" y="586407"/>
                </a:lnTo>
                <a:lnTo>
                  <a:pt x="236032" y="576409"/>
                </a:lnTo>
                <a:lnTo>
                  <a:pt x="229142" y="565949"/>
                </a:lnTo>
                <a:lnTo>
                  <a:pt x="223184" y="555085"/>
                </a:lnTo>
                <a:lnTo>
                  <a:pt x="218157" y="543875"/>
                </a:lnTo>
                <a:lnTo>
                  <a:pt x="214060" y="532379"/>
                </a:lnTo>
                <a:lnTo>
                  <a:pt x="210894" y="520653"/>
                </a:lnTo>
                <a:lnTo>
                  <a:pt x="208659" y="508758"/>
                </a:lnTo>
                <a:lnTo>
                  <a:pt x="207355" y="496750"/>
                </a:lnTo>
                <a:lnTo>
                  <a:pt x="206982" y="484689"/>
                </a:lnTo>
                <a:lnTo>
                  <a:pt x="207540" y="472632"/>
                </a:lnTo>
                <a:lnTo>
                  <a:pt x="209029" y="460639"/>
                </a:lnTo>
                <a:lnTo>
                  <a:pt x="211448" y="448767"/>
                </a:lnTo>
                <a:lnTo>
                  <a:pt x="214799" y="437076"/>
                </a:lnTo>
                <a:lnTo>
                  <a:pt x="219080" y="425622"/>
                </a:lnTo>
                <a:lnTo>
                  <a:pt x="224292" y="414466"/>
                </a:lnTo>
                <a:lnTo>
                  <a:pt x="230435" y="403665"/>
                </a:lnTo>
                <a:lnTo>
                  <a:pt x="237509" y="393277"/>
                </a:lnTo>
                <a:lnTo>
                  <a:pt x="245513" y="383361"/>
                </a:lnTo>
                <a:lnTo>
                  <a:pt x="252603" y="375792"/>
                </a:lnTo>
                <a:lnTo>
                  <a:pt x="262628" y="366637"/>
                </a:lnTo>
                <a:lnTo>
                  <a:pt x="0" y="0"/>
                </a:lnTo>
                <a:lnTo>
                  <a:pt x="0" y="2185161"/>
                </a:lnTo>
                <a:lnTo>
                  <a:pt x="725424" y="2185161"/>
                </a:lnTo>
                <a:close/>
              </a:path>
            </a:pathLst>
          </a:custGeom>
          <a:solidFill>
            <a:srgbClr val="90306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985759" y="1528572"/>
            <a:ext cx="725424" cy="2185161"/>
          </a:xfrm>
          <a:custGeom>
            <a:avLst/>
            <a:gdLst/>
            <a:ahLst/>
            <a:cxnLst/>
            <a:rect l="l" t="t" r="r" b="b"/>
            <a:pathLst>
              <a:path w="725424" h="2185161">
                <a:moveTo>
                  <a:pt x="0" y="0"/>
                </a:moveTo>
                <a:lnTo>
                  <a:pt x="0" y="2185161"/>
                </a:lnTo>
                <a:lnTo>
                  <a:pt x="725424" y="2185161"/>
                </a:lnTo>
                <a:lnTo>
                  <a:pt x="725424" y="0"/>
                </a:lnTo>
                <a:lnTo>
                  <a:pt x="0" y="0"/>
                </a:lnTo>
                <a:close/>
              </a:path>
            </a:pathLst>
          </a:custGeom>
          <a:solidFill>
            <a:srgbClr val="90306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985759" y="3814064"/>
            <a:ext cx="725424" cy="109981"/>
          </a:xfrm>
          <a:custGeom>
            <a:avLst/>
            <a:gdLst/>
            <a:ahLst/>
            <a:cxnLst/>
            <a:rect l="l" t="t" r="r" b="b"/>
            <a:pathLst>
              <a:path w="725424" h="109982">
                <a:moveTo>
                  <a:pt x="0" y="0"/>
                </a:moveTo>
                <a:lnTo>
                  <a:pt x="0" y="109981"/>
                </a:lnTo>
                <a:lnTo>
                  <a:pt x="725424" y="109981"/>
                </a:lnTo>
                <a:lnTo>
                  <a:pt x="725424" y="0"/>
                </a:lnTo>
                <a:lnTo>
                  <a:pt x="0" y="0"/>
                </a:lnTo>
                <a:close/>
              </a:path>
            </a:pathLst>
          </a:custGeom>
          <a:solidFill>
            <a:srgbClr val="90306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985759" y="4024629"/>
            <a:ext cx="725424" cy="289813"/>
          </a:xfrm>
          <a:custGeom>
            <a:avLst/>
            <a:gdLst/>
            <a:ahLst/>
            <a:cxnLst/>
            <a:rect l="l" t="t" r="r" b="b"/>
            <a:pathLst>
              <a:path w="725424" h="289813">
                <a:moveTo>
                  <a:pt x="0" y="0"/>
                </a:moveTo>
                <a:lnTo>
                  <a:pt x="0" y="289814"/>
                </a:lnTo>
                <a:lnTo>
                  <a:pt x="725424" y="289814"/>
                </a:lnTo>
                <a:lnTo>
                  <a:pt x="725424" y="0"/>
                </a:lnTo>
                <a:lnTo>
                  <a:pt x="0" y="0"/>
                </a:lnTo>
                <a:close/>
              </a:path>
            </a:pathLst>
          </a:custGeom>
          <a:solidFill>
            <a:srgbClr val="90306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955024" y="1528572"/>
            <a:ext cx="620268" cy="2785872"/>
          </a:xfrm>
          <a:custGeom>
            <a:avLst/>
            <a:gdLst/>
            <a:ahLst/>
            <a:cxnLst/>
            <a:rect l="l" t="t" r="r" b="b"/>
            <a:pathLst>
              <a:path w="620268" h="2785872">
                <a:moveTo>
                  <a:pt x="620268" y="2185161"/>
                </a:moveTo>
                <a:lnTo>
                  <a:pt x="465640" y="1394244"/>
                </a:lnTo>
                <a:lnTo>
                  <a:pt x="465073" y="1406306"/>
                </a:lnTo>
                <a:lnTo>
                  <a:pt x="463576" y="1418303"/>
                </a:lnTo>
                <a:lnTo>
                  <a:pt x="461149" y="1430176"/>
                </a:lnTo>
                <a:lnTo>
                  <a:pt x="457791" y="1441867"/>
                </a:lnTo>
                <a:lnTo>
                  <a:pt x="453502" y="1453317"/>
                </a:lnTo>
                <a:lnTo>
                  <a:pt x="448283" y="1464468"/>
                </a:lnTo>
                <a:lnTo>
                  <a:pt x="442132" y="1475260"/>
                </a:lnTo>
                <a:lnTo>
                  <a:pt x="435052" y="1485635"/>
                </a:lnTo>
                <a:lnTo>
                  <a:pt x="427040" y="1495534"/>
                </a:lnTo>
                <a:lnTo>
                  <a:pt x="410634" y="1511672"/>
                </a:lnTo>
                <a:lnTo>
                  <a:pt x="400632" y="1519495"/>
                </a:lnTo>
                <a:lnTo>
                  <a:pt x="390167" y="1526386"/>
                </a:lnTo>
                <a:lnTo>
                  <a:pt x="379298" y="1532346"/>
                </a:lnTo>
                <a:lnTo>
                  <a:pt x="368084" y="1537374"/>
                </a:lnTo>
                <a:lnTo>
                  <a:pt x="356584" y="1541470"/>
                </a:lnTo>
                <a:lnTo>
                  <a:pt x="344854" y="1544634"/>
                </a:lnTo>
                <a:lnTo>
                  <a:pt x="332956" y="1546867"/>
                </a:lnTo>
                <a:lnTo>
                  <a:pt x="320946" y="1548168"/>
                </a:lnTo>
                <a:lnTo>
                  <a:pt x="308884" y="1548537"/>
                </a:lnTo>
                <a:lnTo>
                  <a:pt x="296827" y="1547975"/>
                </a:lnTo>
                <a:lnTo>
                  <a:pt x="284836" y="1546481"/>
                </a:lnTo>
                <a:lnTo>
                  <a:pt x="272968" y="1544055"/>
                </a:lnTo>
                <a:lnTo>
                  <a:pt x="261281" y="1540698"/>
                </a:lnTo>
                <a:lnTo>
                  <a:pt x="249835" y="1536409"/>
                </a:lnTo>
                <a:lnTo>
                  <a:pt x="238687" y="1531188"/>
                </a:lnTo>
                <a:lnTo>
                  <a:pt x="227897" y="1525035"/>
                </a:lnTo>
                <a:lnTo>
                  <a:pt x="217524" y="1517951"/>
                </a:lnTo>
                <a:lnTo>
                  <a:pt x="207624" y="1509935"/>
                </a:lnTo>
                <a:lnTo>
                  <a:pt x="200151" y="1502917"/>
                </a:lnTo>
                <a:lnTo>
                  <a:pt x="191411" y="1493431"/>
                </a:lnTo>
                <a:lnTo>
                  <a:pt x="183601" y="1483424"/>
                </a:lnTo>
                <a:lnTo>
                  <a:pt x="176722" y="1472954"/>
                </a:lnTo>
                <a:lnTo>
                  <a:pt x="170774" y="1462079"/>
                </a:lnTo>
                <a:lnTo>
                  <a:pt x="165756" y="1450859"/>
                </a:lnTo>
                <a:lnTo>
                  <a:pt x="161669" y="1439351"/>
                </a:lnTo>
                <a:lnTo>
                  <a:pt x="158513" y="1427616"/>
                </a:lnTo>
                <a:lnTo>
                  <a:pt x="0" y="2185161"/>
                </a:lnTo>
                <a:lnTo>
                  <a:pt x="620268" y="2185161"/>
                </a:lnTo>
                <a:close/>
              </a:path>
              <a:path w="620268" h="2785872">
                <a:moveTo>
                  <a:pt x="0" y="2496058"/>
                </a:moveTo>
                <a:lnTo>
                  <a:pt x="0" y="2785872"/>
                </a:lnTo>
                <a:lnTo>
                  <a:pt x="620268" y="2785872"/>
                </a:lnTo>
                <a:lnTo>
                  <a:pt x="620268" y="2496058"/>
                </a:lnTo>
                <a:lnTo>
                  <a:pt x="0" y="2496058"/>
                </a:lnTo>
                <a:close/>
              </a:path>
              <a:path w="620268" h="2785872">
                <a:moveTo>
                  <a:pt x="0" y="0"/>
                </a:moveTo>
                <a:lnTo>
                  <a:pt x="0" y="289813"/>
                </a:lnTo>
                <a:lnTo>
                  <a:pt x="620268" y="289813"/>
                </a:lnTo>
                <a:lnTo>
                  <a:pt x="620268" y="0"/>
                </a:lnTo>
                <a:lnTo>
                  <a:pt x="0" y="0"/>
                </a:lnTo>
                <a:close/>
              </a:path>
              <a:path w="620268" h="2785872">
                <a:moveTo>
                  <a:pt x="620268" y="600710"/>
                </a:moveTo>
                <a:lnTo>
                  <a:pt x="0" y="600710"/>
                </a:lnTo>
                <a:lnTo>
                  <a:pt x="0" y="2185161"/>
                </a:lnTo>
                <a:lnTo>
                  <a:pt x="158513" y="1427616"/>
                </a:lnTo>
                <a:lnTo>
                  <a:pt x="156287" y="1415711"/>
                </a:lnTo>
                <a:lnTo>
                  <a:pt x="154992" y="1403695"/>
                </a:lnTo>
                <a:lnTo>
                  <a:pt x="154627" y="1391627"/>
                </a:lnTo>
                <a:lnTo>
                  <a:pt x="155194" y="1379565"/>
                </a:lnTo>
                <a:lnTo>
                  <a:pt x="156691" y="1367568"/>
                </a:lnTo>
                <a:lnTo>
                  <a:pt x="159118" y="1355695"/>
                </a:lnTo>
                <a:lnTo>
                  <a:pt x="162476" y="1344004"/>
                </a:lnTo>
                <a:lnTo>
                  <a:pt x="166765" y="1332554"/>
                </a:lnTo>
                <a:lnTo>
                  <a:pt x="171984" y="1321403"/>
                </a:lnTo>
                <a:lnTo>
                  <a:pt x="178135" y="1310611"/>
                </a:lnTo>
                <a:lnTo>
                  <a:pt x="185215" y="1300236"/>
                </a:lnTo>
                <a:lnTo>
                  <a:pt x="193227" y="1290337"/>
                </a:lnTo>
                <a:lnTo>
                  <a:pt x="210182" y="1273757"/>
                </a:lnTo>
                <a:lnTo>
                  <a:pt x="220794" y="1265600"/>
                </a:lnTo>
                <a:lnTo>
                  <a:pt x="231915" y="1258483"/>
                </a:lnTo>
                <a:lnTo>
                  <a:pt x="243477" y="1252405"/>
                </a:lnTo>
                <a:lnTo>
                  <a:pt x="255407" y="1247364"/>
                </a:lnTo>
                <a:lnTo>
                  <a:pt x="267637" y="1243360"/>
                </a:lnTo>
                <a:lnTo>
                  <a:pt x="280095" y="1240392"/>
                </a:lnTo>
                <a:lnTo>
                  <a:pt x="292711" y="1238458"/>
                </a:lnTo>
                <a:lnTo>
                  <a:pt x="305415" y="1237559"/>
                </a:lnTo>
                <a:lnTo>
                  <a:pt x="310133" y="1237488"/>
                </a:lnTo>
                <a:lnTo>
                  <a:pt x="322852" y="1238004"/>
                </a:lnTo>
                <a:lnTo>
                  <a:pt x="335509" y="1239554"/>
                </a:lnTo>
                <a:lnTo>
                  <a:pt x="348034" y="1242139"/>
                </a:lnTo>
                <a:lnTo>
                  <a:pt x="360356" y="1245758"/>
                </a:lnTo>
                <a:lnTo>
                  <a:pt x="372406" y="1250415"/>
                </a:lnTo>
                <a:lnTo>
                  <a:pt x="384112" y="1256108"/>
                </a:lnTo>
                <a:lnTo>
                  <a:pt x="395405" y="1262840"/>
                </a:lnTo>
                <a:lnTo>
                  <a:pt x="406214" y="1270611"/>
                </a:lnTo>
                <a:lnTo>
                  <a:pt x="416468" y="1279422"/>
                </a:lnTo>
                <a:lnTo>
                  <a:pt x="428856" y="1292440"/>
                </a:lnTo>
                <a:lnTo>
                  <a:pt x="436666" y="1302447"/>
                </a:lnTo>
                <a:lnTo>
                  <a:pt x="443545" y="1312917"/>
                </a:lnTo>
                <a:lnTo>
                  <a:pt x="449493" y="1323792"/>
                </a:lnTo>
                <a:lnTo>
                  <a:pt x="454511" y="1335012"/>
                </a:lnTo>
                <a:lnTo>
                  <a:pt x="458598" y="1346520"/>
                </a:lnTo>
                <a:lnTo>
                  <a:pt x="461754" y="1358255"/>
                </a:lnTo>
                <a:lnTo>
                  <a:pt x="463980" y="1370160"/>
                </a:lnTo>
                <a:lnTo>
                  <a:pt x="465275" y="1382176"/>
                </a:lnTo>
                <a:lnTo>
                  <a:pt x="465640" y="1394244"/>
                </a:lnTo>
                <a:lnTo>
                  <a:pt x="620268" y="2185161"/>
                </a:lnTo>
                <a:lnTo>
                  <a:pt x="620268" y="600710"/>
                </a:lnTo>
                <a:close/>
              </a:path>
            </a:pathLst>
          </a:custGeom>
          <a:solidFill>
            <a:srgbClr val="B1314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955024" y="1528572"/>
            <a:ext cx="620268" cy="289813"/>
          </a:xfrm>
          <a:custGeom>
            <a:avLst/>
            <a:gdLst/>
            <a:ahLst/>
            <a:cxnLst/>
            <a:rect l="l" t="t" r="r" b="b"/>
            <a:pathLst>
              <a:path w="620268" h="289813">
                <a:moveTo>
                  <a:pt x="0" y="0"/>
                </a:moveTo>
                <a:lnTo>
                  <a:pt x="0" y="289813"/>
                </a:lnTo>
                <a:lnTo>
                  <a:pt x="620268" y="289813"/>
                </a:lnTo>
                <a:lnTo>
                  <a:pt x="620268" y="0"/>
                </a:lnTo>
                <a:lnTo>
                  <a:pt x="0" y="0"/>
                </a:lnTo>
                <a:close/>
              </a:path>
            </a:pathLst>
          </a:custGeom>
          <a:solidFill>
            <a:srgbClr val="B1314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955024" y="2129282"/>
            <a:ext cx="620268" cy="1584451"/>
          </a:xfrm>
          <a:custGeom>
            <a:avLst/>
            <a:gdLst/>
            <a:ahLst/>
            <a:cxnLst/>
            <a:rect l="l" t="t" r="r" b="b"/>
            <a:pathLst>
              <a:path w="620268" h="1584451">
                <a:moveTo>
                  <a:pt x="0" y="0"/>
                </a:moveTo>
                <a:lnTo>
                  <a:pt x="0" y="1584451"/>
                </a:lnTo>
                <a:lnTo>
                  <a:pt x="620268" y="1584451"/>
                </a:lnTo>
                <a:lnTo>
                  <a:pt x="620268" y="0"/>
                </a:lnTo>
                <a:lnTo>
                  <a:pt x="0" y="0"/>
                </a:lnTo>
                <a:close/>
              </a:path>
            </a:pathLst>
          </a:custGeom>
          <a:solidFill>
            <a:srgbClr val="B1314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8955024" y="4024629"/>
            <a:ext cx="620268" cy="289813"/>
          </a:xfrm>
          <a:custGeom>
            <a:avLst/>
            <a:gdLst/>
            <a:ahLst/>
            <a:cxnLst/>
            <a:rect l="l" t="t" r="r" b="b"/>
            <a:pathLst>
              <a:path w="620268" h="289813">
                <a:moveTo>
                  <a:pt x="0" y="0"/>
                </a:moveTo>
                <a:lnTo>
                  <a:pt x="0" y="289814"/>
                </a:lnTo>
                <a:lnTo>
                  <a:pt x="620268" y="289814"/>
                </a:lnTo>
                <a:lnTo>
                  <a:pt x="620268" y="0"/>
                </a:lnTo>
                <a:lnTo>
                  <a:pt x="0" y="0"/>
                </a:lnTo>
                <a:close/>
              </a:path>
            </a:pathLst>
          </a:custGeom>
          <a:solidFill>
            <a:srgbClr val="B1314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832092" y="4475988"/>
            <a:ext cx="3002279" cy="758952"/>
          </a:xfrm>
          <a:custGeom>
            <a:avLst/>
            <a:gdLst/>
            <a:ahLst/>
            <a:cxnLst/>
            <a:rect l="l" t="t" r="r" b="b"/>
            <a:pathLst>
              <a:path w="3002279" h="758951">
                <a:moveTo>
                  <a:pt x="378713" y="0"/>
                </a:moveTo>
                <a:lnTo>
                  <a:pt x="347634" y="1293"/>
                </a:lnTo>
                <a:lnTo>
                  <a:pt x="317251" y="5032"/>
                </a:lnTo>
                <a:lnTo>
                  <a:pt x="258958" y="19458"/>
                </a:lnTo>
                <a:lnTo>
                  <a:pt x="204612" y="42497"/>
                </a:lnTo>
                <a:lnTo>
                  <a:pt x="154990" y="73371"/>
                </a:lnTo>
                <a:lnTo>
                  <a:pt x="110870" y="111299"/>
                </a:lnTo>
                <a:lnTo>
                  <a:pt x="73030" y="155502"/>
                </a:lnTo>
                <a:lnTo>
                  <a:pt x="42245" y="205201"/>
                </a:lnTo>
                <a:lnTo>
                  <a:pt x="19293" y="259616"/>
                </a:lnTo>
                <a:lnTo>
                  <a:pt x="4952" y="317967"/>
                </a:lnTo>
                <a:lnTo>
                  <a:pt x="0" y="379475"/>
                </a:lnTo>
                <a:lnTo>
                  <a:pt x="1254" y="410576"/>
                </a:lnTo>
                <a:lnTo>
                  <a:pt x="10998" y="470603"/>
                </a:lnTo>
                <a:lnTo>
                  <a:pt x="29741" y="527083"/>
                </a:lnTo>
                <a:lnTo>
                  <a:pt x="56707" y="579237"/>
                </a:lnTo>
                <a:lnTo>
                  <a:pt x="91117" y="626286"/>
                </a:lnTo>
                <a:lnTo>
                  <a:pt x="132194" y="667449"/>
                </a:lnTo>
                <a:lnTo>
                  <a:pt x="179162" y="701947"/>
                </a:lnTo>
                <a:lnTo>
                  <a:pt x="231243" y="729001"/>
                </a:lnTo>
                <a:lnTo>
                  <a:pt x="287659" y="747831"/>
                </a:lnTo>
                <a:lnTo>
                  <a:pt x="347634" y="757658"/>
                </a:lnTo>
                <a:lnTo>
                  <a:pt x="378713" y="758952"/>
                </a:lnTo>
                <a:lnTo>
                  <a:pt x="3002279" y="758952"/>
                </a:lnTo>
                <a:lnTo>
                  <a:pt x="2983896" y="745677"/>
                </a:lnTo>
                <a:lnTo>
                  <a:pt x="2966284" y="731593"/>
                </a:lnTo>
                <a:lnTo>
                  <a:pt x="2933454" y="701137"/>
                </a:lnTo>
                <a:lnTo>
                  <a:pt x="2903935" y="667864"/>
                </a:lnTo>
                <a:lnTo>
                  <a:pt x="2877874" y="632051"/>
                </a:lnTo>
                <a:lnTo>
                  <a:pt x="2855420" y="593979"/>
                </a:lnTo>
                <a:lnTo>
                  <a:pt x="2836718" y="553925"/>
                </a:lnTo>
                <a:lnTo>
                  <a:pt x="2821917" y="512169"/>
                </a:lnTo>
                <a:lnTo>
                  <a:pt x="2811162" y="468989"/>
                </a:lnTo>
                <a:lnTo>
                  <a:pt x="2804601" y="424665"/>
                </a:lnTo>
                <a:lnTo>
                  <a:pt x="2802381" y="379475"/>
                </a:lnTo>
                <a:lnTo>
                  <a:pt x="2802939" y="356790"/>
                </a:lnTo>
                <a:lnTo>
                  <a:pt x="2807348" y="311998"/>
                </a:lnTo>
                <a:lnTo>
                  <a:pt x="2816024" y="268212"/>
                </a:lnTo>
                <a:lnTo>
                  <a:pt x="2828821" y="225709"/>
                </a:lnTo>
                <a:lnTo>
                  <a:pt x="2845591" y="184769"/>
                </a:lnTo>
                <a:lnTo>
                  <a:pt x="2866187" y="145671"/>
                </a:lnTo>
                <a:lnTo>
                  <a:pt x="2890463" y="108694"/>
                </a:lnTo>
                <a:lnTo>
                  <a:pt x="2918271" y="74116"/>
                </a:lnTo>
                <a:lnTo>
                  <a:pt x="2949464" y="42216"/>
                </a:lnTo>
                <a:lnTo>
                  <a:pt x="2983896" y="13274"/>
                </a:lnTo>
                <a:lnTo>
                  <a:pt x="3002279" y="0"/>
                </a:lnTo>
                <a:lnTo>
                  <a:pt x="378713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771179" y="4436364"/>
            <a:ext cx="3153108" cy="838221"/>
          </a:xfrm>
          <a:custGeom>
            <a:avLst/>
            <a:gdLst/>
            <a:ahLst/>
            <a:cxnLst/>
            <a:rect l="l" t="t" r="r" b="b"/>
            <a:pathLst>
              <a:path w="3153108" h="838221">
                <a:moveTo>
                  <a:pt x="1266" y="450820"/>
                </a:moveTo>
                <a:lnTo>
                  <a:pt x="4999" y="483318"/>
                </a:lnTo>
                <a:lnTo>
                  <a:pt x="11196" y="515513"/>
                </a:lnTo>
                <a:lnTo>
                  <a:pt x="19855" y="547250"/>
                </a:lnTo>
                <a:lnTo>
                  <a:pt x="30974" y="578369"/>
                </a:lnTo>
                <a:lnTo>
                  <a:pt x="44550" y="608715"/>
                </a:lnTo>
                <a:lnTo>
                  <a:pt x="60583" y="638128"/>
                </a:lnTo>
                <a:lnTo>
                  <a:pt x="79069" y="666452"/>
                </a:lnTo>
                <a:lnTo>
                  <a:pt x="100008" y="693528"/>
                </a:lnTo>
                <a:lnTo>
                  <a:pt x="123396" y="719201"/>
                </a:lnTo>
                <a:lnTo>
                  <a:pt x="135467" y="730905"/>
                </a:lnTo>
                <a:lnTo>
                  <a:pt x="147970" y="742050"/>
                </a:lnTo>
                <a:lnTo>
                  <a:pt x="160884" y="752627"/>
                </a:lnTo>
                <a:lnTo>
                  <a:pt x="174189" y="762627"/>
                </a:lnTo>
                <a:lnTo>
                  <a:pt x="187864" y="772044"/>
                </a:lnTo>
                <a:lnTo>
                  <a:pt x="201890" y="780870"/>
                </a:lnTo>
                <a:lnTo>
                  <a:pt x="216247" y="789096"/>
                </a:lnTo>
                <a:lnTo>
                  <a:pt x="230913" y="796715"/>
                </a:lnTo>
                <a:lnTo>
                  <a:pt x="245869" y="803719"/>
                </a:lnTo>
                <a:lnTo>
                  <a:pt x="261096" y="810101"/>
                </a:lnTo>
                <a:lnTo>
                  <a:pt x="276571" y="815852"/>
                </a:lnTo>
                <a:lnTo>
                  <a:pt x="292276" y="820964"/>
                </a:lnTo>
                <a:lnTo>
                  <a:pt x="308191" y="825430"/>
                </a:lnTo>
                <a:lnTo>
                  <a:pt x="324294" y="829243"/>
                </a:lnTo>
                <a:lnTo>
                  <a:pt x="340566" y="832393"/>
                </a:lnTo>
                <a:lnTo>
                  <a:pt x="356986" y="834874"/>
                </a:lnTo>
                <a:lnTo>
                  <a:pt x="373535" y="836678"/>
                </a:lnTo>
                <a:lnTo>
                  <a:pt x="390193" y="837796"/>
                </a:lnTo>
                <a:lnTo>
                  <a:pt x="406938" y="838221"/>
                </a:lnTo>
                <a:lnTo>
                  <a:pt x="423751" y="837946"/>
                </a:lnTo>
                <a:lnTo>
                  <a:pt x="3153108" y="837946"/>
                </a:lnTo>
                <a:lnTo>
                  <a:pt x="3153108" y="764413"/>
                </a:lnTo>
                <a:lnTo>
                  <a:pt x="434165" y="764413"/>
                </a:lnTo>
                <a:lnTo>
                  <a:pt x="405211" y="764070"/>
                </a:lnTo>
                <a:lnTo>
                  <a:pt x="349199" y="756463"/>
                </a:lnTo>
                <a:lnTo>
                  <a:pt x="296354" y="740245"/>
                </a:lnTo>
                <a:lnTo>
                  <a:pt x="247441" y="716157"/>
                </a:lnTo>
                <a:lnTo>
                  <a:pt x="203225" y="684942"/>
                </a:lnTo>
                <a:lnTo>
                  <a:pt x="164471" y="647339"/>
                </a:lnTo>
                <a:lnTo>
                  <a:pt x="131944" y="604092"/>
                </a:lnTo>
                <a:lnTo>
                  <a:pt x="106410" y="555940"/>
                </a:lnTo>
                <a:lnTo>
                  <a:pt x="88632" y="503626"/>
                </a:lnTo>
                <a:lnTo>
                  <a:pt x="79377" y="447891"/>
                </a:lnTo>
                <a:lnTo>
                  <a:pt x="78184" y="418973"/>
                </a:lnTo>
                <a:lnTo>
                  <a:pt x="79377" y="390054"/>
                </a:lnTo>
                <a:lnTo>
                  <a:pt x="88632" y="334319"/>
                </a:lnTo>
                <a:lnTo>
                  <a:pt x="106410" y="282007"/>
                </a:lnTo>
                <a:lnTo>
                  <a:pt x="131944" y="233859"/>
                </a:lnTo>
                <a:lnTo>
                  <a:pt x="164471" y="190617"/>
                </a:lnTo>
                <a:lnTo>
                  <a:pt x="203225" y="153025"/>
                </a:lnTo>
                <a:lnTo>
                  <a:pt x="247441" y="121823"/>
                </a:lnTo>
                <a:lnTo>
                  <a:pt x="296354" y="97754"/>
                </a:lnTo>
                <a:lnTo>
                  <a:pt x="349199" y="81560"/>
                </a:lnTo>
                <a:lnTo>
                  <a:pt x="405211" y="73984"/>
                </a:lnTo>
                <a:lnTo>
                  <a:pt x="434165" y="73660"/>
                </a:lnTo>
                <a:lnTo>
                  <a:pt x="3153108" y="73660"/>
                </a:lnTo>
                <a:lnTo>
                  <a:pt x="3153108" y="0"/>
                </a:lnTo>
                <a:lnTo>
                  <a:pt x="416893" y="0"/>
                </a:lnTo>
                <a:lnTo>
                  <a:pt x="400482" y="360"/>
                </a:lnTo>
                <a:lnTo>
                  <a:pt x="351744" y="5056"/>
                </a:lnTo>
                <a:lnTo>
                  <a:pt x="304145" y="15108"/>
                </a:lnTo>
                <a:lnTo>
                  <a:pt x="258190" y="30432"/>
                </a:lnTo>
                <a:lnTo>
                  <a:pt x="214388" y="50942"/>
                </a:lnTo>
                <a:lnTo>
                  <a:pt x="173244" y="76553"/>
                </a:lnTo>
                <a:lnTo>
                  <a:pt x="135265" y="107181"/>
                </a:lnTo>
                <a:lnTo>
                  <a:pt x="99894" y="143909"/>
                </a:lnTo>
                <a:lnTo>
                  <a:pt x="60345" y="198883"/>
                </a:lnTo>
                <a:lnTo>
                  <a:pt x="30724" y="258321"/>
                </a:lnTo>
                <a:lnTo>
                  <a:pt x="11014" y="320964"/>
                </a:lnTo>
                <a:lnTo>
                  <a:pt x="1200" y="385550"/>
                </a:lnTo>
                <a:lnTo>
                  <a:pt x="0" y="418179"/>
                </a:lnTo>
                <a:lnTo>
                  <a:pt x="1266" y="450820"/>
                </a:lnTo>
                <a:close/>
              </a:path>
            </a:pathLst>
          </a:custGeom>
          <a:solidFill>
            <a:srgbClr val="66B0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9951212" y="3073146"/>
            <a:ext cx="1151001" cy="3280765"/>
          </a:xfrm>
          <a:custGeom>
            <a:avLst/>
            <a:gdLst/>
            <a:ahLst/>
            <a:cxnLst/>
            <a:rect l="l" t="t" r="r" b="b"/>
            <a:pathLst>
              <a:path w="1151001" h="3280765">
                <a:moveTo>
                  <a:pt x="1151001" y="3176549"/>
                </a:moveTo>
                <a:lnTo>
                  <a:pt x="1092835" y="2845968"/>
                </a:lnTo>
                <a:lnTo>
                  <a:pt x="501777" y="2950171"/>
                </a:lnTo>
                <a:lnTo>
                  <a:pt x="560070" y="3280765"/>
                </a:lnTo>
                <a:lnTo>
                  <a:pt x="1151001" y="3176549"/>
                </a:lnTo>
                <a:close/>
              </a:path>
              <a:path w="1151001" h="3280765">
                <a:moveTo>
                  <a:pt x="213958" y="623732"/>
                </a:moveTo>
                <a:lnTo>
                  <a:pt x="213131" y="609919"/>
                </a:lnTo>
                <a:lnTo>
                  <a:pt x="213367" y="596052"/>
                </a:lnTo>
                <a:lnTo>
                  <a:pt x="214678" y="582197"/>
                </a:lnTo>
                <a:lnTo>
                  <a:pt x="217074" y="568418"/>
                </a:lnTo>
                <a:lnTo>
                  <a:pt x="220568" y="554779"/>
                </a:lnTo>
                <a:lnTo>
                  <a:pt x="225171" y="541346"/>
                </a:lnTo>
                <a:lnTo>
                  <a:pt x="230893" y="528181"/>
                </a:lnTo>
                <a:lnTo>
                  <a:pt x="237747" y="515351"/>
                </a:lnTo>
                <a:lnTo>
                  <a:pt x="245745" y="502919"/>
                </a:lnTo>
                <a:lnTo>
                  <a:pt x="253967" y="492039"/>
                </a:lnTo>
                <a:lnTo>
                  <a:pt x="262850" y="481969"/>
                </a:lnTo>
                <a:lnTo>
                  <a:pt x="272343" y="472715"/>
                </a:lnTo>
                <a:lnTo>
                  <a:pt x="282393" y="464283"/>
                </a:lnTo>
                <a:lnTo>
                  <a:pt x="292948" y="456680"/>
                </a:lnTo>
                <a:lnTo>
                  <a:pt x="303957" y="449910"/>
                </a:lnTo>
                <a:lnTo>
                  <a:pt x="315367" y="443981"/>
                </a:lnTo>
                <a:lnTo>
                  <a:pt x="327125" y="438898"/>
                </a:lnTo>
                <a:lnTo>
                  <a:pt x="339181" y="434668"/>
                </a:lnTo>
                <a:lnTo>
                  <a:pt x="351481" y="431295"/>
                </a:lnTo>
                <a:lnTo>
                  <a:pt x="374179" y="427396"/>
                </a:lnTo>
                <a:lnTo>
                  <a:pt x="386509" y="426487"/>
                </a:lnTo>
                <a:lnTo>
                  <a:pt x="398894" y="426417"/>
                </a:lnTo>
                <a:lnTo>
                  <a:pt x="411287" y="427195"/>
                </a:lnTo>
                <a:lnTo>
                  <a:pt x="423644" y="428835"/>
                </a:lnTo>
                <a:lnTo>
                  <a:pt x="435918" y="431345"/>
                </a:lnTo>
                <a:lnTo>
                  <a:pt x="448064" y="434737"/>
                </a:lnTo>
                <a:lnTo>
                  <a:pt x="460035" y="439022"/>
                </a:lnTo>
                <a:lnTo>
                  <a:pt x="471786" y="444211"/>
                </a:lnTo>
                <a:lnTo>
                  <a:pt x="483272" y="450315"/>
                </a:lnTo>
                <a:lnTo>
                  <a:pt x="494446" y="457344"/>
                </a:lnTo>
                <a:lnTo>
                  <a:pt x="508190" y="467663"/>
                </a:lnTo>
                <a:lnTo>
                  <a:pt x="519002" y="477371"/>
                </a:lnTo>
                <a:lnTo>
                  <a:pt x="528867" y="487781"/>
                </a:lnTo>
                <a:lnTo>
                  <a:pt x="537773" y="498829"/>
                </a:lnTo>
                <a:lnTo>
                  <a:pt x="545711" y="510450"/>
                </a:lnTo>
                <a:lnTo>
                  <a:pt x="552667" y="522579"/>
                </a:lnTo>
                <a:lnTo>
                  <a:pt x="558630" y="535152"/>
                </a:lnTo>
                <a:lnTo>
                  <a:pt x="563590" y="548103"/>
                </a:lnTo>
                <a:lnTo>
                  <a:pt x="567534" y="561368"/>
                </a:lnTo>
                <a:lnTo>
                  <a:pt x="570452" y="574881"/>
                </a:lnTo>
                <a:lnTo>
                  <a:pt x="572331" y="588578"/>
                </a:lnTo>
                <a:lnTo>
                  <a:pt x="573161" y="602394"/>
                </a:lnTo>
                <a:lnTo>
                  <a:pt x="1072515" y="2731262"/>
                </a:lnTo>
                <a:lnTo>
                  <a:pt x="590931" y="0"/>
                </a:lnTo>
                <a:lnTo>
                  <a:pt x="0" y="104266"/>
                </a:lnTo>
                <a:lnTo>
                  <a:pt x="481584" y="2835465"/>
                </a:lnTo>
                <a:lnTo>
                  <a:pt x="213958" y="623732"/>
                </a:lnTo>
                <a:close/>
              </a:path>
              <a:path w="1151001" h="3280765">
                <a:moveTo>
                  <a:pt x="1072515" y="2731262"/>
                </a:moveTo>
                <a:lnTo>
                  <a:pt x="573161" y="602394"/>
                </a:lnTo>
                <a:lnTo>
                  <a:pt x="572929" y="616264"/>
                </a:lnTo>
                <a:lnTo>
                  <a:pt x="571625" y="630124"/>
                </a:lnTo>
                <a:lnTo>
                  <a:pt x="569237" y="643907"/>
                </a:lnTo>
                <a:lnTo>
                  <a:pt x="565754" y="657551"/>
                </a:lnTo>
                <a:lnTo>
                  <a:pt x="561164" y="670989"/>
                </a:lnTo>
                <a:lnTo>
                  <a:pt x="555456" y="684156"/>
                </a:lnTo>
                <a:lnTo>
                  <a:pt x="548618" y="696989"/>
                </a:lnTo>
                <a:lnTo>
                  <a:pt x="540639" y="709421"/>
                </a:lnTo>
                <a:lnTo>
                  <a:pt x="531681" y="721169"/>
                </a:lnTo>
                <a:lnTo>
                  <a:pt x="521960" y="731981"/>
                </a:lnTo>
                <a:lnTo>
                  <a:pt x="511540" y="741846"/>
                </a:lnTo>
                <a:lnTo>
                  <a:pt x="500484" y="750753"/>
                </a:lnTo>
                <a:lnTo>
                  <a:pt x="488858" y="758692"/>
                </a:lnTo>
                <a:lnTo>
                  <a:pt x="476727" y="765649"/>
                </a:lnTo>
                <a:lnTo>
                  <a:pt x="464154" y="771615"/>
                </a:lnTo>
                <a:lnTo>
                  <a:pt x="451204" y="776577"/>
                </a:lnTo>
                <a:lnTo>
                  <a:pt x="437943" y="780525"/>
                </a:lnTo>
                <a:lnTo>
                  <a:pt x="424433" y="783447"/>
                </a:lnTo>
                <a:lnTo>
                  <a:pt x="410742" y="785331"/>
                </a:lnTo>
                <a:lnTo>
                  <a:pt x="396931" y="786167"/>
                </a:lnTo>
                <a:lnTo>
                  <a:pt x="383067" y="785943"/>
                </a:lnTo>
                <a:lnTo>
                  <a:pt x="369214" y="784648"/>
                </a:lnTo>
                <a:lnTo>
                  <a:pt x="355437" y="782270"/>
                </a:lnTo>
                <a:lnTo>
                  <a:pt x="341799" y="778798"/>
                </a:lnTo>
                <a:lnTo>
                  <a:pt x="328366" y="774221"/>
                </a:lnTo>
                <a:lnTo>
                  <a:pt x="315202" y="768527"/>
                </a:lnTo>
                <a:lnTo>
                  <a:pt x="302372" y="761705"/>
                </a:lnTo>
                <a:lnTo>
                  <a:pt x="289941" y="753744"/>
                </a:lnTo>
                <a:lnTo>
                  <a:pt x="278175" y="744769"/>
                </a:lnTo>
                <a:lnTo>
                  <a:pt x="267347" y="735032"/>
                </a:lnTo>
                <a:lnTo>
                  <a:pt x="257468" y="724597"/>
                </a:lnTo>
                <a:lnTo>
                  <a:pt x="248549" y="713528"/>
                </a:lnTo>
                <a:lnTo>
                  <a:pt x="240601" y="701891"/>
                </a:lnTo>
                <a:lnTo>
                  <a:pt x="233636" y="689749"/>
                </a:lnTo>
                <a:lnTo>
                  <a:pt x="227666" y="677167"/>
                </a:lnTo>
                <a:lnTo>
                  <a:pt x="222702" y="664211"/>
                </a:lnTo>
                <a:lnTo>
                  <a:pt x="218754" y="650943"/>
                </a:lnTo>
                <a:lnTo>
                  <a:pt x="215836" y="637428"/>
                </a:lnTo>
                <a:lnTo>
                  <a:pt x="213958" y="623732"/>
                </a:lnTo>
                <a:lnTo>
                  <a:pt x="481584" y="2835465"/>
                </a:lnTo>
                <a:lnTo>
                  <a:pt x="1072515" y="2731262"/>
                </a:lnTo>
                <a:close/>
              </a:path>
            </a:pathLst>
          </a:custGeom>
          <a:solidFill>
            <a:srgbClr val="959FA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38200" y="4107179"/>
            <a:ext cx="284988" cy="284988"/>
          </a:xfrm>
          <a:custGeom>
            <a:avLst/>
            <a:gdLst/>
            <a:ahLst/>
            <a:cxnLst/>
            <a:rect l="l" t="t" r="r" b="b"/>
            <a:pathLst>
              <a:path w="284988" h="284988">
                <a:moveTo>
                  <a:pt x="0" y="142494"/>
                </a:moveTo>
                <a:lnTo>
                  <a:pt x="142494" y="284988"/>
                </a:lnTo>
                <a:lnTo>
                  <a:pt x="284988" y="142494"/>
                </a:lnTo>
                <a:lnTo>
                  <a:pt x="142494" y="0"/>
                </a:lnTo>
                <a:lnTo>
                  <a:pt x="0" y="142494"/>
                </a:lnTo>
                <a:close/>
              </a:path>
            </a:pathLst>
          </a:custGeom>
          <a:solidFill>
            <a:srgbClr val="B1314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19912" y="2961132"/>
            <a:ext cx="284988" cy="284988"/>
          </a:xfrm>
          <a:custGeom>
            <a:avLst/>
            <a:gdLst/>
            <a:ahLst/>
            <a:cxnLst/>
            <a:rect l="l" t="t" r="r" b="b"/>
            <a:pathLst>
              <a:path w="284988" h="284988">
                <a:moveTo>
                  <a:pt x="0" y="142493"/>
                </a:moveTo>
                <a:lnTo>
                  <a:pt x="142494" y="284988"/>
                </a:lnTo>
                <a:lnTo>
                  <a:pt x="284988" y="142493"/>
                </a:lnTo>
                <a:lnTo>
                  <a:pt x="142494" y="0"/>
                </a:lnTo>
                <a:lnTo>
                  <a:pt x="0" y="142493"/>
                </a:lnTo>
                <a:close/>
              </a:path>
            </a:pathLst>
          </a:custGeom>
          <a:solidFill>
            <a:srgbClr val="90306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04672" y="5356860"/>
            <a:ext cx="284988" cy="284988"/>
          </a:xfrm>
          <a:custGeom>
            <a:avLst/>
            <a:gdLst/>
            <a:ahLst/>
            <a:cxnLst/>
            <a:rect l="l" t="t" r="r" b="b"/>
            <a:pathLst>
              <a:path w="284988" h="284988">
                <a:moveTo>
                  <a:pt x="0" y="142493"/>
                </a:moveTo>
                <a:lnTo>
                  <a:pt x="142494" y="284987"/>
                </a:lnTo>
                <a:lnTo>
                  <a:pt x="284988" y="142493"/>
                </a:lnTo>
                <a:lnTo>
                  <a:pt x="142494" y="0"/>
                </a:lnTo>
                <a:lnTo>
                  <a:pt x="0" y="142493"/>
                </a:lnTo>
                <a:close/>
              </a:path>
            </a:pathLst>
          </a:custGeom>
          <a:solidFill>
            <a:srgbClr val="959FA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2877439" y="410210"/>
            <a:ext cx="322961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b="1" spc="0" baseline="2730" dirty="0" smtClean="0">
                <a:latin typeface="Calibri"/>
                <a:cs typeface="Calibri"/>
              </a:rPr>
              <a:t>Η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203956" y="410210"/>
            <a:ext cx="910844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b="1" spc="0" baseline="2730" dirty="0" smtClean="0">
                <a:latin typeface="Calibri"/>
                <a:cs typeface="Calibri"/>
              </a:rPr>
              <a:t>δ</a:t>
            </a:r>
            <a:r>
              <a:rPr sz="4500" b="1" spc="-9" baseline="2730" dirty="0" smtClean="0">
                <a:latin typeface="Calibri"/>
                <a:cs typeface="Calibri"/>
              </a:rPr>
              <a:t>ο</a:t>
            </a:r>
            <a:r>
              <a:rPr sz="4500" b="1" spc="0" baseline="2730" dirty="0" smtClean="0">
                <a:latin typeface="Calibri"/>
                <a:cs typeface="Calibri"/>
              </a:rPr>
              <a:t>μή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119117" y="410210"/>
            <a:ext cx="594613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b="1" spc="0" baseline="2730" dirty="0" smtClean="0">
                <a:latin typeface="Calibri"/>
                <a:cs typeface="Calibri"/>
              </a:rPr>
              <a:t>της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717287" y="410210"/>
            <a:ext cx="1667128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b="1" spc="-9" baseline="2730" dirty="0" smtClean="0">
                <a:latin typeface="Calibri"/>
                <a:cs typeface="Calibri"/>
              </a:rPr>
              <a:t>ε</a:t>
            </a:r>
            <a:r>
              <a:rPr sz="4500" b="1" spc="39" baseline="2730" dirty="0" smtClean="0">
                <a:latin typeface="Calibri"/>
                <a:cs typeface="Calibri"/>
              </a:rPr>
              <a:t>λ</a:t>
            </a:r>
            <a:r>
              <a:rPr sz="4500" b="1" spc="0" baseline="2730" dirty="0" smtClean="0">
                <a:latin typeface="Calibri"/>
                <a:cs typeface="Calibri"/>
              </a:rPr>
              <a:t>λ</a:t>
            </a:r>
            <a:r>
              <a:rPr sz="4500" b="1" spc="-39" baseline="2730" dirty="0" smtClean="0">
                <a:latin typeface="Calibri"/>
                <a:cs typeface="Calibri"/>
              </a:rPr>
              <a:t>η</a:t>
            </a:r>
            <a:r>
              <a:rPr sz="4500" b="1" spc="0" baseline="2730" dirty="0" smtClean="0">
                <a:latin typeface="Calibri"/>
                <a:cs typeface="Calibri"/>
              </a:rPr>
              <a:t>ν</a:t>
            </a:r>
            <a:r>
              <a:rPr sz="4500" b="1" spc="4" baseline="2730" dirty="0" smtClean="0">
                <a:latin typeface="Calibri"/>
                <a:cs typeface="Calibri"/>
              </a:rPr>
              <a:t>ι</a:t>
            </a:r>
            <a:r>
              <a:rPr sz="4500" b="1" spc="0" baseline="2730" dirty="0" smtClean="0">
                <a:latin typeface="Calibri"/>
                <a:cs typeface="Calibri"/>
              </a:rPr>
              <a:t>κής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388734" y="410210"/>
            <a:ext cx="1703324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b="1" spc="0" baseline="2730" dirty="0" smtClean="0">
                <a:latin typeface="Calibri"/>
                <a:cs typeface="Calibri"/>
              </a:rPr>
              <a:t>α</a:t>
            </a:r>
            <a:r>
              <a:rPr sz="4500" b="1" spc="-34" baseline="2730" dirty="0" smtClean="0">
                <a:latin typeface="Calibri"/>
                <a:cs typeface="Calibri"/>
              </a:rPr>
              <a:t>θ</a:t>
            </a:r>
            <a:r>
              <a:rPr sz="4500" b="1" spc="0" baseline="2730" dirty="0" smtClean="0">
                <a:latin typeface="Calibri"/>
                <a:cs typeface="Calibri"/>
              </a:rPr>
              <a:t>λ</a:t>
            </a:r>
            <a:r>
              <a:rPr sz="4500" b="1" spc="-29" baseline="2730" dirty="0" smtClean="0">
                <a:latin typeface="Calibri"/>
                <a:cs typeface="Calibri"/>
              </a:rPr>
              <a:t>η</a:t>
            </a:r>
            <a:r>
              <a:rPr sz="4500" b="1" spc="0" baseline="2730" dirty="0" smtClean="0">
                <a:latin typeface="Calibri"/>
                <a:cs typeface="Calibri"/>
              </a:rPr>
              <a:t>τικής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098281" y="410210"/>
            <a:ext cx="1271651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b="1" spc="-9" baseline="2730" dirty="0" smtClean="0">
                <a:latin typeface="Calibri"/>
                <a:cs typeface="Calibri"/>
              </a:rPr>
              <a:t>α</a:t>
            </a:r>
            <a:r>
              <a:rPr sz="4500" b="1" spc="0" baseline="2730" dirty="0" smtClean="0">
                <a:latin typeface="Calibri"/>
                <a:cs typeface="Calibri"/>
              </a:rPr>
              <a:t>γοράς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761236" y="4103878"/>
            <a:ext cx="1737729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3000" spc="-169" baseline="2730" dirty="0" smtClean="0">
                <a:latin typeface="Calibri"/>
                <a:cs typeface="Calibri"/>
              </a:rPr>
              <a:t>Τ</a:t>
            </a:r>
            <a:r>
              <a:rPr sz="3000" spc="0" baseline="2730" dirty="0" smtClean="0">
                <a:latin typeface="Calibri"/>
                <a:cs typeface="Calibri"/>
              </a:rPr>
              <a:t>ου</a:t>
            </a:r>
            <a:r>
              <a:rPr sz="3000" spc="-14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α</a:t>
            </a:r>
            <a:r>
              <a:rPr sz="3000" spc="-4" baseline="2730" dirty="0" smtClean="0">
                <a:latin typeface="Calibri"/>
                <a:cs typeface="Calibri"/>
              </a:rPr>
              <a:t>θ</a:t>
            </a:r>
            <a:r>
              <a:rPr sz="3000" spc="0" baseline="2730" dirty="0" smtClean="0">
                <a:latin typeface="Calibri"/>
                <a:cs typeface="Calibri"/>
              </a:rPr>
              <a:t>λ</a:t>
            </a:r>
            <a:r>
              <a:rPr sz="3000" spc="-34" baseline="2730" dirty="0" smtClean="0">
                <a:latin typeface="Calibri"/>
                <a:cs typeface="Calibri"/>
              </a:rPr>
              <a:t>η</a:t>
            </a:r>
            <a:r>
              <a:rPr sz="3000" spc="0" baseline="2730" dirty="0" smtClean="0">
                <a:latin typeface="Calibri"/>
                <a:cs typeface="Calibri"/>
              </a:rPr>
              <a:t>τ</a:t>
            </a:r>
            <a:r>
              <a:rPr sz="3000" spc="4" baseline="2730" dirty="0" smtClean="0">
                <a:latin typeface="Calibri"/>
                <a:cs typeface="Calibri"/>
              </a:rPr>
              <a:t>ι</a:t>
            </a:r>
            <a:r>
              <a:rPr sz="3000" spc="0" baseline="2730" dirty="0" smtClean="0">
                <a:latin typeface="Calibri"/>
                <a:cs typeface="Calibri"/>
              </a:rPr>
              <a:t>σ</a:t>
            </a:r>
            <a:r>
              <a:rPr sz="3000" spc="-9" baseline="2730" dirty="0" smtClean="0">
                <a:latin typeface="Calibri"/>
                <a:cs typeface="Calibri"/>
              </a:rPr>
              <a:t>μ</a:t>
            </a:r>
            <a:r>
              <a:rPr sz="3000" spc="0" baseline="2730" dirty="0" smtClean="0">
                <a:latin typeface="Calibri"/>
                <a:cs typeface="Calibri"/>
              </a:rPr>
              <a:t>ού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700530" y="5259476"/>
            <a:ext cx="4993485" cy="2802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3000" spc="0" baseline="2730" dirty="0" smtClean="0">
                <a:latin typeface="Calibri"/>
                <a:cs typeface="Calibri"/>
              </a:rPr>
              <a:t>Τ</a:t>
            </a:r>
            <a:r>
              <a:rPr sz="3000" spc="-19" baseline="2730" dirty="0" smtClean="0">
                <a:latin typeface="Calibri"/>
                <a:cs typeface="Calibri"/>
              </a:rPr>
              <a:t>ω</a:t>
            </a:r>
            <a:r>
              <a:rPr sz="3000" spc="0" baseline="2730" dirty="0" smtClean="0">
                <a:latin typeface="Calibri"/>
                <a:cs typeface="Calibri"/>
              </a:rPr>
              <a:t>ν ε</a:t>
            </a:r>
            <a:r>
              <a:rPr sz="3000" spc="-29" baseline="2730" dirty="0" smtClean="0">
                <a:latin typeface="Calibri"/>
                <a:cs typeface="Calibri"/>
              </a:rPr>
              <a:t>π</a:t>
            </a:r>
            <a:r>
              <a:rPr sz="3000" spc="-9" baseline="2730" dirty="0" smtClean="0">
                <a:latin typeface="Calibri"/>
                <a:cs typeface="Calibri"/>
              </a:rPr>
              <a:t>α</a:t>
            </a:r>
            <a:r>
              <a:rPr sz="3000" spc="0" baseline="2730" dirty="0" smtClean="0">
                <a:latin typeface="Calibri"/>
                <a:cs typeface="Calibri"/>
              </a:rPr>
              <a:t>γγε</a:t>
            </a:r>
            <a:r>
              <a:rPr sz="3000" spc="-9" baseline="2730" dirty="0" smtClean="0">
                <a:latin typeface="Calibri"/>
                <a:cs typeface="Calibri"/>
              </a:rPr>
              <a:t>λμ</a:t>
            </a:r>
            <a:r>
              <a:rPr sz="3000" spc="0" baseline="2730" dirty="0" smtClean="0">
                <a:latin typeface="Calibri"/>
                <a:cs typeface="Calibri"/>
              </a:rPr>
              <a:t>ατ</a:t>
            </a:r>
            <a:r>
              <a:rPr sz="3000" spc="4" baseline="2730" dirty="0" smtClean="0">
                <a:latin typeface="Calibri"/>
                <a:cs typeface="Calibri"/>
              </a:rPr>
              <a:t>ι</a:t>
            </a:r>
            <a:r>
              <a:rPr sz="3000" spc="-34" baseline="2730" dirty="0" smtClean="0">
                <a:latin typeface="Calibri"/>
                <a:cs typeface="Calibri"/>
              </a:rPr>
              <a:t>κ</a:t>
            </a:r>
            <a:r>
              <a:rPr sz="3000" spc="-14" baseline="2730" dirty="0" smtClean="0">
                <a:latin typeface="Calibri"/>
                <a:cs typeface="Calibri"/>
              </a:rPr>
              <a:t>ώ</a:t>
            </a:r>
            <a:r>
              <a:rPr sz="3000" spc="0" baseline="2730" dirty="0" smtClean="0">
                <a:latin typeface="Calibri"/>
                <a:cs typeface="Calibri"/>
              </a:rPr>
              <a:t>ν</a:t>
            </a:r>
            <a:r>
              <a:rPr sz="3000" spc="-44" baseline="2730" dirty="0" smtClean="0">
                <a:latin typeface="Calibri"/>
                <a:cs typeface="Calibri"/>
              </a:rPr>
              <a:t> </a:t>
            </a:r>
            <a:r>
              <a:rPr sz="3000" spc="-9" baseline="2730" dirty="0" smtClean="0">
                <a:latin typeface="Calibri"/>
                <a:cs typeface="Calibri"/>
              </a:rPr>
              <a:t>υ</a:t>
            </a:r>
            <a:r>
              <a:rPr sz="3000" spc="0" baseline="2730" dirty="0" smtClean="0">
                <a:latin typeface="Calibri"/>
                <a:cs typeface="Calibri"/>
              </a:rPr>
              <a:t>πηρ</a:t>
            </a:r>
            <a:r>
              <a:rPr sz="3000" spc="-29" baseline="2730" dirty="0" smtClean="0">
                <a:latin typeface="Calibri"/>
                <a:cs typeface="Calibri"/>
              </a:rPr>
              <a:t>ε</a:t>
            </a:r>
            <a:r>
              <a:rPr sz="3000" spc="0" baseline="2730" dirty="0" smtClean="0">
                <a:latin typeface="Calibri"/>
                <a:cs typeface="Calibri"/>
              </a:rPr>
              <a:t>σι</a:t>
            </a:r>
            <a:r>
              <a:rPr sz="3000" spc="-14" baseline="2730" dirty="0" smtClean="0">
                <a:latin typeface="Calibri"/>
                <a:cs typeface="Calibri"/>
              </a:rPr>
              <a:t>ώ</a:t>
            </a:r>
            <a:r>
              <a:rPr sz="3000" spc="0" baseline="2730" dirty="0" smtClean="0">
                <a:latin typeface="Calibri"/>
                <a:cs typeface="Calibri"/>
              </a:rPr>
              <a:t>ν</a:t>
            </a:r>
            <a:r>
              <a:rPr sz="3000" spc="-19" baseline="2730" dirty="0" smtClean="0">
                <a:latin typeface="Calibri"/>
                <a:cs typeface="Calibri"/>
              </a:rPr>
              <a:t> </a:t>
            </a:r>
            <a:r>
              <a:rPr sz="3000" spc="-59" baseline="2730" dirty="0" smtClean="0">
                <a:latin typeface="Calibri"/>
                <a:cs typeface="Calibri"/>
              </a:rPr>
              <a:t>κ</a:t>
            </a:r>
            <a:r>
              <a:rPr sz="3000" spc="0" baseline="2730" dirty="0" smtClean="0">
                <a:latin typeface="Calibri"/>
                <a:cs typeface="Calibri"/>
              </a:rPr>
              <a:t>αι </a:t>
            </a:r>
            <a:r>
              <a:rPr sz="3000" spc="-9" baseline="2730" dirty="0" smtClean="0">
                <a:latin typeface="Calibri"/>
                <a:cs typeface="Calibri"/>
              </a:rPr>
              <a:t>π</a:t>
            </a:r>
            <a:r>
              <a:rPr sz="3000" spc="0" baseline="2730" dirty="0" smtClean="0">
                <a:latin typeface="Calibri"/>
                <a:cs typeface="Calibri"/>
              </a:rPr>
              <a:t>ροϊό</a:t>
            </a:r>
            <a:r>
              <a:rPr sz="3000" spc="9" baseline="2730" dirty="0" smtClean="0">
                <a:latin typeface="Calibri"/>
                <a:cs typeface="Calibri"/>
              </a:rPr>
              <a:t>ν</a:t>
            </a:r>
            <a:r>
              <a:rPr sz="3000" spc="-9" baseline="2730" dirty="0" smtClean="0">
                <a:latin typeface="Calibri"/>
                <a:cs typeface="Calibri"/>
              </a:rPr>
              <a:t>τ</a:t>
            </a:r>
            <a:r>
              <a:rPr sz="3000" spc="-14" baseline="2730" dirty="0" smtClean="0">
                <a:latin typeface="Calibri"/>
                <a:cs typeface="Calibri"/>
              </a:rPr>
              <a:t>ω</a:t>
            </a:r>
            <a:r>
              <a:rPr sz="3000" spc="0" baseline="2730" dirty="0" smtClean="0">
                <a:latin typeface="Calibri"/>
                <a:cs typeface="Calibri"/>
              </a:rPr>
              <a:t>ν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955024" y="4024629"/>
            <a:ext cx="620268" cy="2898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8" name="object 18"/>
          <p:cNvSpPr txBox="1"/>
          <p:nvPr/>
        </p:nvSpPr>
        <p:spPr>
          <a:xfrm>
            <a:off x="7985759" y="4024629"/>
            <a:ext cx="725424" cy="2898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7" name="object 17"/>
          <p:cNvSpPr txBox="1"/>
          <p:nvPr/>
        </p:nvSpPr>
        <p:spPr>
          <a:xfrm>
            <a:off x="7173468" y="4024629"/>
            <a:ext cx="518159" cy="2898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6" name="object 16"/>
          <p:cNvSpPr txBox="1"/>
          <p:nvPr/>
        </p:nvSpPr>
        <p:spPr>
          <a:xfrm>
            <a:off x="7985759" y="3814064"/>
            <a:ext cx="725424" cy="1099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50"/>
              </a:lnSpc>
              <a:spcBef>
                <a:spcPts val="15"/>
              </a:spcBef>
            </a:pPr>
            <a:endParaRPr sz="850"/>
          </a:p>
        </p:txBody>
      </p:sp>
      <p:sp>
        <p:nvSpPr>
          <p:cNvPr id="15" name="object 15"/>
          <p:cNvSpPr txBox="1"/>
          <p:nvPr/>
        </p:nvSpPr>
        <p:spPr>
          <a:xfrm>
            <a:off x="8955024" y="2129282"/>
            <a:ext cx="620268" cy="15844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4" name="object 14"/>
          <p:cNvSpPr txBox="1"/>
          <p:nvPr/>
        </p:nvSpPr>
        <p:spPr>
          <a:xfrm>
            <a:off x="1193292" y="1528572"/>
            <a:ext cx="5980176" cy="2087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3" name="object 13"/>
          <p:cNvSpPr txBox="1"/>
          <p:nvPr/>
        </p:nvSpPr>
        <p:spPr>
          <a:xfrm>
            <a:off x="7173468" y="1528572"/>
            <a:ext cx="518159" cy="23954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2" name="object 12"/>
          <p:cNvSpPr txBox="1"/>
          <p:nvPr/>
        </p:nvSpPr>
        <p:spPr>
          <a:xfrm>
            <a:off x="7691628" y="1528572"/>
            <a:ext cx="294131" cy="2087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1" name="object 11"/>
          <p:cNvSpPr txBox="1"/>
          <p:nvPr/>
        </p:nvSpPr>
        <p:spPr>
          <a:xfrm>
            <a:off x="7985759" y="1528572"/>
            <a:ext cx="725424" cy="21851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0" name="object 10"/>
          <p:cNvSpPr txBox="1"/>
          <p:nvPr/>
        </p:nvSpPr>
        <p:spPr>
          <a:xfrm>
            <a:off x="8711184" y="1528572"/>
            <a:ext cx="243840" cy="2087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9" name="object 9"/>
          <p:cNvSpPr txBox="1"/>
          <p:nvPr/>
        </p:nvSpPr>
        <p:spPr>
          <a:xfrm>
            <a:off x="8955024" y="1528572"/>
            <a:ext cx="620268" cy="2898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" name="object 8"/>
          <p:cNvSpPr txBox="1"/>
          <p:nvPr/>
        </p:nvSpPr>
        <p:spPr>
          <a:xfrm>
            <a:off x="9575292" y="1528572"/>
            <a:ext cx="1584959" cy="2087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" name="object 7"/>
          <p:cNvSpPr txBox="1"/>
          <p:nvPr/>
        </p:nvSpPr>
        <p:spPr>
          <a:xfrm>
            <a:off x="1193292" y="1737360"/>
            <a:ext cx="5980176" cy="218668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300"/>
              </a:lnSpc>
              <a:spcBef>
                <a:spcPts val="91"/>
              </a:spcBef>
            </a:pPr>
            <a:endParaRPr sz="1300"/>
          </a:p>
          <a:p>
            <a:pPr marL="139573" marR="481882">
              <a:lnSpc>
                <a:spcPts val="2880"/>
              </a:lnSpc>
              <a:spcBef>
                <a:spcPts val="144"/>
              </a:spcBef>
            </a:pPr>
            <a:r>
              <a:rPr sz="2400" spc="0" dirty="0" smtClean="0">
                <a:latin typeface="Calibri"/>
                <a:cs typeface="Calibri"/>
              </a:rPr>
              <a:t>Η ε</a:t>
            </a:r>
            <a:r>
              <a:rPr sz="2400" spc="14" dirty="0" smtClean="0">
                <a:latin typeface="Calibri"/>
                <a:cs typeface="Calibri"/>
              </a:rPr>
              <a:t>λ</a:t>
            </a:r>
            <a:r>
              <a:rPr sz="2400" spc="0" dirty="0" smtClean="0">
                <a:latin typeface="Calibri"/>
                <a:cs typeface="Calibri"/>
              </a:rPr>
              <a:t>λ</a:t>
            </a:r>
            <a:r>
              <a:rPr sz="2400" spc="-50" dirty="0" smtClean="0">
                <a:latin typeface="Calibri"/>
                <a:cs typeface="Calibri"/>
              </a:rPr>
              <a:t>η</a:t>
            </a:r>
            <a:r>
              <a:rPr sz="2400" spc="0" dirty="0" smtClean="0">
                <a:latin typeface="Calibri"/>
                <a:cs typeface="Calibri"/>
              </a:rPr>
              <a:t>νική</a:t>
            </a:r>
            <a:r>
              <a:rPr sz="2400" spc="-24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α</a:t>
            </a:r>
            <a:r>
              <a:rPr sz="2400" spc="-19" dirty="0" smtClean="0">
                <a:latin typeface="Calibri"/>
                <a:cs typeface="Calibri"/>
              </a:rPr>
              <a:t>θ</a:t>
            </a:r>
            <a:r>
              <a:rPr sz="2400" spc="0" dirty="0" smtClean="0">
                <a:latin typeface="Calibri"/>
                <a:cs typeface="Calibri"/>
              </a:rPr>
              <a:t>λ</a:t>
            </a:r>
            <a:r>
              <a:rPr sz="2400" spc="-34" dirty="0" smtClean="0">
                <a:latin typeface="Calibri"/>
                <a:cs typeface="Calibri"/>
              </a:rPr>
              <a:t>η</a:t>
            </a:r>
            <a:r>
              <a:rPr sz="2400" spc="0" dirty="0" smtClean="0">
                <a:latin typeface="Calibri"/>
                <a:cs typeface="Calibri"/>
              </a:rPr>
              <a:t>τική </a:t>
            </a:r>
            <a:r>
              <a:rPr sz="2400" spc="-14" dirty="0" smtClean="0">
                <a:latin typeface="Calibri"/>
                <a:cs typeface="Calibri"/>
              </a:rPr>
              <a:t>α</a:t>
            </a:r>
            <a:r>
              <a:rPr sz="2400" spc="0" dirty="0" smtClean="0">
                <a:latin typeface="Calibri"/>
                <a:cs typeface="Calibri"/>
              </a:rPr>
              <a:t>γ</a:t>
            </a:r>
            <a:r>
              <a:rPr sz="2400" spc="-4" dirty="0" smtClean="0">
                <a:latin typeface="Calibri"/>
                <a:cs typeface="Calibri"/>
              </a:rPr>
              <a:t>ο</a:t>
            </a:r>
            <a:r>
              <a:rPr sz="2400" spc="0" dirty="0" smtClean="0">
                <a:latin typeface="Calibri"/>
                <a:cs typeface="Calibri"/>
              </a:rPr>
              <a:t>ρά</a:t>
            </a:r>
            <a:r>
              <a:rPr sz="2400" spc="14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δια</a:t>
            </a:r>
            <a:r>
              <a:rPr sz="2400" spc="-9" dirty="0" smtClean="0">
                <a:latin typeface="Calibri"/>
                <a:cs typeface="Calibri"/>
              </a:rPr>
              <a:t>κ</a:t>
            </a:r>
            <a:r>
              <a:rPr sz="2400" spc="0" dirty="0" smtClean="0">
                <a:latin typeface="Calibri"/>
                <a:cs typeface="Calibri"/>
              </a:rPr>
              <a:t>ρ</a:t>
            </a:r>
            <a:r>
              <a:rPr sz="2400" spc="-29" dirty="0" smtClean="0">
                <a:latin typeface="Calibri"/>
                <a:cs typeface="Calibri"/>
              </a:rPr>
              <a:t>ί</a:t>
            </a:r>
            <a:r>
              <a:rPr sz="2400" spc="0" dirty="0" smtClean="0">
                <a:latin typeface="Calibri"/>
                <a:cs typeface="Calibri"/>
              </a:rPr>
              <a:t>νε</a:t>
            </a:r>
            <a:r>
              <a:rPr sz="2400" spc="-14" dirty="0" smtClean="0">
                <a:latin typeface="Calibri"/>
                <a:cs typeface="Calibri"/>
              </a:rPr>
              <a:t>τ</a:t>
            </a:r>
            <a:r>
              <a:rPr sz="2400" spc="0" dirty="0" smtClean="0">
                <a:latin typeface="Calibri"/>
                <a:cs typeface="Calibri"/>
              </a:rPr>
              <a:t>αι </a:t>
            </a:r>
            <a:r>
              <a:rPr sz="2400" spc="-9" dirty="0" smtClean="0">
                <a:latin typeface="Calibri"/>
                <a:cs typeface="Calibri"/>
              </a:rPr>
              <a:t>σ</a:t>
            </a:r>
            <a:r>
              <a:rPr sz="2400" spc="0" dirty="0" smtClean="0">
                <a:latin typeface="Calibri"/>
                <a:cs typeface="Calibri"/>
              </a:rPr>
              <a:t>ε </a:t>
            </a:r>
            <a:r>
              <a:rPr sz="2400" spc="-14" dirty="0" smtClean="0">
                <a:latin typeface="Calibri"/>
                <a:cs typeface="Calibri"/>
              </a:rPr>
              <a:t>τ</a:t>
            </a:r>
            <a:r>
              <a:rPr sz="2400" spc="0" dirty="0" smtClean="0">
                <a:latin typeface="Calibri"/>
                <a:cs typeface="Calibri"/>
              </a:rPr>
              <a:t>ρεις ε</a:t>
            </a:r>
            <a:r>
              <a:rPr sz="2400" spc="-9" dirty="0" smtClean="0">
                <a:latin typeface="Calibri"/>
                <a:cs typeface="Calibri"/>
              </a:rPr>
              <a:t>υ</a:t>
            </a:r>
            <a:r>
              <a:rPr sz="2400" spc="0" dirty="0" smtClean="0">
                <a:latin typeface="Calibri"/>
                <a:cs typeface="Calibri"/>
              </a:rPr>
              <a:t>ρύ</a:t>
            </a:r>
            <a:r>
              <a:rPr sz="2400" spc="-4" dirty="0" smtClean="0">
                <a:latin typeface="Calibri"/>
                <a:cs typeface="Calibri"/>
              </a:rPr>
              <a:t>τ</a:t>
            </a:r>
            <a:r>
              <a:rPr sz="2400" spc="0" dirty="0" smtClean="0">
                <a:latin typeface="Calibri"/>
                <a:cs typeface="Calibri"/>
              </a:rPr>
              <a:t>ερο</a:t>
            </a:r>
            <a:r>
              <a:rPr sz="2400" spc="-9" dirty="0" smtClean="0">
                <a:latin typeface="Calibri"/>
                <a:cs typeface="Calibri"/>
              </a:rPr>
              <a:t>υ</a:t>
            </a:r>
            <a:r>
              <a:rPr sz="2400" spc="0" dirty="0" smtClean="0">
                <a:latin typeface="Calibri"/>
                <a:cs typeface="Calibri"/>
              </a:rPr>
              <a:t>ς </a:t>
            </a:r>
            <a:r>
              <a:rPr sz="2400" spc="-19" dirty="0" smtClean="0">
                <a:latin typeface="Calibri"/>
                <a:cs typeface="Calibri"/>
              </a:rPr>
              <a:t>τ</a:t>
            </a:r>
            <a:r>
              <a:rPr sz="2400" spc="0" dirty="0" smtClean="0">
                <a:latin typeface="Calibri"/>
                <a:cs typeface="Calibri"/>
              </a:rPr>
              <a:t>ομείς:</a:t>
            </a:r>
            <a:endParaRPr sz="2400">
              <a:latin typeface="Calibri"/>
              <a:cs typeface="Calibri"/>
            </a:endParaRPr>
          </a:p>
          <a:p>
            <a:pPr marL="557784">
              <a:lnSpc>
                <a:spcPct val="101725"/>
              </a:lnSpc>
              <a:spcBef>
                <a:spcPts val="2250"/>
              </a:spcBef>
            </a:pPr>
            <a:r>
              <a:rPr sz="2000" spc="0" dirty="0" smtClean="0">
                <a:latin typeface="Calibri"/>
                <a:cs typeface="Calibri"/>
              </a:rPr>
              <a:t>Της </a:t>
            </a:r>
            <a:r>
              <a:rPr sz="2000" spc="-9" dirty="0" smtClean="0">
                <a:latin typeface="Calibri"/>
                <a:cs typeface="Calibri"/>
              </a:rPr>
              <a:t>ά</a:t>
            </a:r>
            <a:r>
              <a:rPr sz="2000" spc="0" dirty="0" smtClean="0">
                <a:latin typeface="Calibri"/>
                <a:cs typeface="Calibri"/>
              </a:rPr>
              <a:t>σκη</a:t>
            </a:r>
            <a:r>
              <a:rPr sz="2000" spc="4" dirty="0" smtClean="0">
                <a:latin typeface="Calibri"/>
                <a:cs typeface="Calibri"/>
              </a:rPr>
              <a:t>σ</a:t>
            </a:r>
            <a:r>
              <a:rPr sz="2000" spc="0" dirty="0" smtClean="0">
                <a:latin typeface="Calibri"/>
                <a:cs typeface="Calibri"/>
              </a:rPr>
              <a:t>η</a:t>
            </a:r>
            <a:r>
              <a:rPr sz="2000" spc="4" dirty="0" smtClean="0">
                <a:latin typeface="Calibri"/>
                <a:cs typeface="Calibri"/>
              </a:rPr>
              <a:t>ς</a:t>
            </a:r>
            <a:r>
              <a:rPr sz="2000" spc="0" dirty="0" smtClean="0">
                <a:latin typeface="Calibri"/>
                <a:cs typeface="Calibri"/>
              </a:rPr>
              <a:t>,</a:t>
            </a:r>
            <a:r>
              <a:rPr sz="2000" spc="-29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αν</a:t>
            </a:r>
            <a:r>
              <a:rPr sz="2000" spc="4" dirty="0" smtClean="0">
                <a:latin typeface="Calibri"/>
                <a:cs typeface="Calibri"/>
              </a:rPr>
              <a:t>α</a:t>
            </a:r>
            <a:r>
              <a:rPr sz="2000" spc="0" dirty="0" smtClean="0">
                <a:latin typeface="Calibri"/>
                <a:cs typeface="Calibri"/>
              </a:rPr>
              <a:t>ψ</a:t>
            </a:r>
            <a:r>
              <a:rPr sz="2000" spc="-9" dirty="0" smtClean="0">
                <a:latin typeface="Calibri"/>
                <a:cs typeface="Calibri"/>
              </a:rPr>
              <a:t>υ</a:t>
            </a:r>
            <a:r>
              <a:rPr sz="2000" spc="0" dirty="0" smtClean="0">
                <a:latin typeface="Calibri"/>
                <a:cs typeface="Calibri"/>
              </a:rPr>
              <a:t>χής</a:t>
            </a:r>
            <a:r>
              <a:rPr sz="2000" spc="-14" dirty="0" smtClean="0">
                <a:latin typeface="Calibri"/>
                <a:cs typeface="Calibri"/>
              </a:rPr>
              <a:t> </a:t>
            </a:r>
            <a:r>
              <a:rPr sz="2000" spc="-59" dirty="0" smtClean="0">
                <a:latin typeface="Calibri"/>
                <a:cs typeface="Calibri"/>
              </a:rPr>
              <a:t>κ</a:t>
            </a:r>
            <a:r>
              <a:rPr sz="2000" spc="0" dirty="0" smtClean="0">
                <a:latin typeface="Calibri"/>
                <a:cs typeface="Calibri"/>
              </a:rPr>
              <a:t>αι ψ</a:t>
            </a:r>
            <a:r>
              <a:rPr sz="2000" spc="-9" dirty="0" smtClean="0">
                <a:latin typeface="Calibri"/>
                <a:cs typeface="Calibri"/>
              </a:rPr>
              <a:t>υ</a:t>
            </a:r>
            <a:r>
              <a:rPr sz="2000" spc="-50" dirty="0" smtClean="0">
                <a:latin typeface="Calibri"/>
                <a:cs typeface="Calibri"/>
              </a:rPr>
              <a:t>χ</a:t>
            </a:r>
            <a:r>
              <a:rPr sz="2000" spc="-9" dirty="0" smtClean="0">
                <a:latin typeface="Calibri"/>
                <a:cs typeface="Calibri"/>
              </a:rPr>
              <a:t>α</a:t>
            </a:r>
            <a:r>
              <a:rPr sz="2000" spc="4" dirty="0" smtClean="0">
                <a:latin typeface="Calibri"/>
                <a:cs typeface="Calibri"/>
              </a:rPr>
              <a:t>γ</a:t>
            </a:r>
            <a:r>
              <a:rPr sz="2000" spc="-14" dirty="0" smtClean="0">
                <a:latin typeface="Calibri"/>
                <a:cs typeface="Calibri"/>
              </a:rPr>
              <a:t>ω</a:t>
            </a:r>
            <a:r>
              <a:rPr sz="2000" spc="4" dirty="0" smtClean="0">
                <a:latin typeface="Calibri"/>
                <a:cs typeface="Calibri"/>
              </a:rPr>
              <a:t>γ</a:t>
            </a:r>
            <a:r>
              <a:rPr sz="2000" spc="0" dirty="0" smtClean="0">
                <a:latin typeface="Calibri"/>
                <a:cs typeface="Calibri"/>
              </a:rPr>
              <a:t>ί</a:t>
            </a:r>
            <a:r>
              <a:rPr sz="2000" spc="4" dirty="0" smtClean="0">
                <a:latin typeface="Calibri"/>
                <a:cs typeface="Calibri"/>
              </a:rPr>
              <a:t>α</a:t>
            </a:r>
            <a:r>
              <a:rPr sz="2000" spc="0" dirty="0" smtClean="0">
                <a:latin typeface="Calibri"/>
                <a:cs typeface="Calibri"/>
              </a:rPr>
              <a:t>ς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691628" y="1737360"/>
            <a:ext cx="294131" cy="197637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8711184" y="1737360"/>
            <a:ext cx="243840" cy="8102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  <a:spcBef>
                <a:spcPts val="37"/>
              </a:spcBef>
            </a:pPr>
            <a:endParaRPr sz="600"/>
          </a:p>
        </p:txBody>
      </p:sp>
      <p:sp>
        <p:nvSpPr>
          <p:cNvPr id="4" name="object 4"/>
          <p:cNvSpPr txBox="1"/>
          <p:nvPr/>
        </p:nvSpPr>
        <p:spPr>
          <a:xfrm>
            <a:off x="9575292" y="1737360"/>
            <a:ext cx="1584959" cy="8102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  <a:spcBef>
                <a:spcPts val="37"/>
              </a:spcBef>
            </a:pPr>
            <a:endParaRPr sz="600"/>
          </a:p>
        </p:txBody>
      </p:sp>
      <p:sp>
        <p:nvSpPr>
          <p:cNvPr id="3" name="object 3"/>
          <p:cNvSpPr txBox="1"/>
          <p:nvPr/>
        </p:nvSpPr>
        <p:spPr>
          <a:xfrm>
            <a:off x="8711184" y="1818385"/>
            <a:ext cx="2449068" cy="18953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7691628" y="3713733"/>
            <a:ext cx="3468624" cy="2103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4053840" y="6400799"/>
            <a:ext cx="8138159" cy="457198"/>
          </a:xfrm>
          <a:custGeom>
            <a:avLst/>
            <a:gdLst/>
            <a:ahLst/>
            <a:cxnLst/>
            <a:rect l="l" t="t" r="r" b="b"/>
            <a:pathLst>
              <a:path w="8138159" h="457198">
                <a:moveTo>
                  <a:pt x="0" y="457198"/>
                </a:moveTo>
                <a:lnTo>
                  <a:pt x="8138159" y="457198"/>
                </a:lnTo>
                <a:lnTo>
                  <a:pt x="8138159" y="0"/>
                </a:lnTo>
                <a:lnTo>
                  <a:pt x="0" y="0"/>
                </a:lnTo>
                <a:lnTo>
                  <a:pt x="0" y="457198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053840" y="6333744"/>
            <a:ext cx="8138159" cy="67056"/>
          </a:xfrm>
          <a:custGeom>
            <a:avLst/>
            <a:gdLst/>
            <a:ahLst/>
            <a:cxnLst/>
            <a:rect l="l" t="t" r="r" b="b"/>
            <a:pathLst>
              <a:path w="8138159" h="67055">
                <a:moveTo>
                  <a:pt x="0" y="67055"/>
                </a:moveTo>
                <a:lnTo>
                  <a:pt x="8138159" y="67055"/>
                </a:lnTo>
                <a:lnTo>
                  <a:pt x="8138159" y="0"/>
                </a:lnTo>
                <a:lnTo>
                  <a:pt x="0" y="0"/>
                </a:lnTo>
                <a:lnTo>
                  <a:pt x="0" y="67055"/>
                </a:lnTo>
                <a:close/>
              </a:path>
            </a:pathLst>
          </a:custGeom>
          <a:solidFill>
            <a:srgbClr val="7A7A7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535679" y="5423916"/>
            <a:ext cx="1037844" cy="1037844"/>
          </a:xfrm>
          <a:custGeom>
            <a:avLst/>
            <a:gdLst/>
            <a:ahLst/>
            <a:cxnLst/>
            <a:rect l="l" t="t" r="r" b="b"/>
            <a:pathLst>
              <a:path w="1037844" h="1037843">
                <a:moveTo>
                  <a:pt x="0" y="518922"/>
                </a:moveTo>
                <a:lnTo>
                  <a:pt x="518922" y="1037844"/>
                </a:lnTo>
                <a:lnTo>
                  <a:pt x="1037844" y="518922"/>
                </a:lnTo>
                <a:lnTo>
                  <a:pt x="518922" y="0"/>
                </a:lnTo>
                <a:lnTo>
                  <a:pt x="0" y="518922"/>
                </a:lnTo>
                <a:close/>
              </a:path>
            </a:pathLst>
          </a:custGeom>
          <a:solidFill>
            <a:srgbClr val="959FA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053840" y="1737360"/>
            <a:ext cx="7106411" cy="0"/>
          </a:xfrm>
          <a:custGeom>
            <a:avLst/>
            <a:gdLst/>
            <a:ahLst/>
            <a:cxnLst/>
            <a:rect l="l" t="t" r="r" b="b"/>
            <a:pathLst>
              <a:path w="7106411">
                <a:moveTo>
                  <a:pt x="0" y="0"/>
                </a:moveTo>
                <a:lnTo>
                  <a:pt x="7106411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535679" y="1629155"/>
            <a:ext cx="1037844" cy="1039368"/>
          </a:xfrm>
          <a:custGeom>
            <a:avLst/>
            <a:gdLst/>
            <a:ahLst/>
            <a:cxnLst/>
            <a:rect l="l" t="t" r="r" b="b"/>
            <a:pathLst>
              <a:path w="1037844" h="1039368">
                <a:moveTo>
                  <a:pt x="0" y="519684"/>
                </a:moveTo>
                <a:lnTo>
                  <a:pt x="518922" y="1039368"/>
                </a:lnTo>
                <a:lnTo>
                  <a:pt x="1037844" y="519684"/>
                </a:lnTo>
                <a:lnTo>
                  <a:pt x="518922" y="0"/>
                </a:lnTo>
                <a:lnTo>
                  <a:pt x="0" y="519684"/>
                </a:lnTo>
                <a:close/>
              </a:path>
            </a:pathLst>
          </a:custGeom>
          <a:solidFill>
            <a:srgbClr val="7A7A7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535679" y="2804160"/>
            <a:ext cx="1037844" cy="1037844"/>
          </a:xfrm>
          <a:custGeom>
            <a:avLst/>
            <a:gdLst/>
            <a:ahLst/>
            <a:cxnLst/>
            <a:rect l="l" t="t" r="r" b="b"/>
            <a:pathLst>
              <a:path w="1037844" h="1037843">
                <a:moveTo>
                  <a:pt x="0" y="518922"/>
                </a:moveTo>
                <a:lnTo>
                  <a:pt x="518922" y="1037844"/>
                </a:lnTo>
                <a:lnTo>
                  <a:pt x="1037844" y="518922"/>
                </a:lnTo>
                <a:lnTo>
                  <a:pt x="518922" y="0"/>
                </a:lnTo>
                <a:lnTo>
                  <a:pt x="0" y="518922"/>
                </a:lnTo>
                <a:close/>
              </a:path>
            </a:pathLst>
          </a:custGeom>
          <a:solidFill>
            <a:srgbClr val="90306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535679" y="4114800"/>
            <a:ext cx="1037844" cy="1037844"/>
          </a:xfrm>
          <a:custGeom>
            <a:avLst/>
            <a:gdLst/>
            <a:ahLst/>
            <a:cxnLst/>
            <a:rect l="l" t="t" r="r" b="b"/>
            <a:pathLst>
              <a:path w="1037844" h="1037844">
                <a:moveTo>
                  <a:pt x="0" y="518922"/>
                </a:moveTo>
                <a:lnTo>
                  <a:pt x="518922" y="1037844"/>
                </a:lnTo>
                <a:lnTo>
                  <a:pt x="1037844" y="518922"/>
                </a:lnTo>
                <a:lnTo>
                  <a:pt x="518922" y="0"/>
                </a:lnTo>
                <a:lnTo>
                  <a:pt x="0" y="518922"/>
                </a:lnTo>
                <a:close/>
              </a:path>
            </a:pathLst>
          </a:custGeom>
          <a:solidFill>
            <a:srgbClr val="B1314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0"/>
            <a:ext cx="4053840" cy="6858000"/>
          </a:xfrm>
          <a:custGeom>
            <a:avLst/>
            <a:gdLst/>
            <a:ahLst/>
            <a:cxnLst/>
            <a:rect l="l" t="t" r="r" b="b"/>
            <a:pathLst>
              <a:path w="4053840" h="6858000">
                <a:moveTo>
                  <a:pt x="4053840" y="0"/>
                </a:moveTo>
                <a:lnTo>
                  <a:pt x="0" y="0"/>
                </a:lnTo>
                <a:lnTo>
                  <a:pt x="0" y="6857999"/>
                </a:lnTo>
                <a:lnTo>
                  <a:pt x="4053840" y="6857999"/>
                </a:lnTo>
                <a:lnTo>
                  <a:pt x="405384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0"/>
            <a:ext cx="405384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785231" y="776224"/>
            <a:ext cx="4805131" cy="8072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3764" marR="119839" algn="ctr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 smtClean="0">
                <a:solidFill>
                  <a:srgbClr val="FFFF00"/>
                </a:solidFill>
                <a:latin typeface="Calibri"/>
                <a:cs typeface="Calibri"/>
              </a:rPr>
              <a:t>Συνδυ</a:t>
            </a:r>
            <a:r>
              <a:rPr sz="4200" b="1" spc="-14" baseline="2925" dirty="0" smtClean="0">
                <a:solidFill>
                  <a:srgbClr val="FFFF00"/>
                </a:solidFill>
                <a:latin typeface="Calibri"/>
                <a:cs typeface="Calibri"/>
              </a:rPr>
              <a:t>α</a:t>
            </a:r>
            <a:r>
              <a:rPr sz="4200" b="1" spc="0" baseline="2925" dirty="0" smtClean="0">
                <a:solidFill>
                  <a:srgbClr val="FFFF00"/>
                </a:solidFill>
                <a:latin typeface="Calibri"/>
                <a:cs typeface="Calibri"/>
              </a:rPr>
              <a:t>σ</a:t>
            </a:r>
            <a:r>
              <a:rPr sz="4200" b="1" spc="-9" baseline="2925" dirty="0" smtClean="0">
                <a:solidFill>
                  <a:srgbClr val="FFFF00"/>
                </a:solidFill>
                <a:latin typeface="Calibri"/>
                <a:cs typeface="Calibri"/>
              </a:rPr>
              <a:t>μ</a:t>
            </a:r>
            <a:r>
              <a:rPr sz="4200" b="1" spc="0" baseline="2925" dirty="0" smtClean="0">
                <a:solidFill>
                  <a:srgbClr val="FFFF00"/>
                </a:solidFill>
                <a:latin typeface="Calibri"/>
                <a:cs typeface="Calibri"/>
              </a:rPr>
              <a:t>ός</a:t>
            </a:r>
            <a:r>
              <a:rPr sz="4200" b="1" spc="-109" baseline="2925" dirty="0" smtClean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 smtClean="0">
                <a:solidFill>
                  <a:srgbClr val="FFFF00"/>
                </a:solidFill>
                <a:latin typeface="Calibri"/>
                <a:cs typeface="Calibri"/>
              </a:rPr>
              <a:t>π</a:t>
            </a:r>
            <a:r>
              <a:rPr sz="4200" b="1" spc="-29" baseline="2925" dirty="0" smtClean="0">
                <a:solidFill>
                  <a:srgbClr val="FFFF00"/>
                </a:solidFill>
                <a:latin typeface="Calibri"/>
                <a:cs typeface="Calibri"/>
              </a:rPr>
              <a:t>ολ</a:t>
            </a:r>
            <a:r>
              <a:rPr sz="4200" b="1" spc="0" baseline="2925" dirty="0" smtClean="0">
                <a:solidFill>
                  <a:srgbClr val="FFFF00"/>
                </a:solidFill>
                <a:latin typeface="Calibri"/>
                <a:cs typeface="Calibri"/>
              </a:rPr>
              <a:t>υπ</a:t>
            </a:r>
            <a:r>
              <a:rPr sz="4200" b="1" spc="-19" baseline="2925" dirty="0" smtClean="0">
                <a:solidFill>
                  <a:srgbClr val="FFFF00"/>
                </a:solidFill>
                <a:latin typeface="Calibri"/>
                <a:cs typeface="Calibri"/>
              </a:rPr>
              <a:t>λ</a:t>
            </a:r>
            <a:r>
              <a:rPr sz="4200" b="1" spc="0" baseline="2925" dirty="0" smtClean="0">
                <a:solidFill>
                  <a:srgbClr val="FFFF00"/>
                </a:solidFill>
                <a:latin typeface="Calibri"/>
                <a:cs typeface="Calibri"/>
              </a:rPr>
              <a:t>ο</a:t>
            </a:r>
            <a:r>
              <a:rPr sz="4200" b="1" spc="-75" baseline="2925" dirty="0" smtClean="0">
                <a:solidFill>
                  <a:srgbClr val="FFFF00"/>
                </a:solidFill>
                <a:latin typeface="Calibri"/>
                <a:cs typeface="Calibri"/>
              </a:rPr>
              <a:t>κ</a:t>
            </a:r>
            <a:r>
              <a:rPr sz="4200" b="1" spc="0" baseline="2925" dirty="0" smtClean="0">
                <a:solidFill>
                  <a:srgbClr val="FFFF00"/>
                </a:solidFill>
                <a:latin typeface="Calibri"/>
                <a:cs typeface="Calibri"/>
              </a:rPr>
              <a:t>ό</a:t>
            </a:r>
            <a:r>
              <a:rPr sz="4200" b="1" spc="-9" baseline="2925" dirty="0" smtClean="0">
                <a:solidFill>
                  <a:srgbClr val="FFFF00"/>
                </a:solidFill>
                <a:latin typeface="Calibri"/>
                <a:cs typeface="Calibri"/>
              </a:rPr>
              <a:t>τ</a:t>
            </a:r>
            <a:r>
              <a:rPr sz="4200" b="1" spc="-34" baseline="2925" dirty="0" smtClean="0">
                <a:solidFill>
                  <a:srgbClr val="FFFF00"/>
                </a:solidFill>
                <a:latin typeface="Calibri"/>
                <a:cs typeface="Calibri"/>
              </a:rPr>
              <a:t>η</a:t>
            </a:r>
            <a:r>
              <a:rPr sz="4200" b="1" spc="-29" baseline="2925" dirty="0" smtClean="0">
                <a:solidFill>
                  <a:srgbClr val="FFFF00"/>
                </a:solidFill>
                <a:latin typeface="Calibri"/>
                <a:cs typeface="Calibri"/>
              </a:rPr>
              <a:t>τ</a:t>
            </a:r>
            <a:r>
              <a:rPr sz="4200" b="1" spc="0" baseline="2925" dirty="0" smtClean="0">
                <a:solidFill>
                  <a:srgbClr val="FFFF00"/>
                </a:solidFill>
                <a:latin typeface="Calibri"/>
                <a:cs typeface="Calibri"/>
              </a:rPr>
              <a:t>ας,</a:t>
            </a:r>
            <a:endParaRPr sz="2800">
              <a:solidFill>
                <a:srgbClr val="FFFF00"/>
              </a:solidFill>
              <a:latin typeface="Calibri"/>
              <a:cs typeface="Calibri"/>
            </a:endParaRPr>
          </a:p>
          <a:p>
            <a:pPr algn="ctr">
              <a:lnSpc>
                <a:spcPts val="3360"/>
              </a:lnSpc>
              <a:spcBef>
                <a:spcPts val="20"/>
              </a:spcBef>
            </a:pPr>
            <a:r>
              <a:rPr sz="4200" b="1" spc="0" baseline="1950" dirty="0" smtClean="0">
                <a:solidFill>
                  <a:srgbClr val="FFFF00"/>
                </a:solidFill>
                <a:latin typeface="Calibri"/>
                <a:cs typeface="Calibri"/>
              </a:rPr>
              <a:t>τυπ</a:t>
            </a:r>
            <a:r>
              <a:rPr sz="4200" b="1" spc="-9" baseline="1950" dirty="0" smtClean="0">
                <a:solidFill>
                  <a:srgbClr val="FFFF00"/>
                </a:solidFill>
                <a:latin typeface="Calibri"/>
                <a:cs typeface="Calibri"/>
              </a:rPr>
              <a:t>ο</a:t>
            </a:r>
            <a:r>
              <a:rPr sz="4200" b="1" spc="0" baseline="1950" dirty="0" smtClean="0">
                <a:solidFill>
                  <a:srgbClr val="FFFF00"/>
                </a:solidFill>
                <a:latin typeface="Calibri"/>
                <a:cs typeface="Calibri"/>
              </a:rPr>
              <a:t>ποίησης</a:t>
            </a:r>
            <a:r>
              <a:rPr sz="4200" b="1" spc="14" baseline="1950" dirty="0" smtClean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4200" b="1" spc="-84" baseline="1950" dirty="0" smtClean="0">
                <a:solidFill>
                  <a:srgbClr val="FFFF00"/>
                </a:solidFill>
                <a:latin typeface="Calibri"/>
                <a:cs typeface="Calibri"/>
              </a:rPr>
              <a:t>κ</a:t>
            </a:r>
            <a:r>
              <a:rPr sz="4200" b="1" spc="0" baseline="1950" dirty="0" smtClean="0">
                <a:solidFill>
                  <a:srgbClr val="FFFF00"/>
                </a:solidFill>
                <a:latin typeface="Calibri"/>
                <a:cs typeface="Calibri"/>
              </a:rPr>
              <a:t>αι συγ</a:t>
            </a:r>
            <a:r>
              <a:rPr sz="4200" b="1" spc="-39" baseline="1950" dirty="0" smtClean="0">
                <a:solidFill>
                  <a:srgbClr val="FFFF00"/>
                </a:solidFill>
                <a:latin typeface="Calibri"/>
                <a:cs typeface="Calibri"/>
              </a:rPr>
              <a:t>κ</a:t>
            </a:r>
            <a:r>
              <a:rPr sz="4200" b="1" spc="0" baseline="1950" dirty="0" smtClean="0">
                <a:solidFill>
                  <a:srgbClr val="FFFF00"/>
                </a:solidFill>
                <a:latin typeface="Calibri"/>
                <a:cs typeface="Calibri"/>
              </a:rPr>
              <a:t>έ</a:t>
            </a:r>
            <a:r>
              <a:rPr sz="4200" b="1" spc="25" baseline="1950" dirty="0" smtClean="0">
                <a:solidFill>
                  <a:srgbClr val="FFFF00"/>
                </a:solidFill>
                <a:latin typeface="Calibri"/>
                <a:cs typeface="Calibri"/>
              </a:rPr>
              <a:t>ν</a:t>
            </a:r>
            <a:r>
              <a:rPr sz="4200" b="1" spc="-19" baseline="1950" dirty="0" smtClean="0">
                <a:solidFill>
                  <a:srgbClr val="FFFF00"/>
                </a:solidFill>
                <a:latin typeface="Calibri"/>
                <a:cs typeface="Calibri"/>
              </a:rPr>
              <a:t>τ</a:t>
            </a:r>
            <a:r>
              <a:rPr sz="4200" b="1" spc="0" baseline="1950" dirty="0" smtClean="0">
                <a:solidFill>
                  <a:srgbClr val="FFFF00"/>
                </a:solidFill>
                <a:latin typeface="Calibri"/>
                <a:cs typeface="Calibri"/>
              </a:rPr>
              <a:t>ρωσης</a:t>
            </a:r>
            <a:endParaRPr sz="2800">
              <a:solidFill>
                <a:srgbClr val="FFFF00"/>
              </a:solidFill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79010" y="2409952"/>
            <a:ext cx="6877365" cy="242900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2412">
              <a:lnSpc>
                <a:spcPts val="2785"/>
              </a:lnSpc>
              <a:spcBef>
                <a:spcPts val="139"/>
              </a:spcBef>
            </a:pPr>
            <a:r>
              <a:rPr sz="2800" b="1" spc="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Σ</a:t>
            </a:r>
            <a:r>
              <a:rPr sz="2800" b="1" spc="-14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υ</a:t>
            </a:r>
            <a:r>
              <a:rPr sz="2800" b="1" spc="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γ</a:t>
            </a:r>
            <a:r>
              <a:rPr sz="2800" b="1" spc="-29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κ</a:t>
            </a:r>
            <a:r>
              <a:rPr sz="2800" b="1" spc="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έ</a:t>
            </a:r>
            <a:r>
              <a:rPr sz="2800" b="1" spc="29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ν</a:t>
            </a:r>
            <a:r>
              <a:rPr sz="2800" b="1" spc="-19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τ</a:t>
            </a:r>
            <a:r>
              <a:rPr sz="2800" b="1" spc="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ρωση</a:t>
            </a:r>
            <a:r>
              <a:rPr sz="2800" b="1" spc="-116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sz="2800" b="1" spc="-79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κ</a:t>
            </a:r>
            <a:r>
              <a:rPr sz="2800" b="1" spc="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αι</a:t>
            </a:r>
            <a:r>
              <a:rPr sz="2800" b="1" spc="-19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sz="2800" b="1" spc="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π</a:t>
            </a:r>
            <a:r>
              <a:rPr sz="2800" b="1" spc="-29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ολ</a:t>
            </a:r>
            <a:r>
              <a:rPr sz="2800" b="1" spc="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υπ</a:t>
            </a:r>
            <a:r>
              <a:rPr sz="2800" b="1" spc="-19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λ</a:t>
            </a:r>
            <a:r>
              <a:rPr sz="2800" b="1" spc="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ο</a:t>
            </a:r>
            <a:r>
              <a:rPr sz="2800" b="1" spc="-75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κ</a:t>
            </a:r>
            <a:r>
              <a:rPr sz="2800" b="1" spc="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ό</a:t>
            </a:r>
            <a:r>
              <a:rPr sz="2800" b="1" spc="-9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τ</a:t>
            </a:r>
            <a:r>
              <a:rPr sz="2800" b="1" spc="-34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η</a:t>
            </a:r>
            <a:r>
              <a:rPr sz="2800" b="1" spc="-29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τ</a:t>
            </a:r>
            <a:r>
              <a:rPr sz="2800" b="1" spc="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α</a:t>
            </a:r>
            <a:endParaRPr sz="2800">
              <a:solidFill>
                <a:schemeClr val="accent4">
                  <a:lumMod val="60000"/>
                  <a:lumOff val="40000"/>
                </a:schemeClr>
              </a:solidFill>
              <a:latin typeface="Calibri"/>
              <a:cs typeface="Calibri"/>
            </a:endParaRPr>
          </a:p>
          <a:p>
            <a:pPr marL="469900" marR="52412">
              <a:lnSpc>
                <a:spcPts val="2690"/>
              </a:lnSpc>
            </a:pPr>
            <a:r>
              <a:rPr sz="4200" spc="0" baseline="1035" dirty="0" smtClean="0">
                <a:latin typeface="Arial"/>
                <a:cs typeface="Arial"/>
              </a:rPr>
              <a:t>• </a:t>
            </a:r>
            <a:r>
              <a:rPr sz="4200" spc="160" baseline="1035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Α</a:t>
            </a:r>
            <a:r>
              <a:rPr sz="2800" spc="14" dirty="0" smtClean="0">
                <a:latin typeface="Calibri"/>
                <a:cs typeface="Calibri"/>
              </a:rPr>
              <a:t>ν</a:t>
            </a:r>
            <a:r>
              <a:rPr sz="2800" spc="0" dirty="0" smtClean="0">
                <a:latin typeface="Calibri"/>
                <a:cs typeface="Calibri"/>
              </a:rPr>
              <a:t>τί</a:t>
            </a:r>
            <a:r>
              <a:rPr sz="2800" spc="19" dirty="0" smtClean="0">
                <a:latin typeface="Calibri"/>
                <a:cs typeface="Calibri"/>
              </a:rPr>
              <a:t>σ</a:t>
            </a:r>
            <a:r>
              <a:rPr sz="2800" spc="-14" dirty="0" smtClean="0">
                <a:latin typeface="Calibri"/>
                <a:cs typeface="Calibri"/>
              </a:rPr>
              <a:t>τ</a:t>
            </a:r>
            <a:r>
              <a:rPr sz="2800" spc="0" dirty="0" smtClean="0">
                <a:latin typeface="Calibri"/>
                <a:cs typeface="Calibri"/>
              </a:rPr>
              <a:t>ρο</a:t>
            </a:r>
            <a:r>
              <a:rPr sz="2800" spc="9" dirty="0" smtClean="0">
                <a:latin typeface="Calibri"/>
                <a:cs typeface="Calibri"/>
              </a:rPr>
              <a:t>φ</a:t>
            </a:r>
            <a:r>
              <a:rPr sz="2800" spc="0" dirty="0" smtClean="0">
                <a:latin typeface="Calibri"/>
                <a:cs typeface="Calibri"/>
              </a:rPr>
              <a:t>η</a:t>
            </a:r>
            <a:r>
              <a:rPr sz="2800" spc="-81" dirty="0" smtClean="0">
                <a:latin typeface="Calibri"/>
                <a:cs typeface="Calibri"/>
              </a:rPr>
              <a:t> </a:t>
            </a:r>
            <a:r>
              <a:rPr sz="2800" spc="9" dirty="0" smtClean="0">
                <a:latin typeface="Calibri"/>
                <a:cs typeface="Calibri"/>
              </a:rPr>
              <a:t>σ</a:t>
            </a:r>
            <a:r>
              <a:rPr sz="2800" spc="-29" dirty="0" smtClean="0">
                <a:latin typeface="Calibri"/>
                <a:cs typeface="Calibri"/>
              </a:rPr>
              <a:t>χ</a:t>
            </a:r>
            <a:r>
              <a:rPr sz="2800" spc="-39" dirty="0" smtClean="0">
                <a:latin typeface="Calibri"/>
                <a:cs typeface="Calibri"/>
              </a:rPr>
              <a:t>έ</a:t>
            </a:r>
            <a:r>
              <a:rPr sz="2800" spc="0" dirty="0" smtClean="0">
                <a:latin typeface="Calibri"/>
                <a:cs typeface="Calibri"/>
              </a:rPr>
              <a:t>ση</a:t>
            </a:r>
            <a:endParaRPr sz="2800">
              <a:latin typeface="Calibri"/>
              <a:cs typeface="Calibri"/>
            </a:endParaRPr>
          </a:p>
          <a:p>
            <a:pPr marL="812800" indent="-342900">
              <a:lnSpc>
                <a:spcPts val="3417"/>
              </a:lnSpc>
              <a:tabLst>
                <a:tab pos="812800" algn="l"/>
              </a:tabLst>
            </a:pPr>
            <a:r>
              <a:rPr sz="2800" spc="0" dirty="0" smtClean="0">
                <a:latin typeface="Arial"/>
                <a:cs typeface="Arial"/>
              </a:rPr>
              <a:t>•	</a:t>
            </a:r>
            <a:r>
              <a:rPr sz="2800" spc="0" dirty="0" smtClean="0">
                <a:latin typeface="Calibri"/>
                <a:cs typeface="Calibri"/>
              </a:rPr>
              <a:t>Η</a:t>
            </a:r>
            <a:r>
              <a:rPr sz="2800" spc="-7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αύξηση</a:t>
            </a:r>
            <a:r>
              <a:rPr sz="2800" spc="-86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της</a:t>
            </a:r>
            <a:r>
              <a:rPr sz="2800" spc="-37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π</a:t>
            </a:r>
            <a:r>
              <a:rPr sz="2800" spc="-14" dirty="0" smtClean="0">
                <a:latin typeface="Calibri"/>
                <a:cs typeface="Calibri"/>
              </a:rPr>
              <a:t>ο</a:t>
            </a:r>
            <a:r>
              <a:rPr sz="2800" spc="-34" dirty="0" smtClean="0">
                <a:latin typeface="Calibri"/>
                <a:cs typeface="Calibri"/>
              </a:rPr>
              <a:t>λ</a:t>
            </a:r>
            <a:r>
              <a:rPr sz="2800" spc="0" dirty="0" smtClean="0">
                <a:latin typeface="Calibri"/>
                <a:cs typeface="Calibri"/>
              </a:rPr>
              <a:t>υπ</a:t>
            </a:r>
            <a:r>
              <a:rPr sz="2800" spc="-25" dirty="0" smtClean="0">
                <a:latin typeface="Calibri"/>
                <a:cs typeface="Calibri"/>
              </a:rPr>
              <a:t>λ</a:t>
            </a:r>
            <a:r>
              <a:rPr sz="2800" spc="0" dirty="0" smtClean="0">
                <a:latin typeface="Calibri"/>
                <a:cs typeface="Calibri"/>
              </a:rPr>
              <a:t>ο</a:t>
            </a:r>
            <a:r>
              <a:rPr sz="2800" spc="-79" dirty="0" smtClean="0">
                <a:latin typeface="Calibri"/>
                <a:cs typeface="Calibri"/>
              </a:rPr>
              <a:t>κ</a:t>
            </a:r>
            <a:r>
              <a:rPr sz="2800" spc="0" dirty="0" smtClean="0">
                <a:latin typeface="Calibri"/>
                <a:cs typeface="Calibri"/>
              </a:rPr>
              <a:t>ότ</a:t>
            </a:r>
            <a:r>
              <a:rPr sz="2800" spc="-50" dirty="0" smtClean="0">
                <a:latin typeface="Calibri"/>
                <a:cs typeface="Calibri"/>
              </a:rPr>
              <a:t>η</a:t>
            </a:r>
            <a:r>
              <a:rPr sz="2800" spc="-14" dirty="0" smtClean="0">
                <a:latin typeface="Calibri"/>
                <a:cs typeface="Calibri"/>
              </a:rPr>
              <a:t>τ</a:t>
            </a:r>
            <a:r>
              <a:rPr sz="2800" spc="0" dirty="0" smtClean="0">
                <a:latin typeface="Calibri"/>
                <a:cs typeface="Calibri"/>
              </a:rPr>
              <a:t>ας</a:t>
            </a:r>
            <a:r>
              <a:rPr sz="2800" spc="-96" dirty="0" smtClean="0">
                <a:latin typeface="Calibri"/>
                <a:cs typeface="Calibri"/>
              </a:rPr>
              <a:t> </a:t>
            </a:r>
            <a:r>
              <a:rPr sz="2800" spc="-25" dirty="0" smtClean="0">
                <a:latin typeface="Calibri"/>
                <a:cs typeface="Calibri"/>
              </a:rPr>
              <a:t>τ</a:t>
            </a:r>
            <a:r>
              <a:rPr sz="2800" spc="0" dirty="0" smtClean="0">
                <a:latin typeface="Calibri"/>
                <a:cs typeface="Calibri"/>
              </a:rPr>
              <a:t>ου </a:t>
            </a:r>
            <a:endParaRPr sz="2800">
              <a:latin typeface="Calibri"/>
              <a:cs typeface="Calibri"/>
            </a:endParaRPr>
          </a:p>
          <a:p>
            <a:pPr marL="812800">
              <a:lnSpc>
                <a:spcPts val="3417"/>
              </a:lnSpc>
              <a:tabLst>
                <a:tab pos="812800" algn="l"/>
              </a:tabLst>
            </a:pPr>
            <a:r>
              <a:rPr sz="2800" spc="0" dirty="0" smtClean="0">
                <a:latin typeface="Calibri"/>
                <a:cs typeface="Calibri"/>
              </a:rPr>
              <a:t>οργανισ</a:t>
            </a:r>
            <a:r>
              <a:rPr sz="2800" spc="-25" dirty="0" smtClean="0">
                <a:latin typeface="Calibri"/>
                <a:cs typeface="Calibri"/>
              </a:rPr>
              <a:t>μ</a:t>
            </a:r>
            <a:r>
              <a:rPr sz="2800" spc="0" dirty="0" smtClean="0">
                <a:latin typeface="Calibri"/>
                <a:cs typeface="Calibri"/>
              </a:rPr>
              <a:t>ού</a:t>
            </a:r>
            <a:r>
              <a:rPr sz="2800" spc="-137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(ε</a:t>
            </a:r>
            <a:r>
              <a:rPr sz="2800" spc="-14" dirty="0" smtClean="0">
                <a:latin typeface="Calibri"/>
                <a:cs typeface="Calibri"/>
              </a:rPr>
              <a:t>ξ</a:t>
            </a:r>
            <a:r>
              <a:rPr sz="2800" spc="0" dirty="0" smtClean="0">
                <a:latin typeface="Calibri"/>
                <a:cs typeface="Calibri"/>
              </a:rPr>
              <a:t>ε</a:t>
            </a:r>
            <a:r>
              <a:rPr sz="2800" spc="-14" dirty="0" smtClean="0">
                <a:latin typeface="Calibri"/>
                <a:cs typeface="Calibri"/>
              </a:rPr>
              <a:t>ι</a:t>
            </a:r>
            <a:r>
              <a:rPr sz="2800" spc="0" dirty="0" smtClean="0">
                <a:latin typeface="Calibri"/>
                <a:cs typeface="Calibri"/>
              </a:rPr>
              <a:t>δι</a:t>
            </a:r>
            <a:r>
              <a:rPr sz="2800" spc="-34" dirty="0" smtClean="0">
                <a:latin typeface="Calibri"/>
                <a:cs typeface="Calibri"/>
              </a:rPr>
              <a:t>κ</a:t>
            </a:r>
            <a:r>
              <a:rPr sz="2800" spc="0" dirty="0" smtClean="0">
                <a:latin typeface="Calibri"/>
                <a:cs typeface="Calibri"/>
              </a:rPr>
              <a:t>ευμ</a:t>
            </a:r>
            <a:r>
              <a:rPr sz="2800" spc="-9" dirty="0" smtClean="0">
                <a:latin typeface="Calibri"/>
                <a:cs typeface="Calibri"/>
              </a:rPr>
              <a:t>έ</a:t>
            </a:r>
            <a:r>
              <a:rPr sz="2800" spc="0" dirty="0" smtClean="0">
                <a:latin typeface="Calibri"/>
                <a:cs typeface="Calibri"/>
              </a:rPr>
              <a:t>νο</a:t>
            </a:r>
            <a:r>
              <a:rPr sz="2800" spc="-82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προ</a:t>
            </a:r>
            <a:r>
              <a:rPr sz="2800" spc="4" dirty="0" smtClean="0">
                <a:latin typeface="Calibri"/>
                <a:cs typeface="Calibri"/>
              </a:rPr>
              <a:t>σ</a:t>
            </a:r>
            <a:r>
              <a:rPr sz="2800" spc="0" dirty="0" smtClean="0">
                <a:latin typeface="Calibri"/>
                <a:cs typeface="Calibri"/>
              </a:rPr>
              <a:t>ωπι</a:t>
            </a:r>
            <a:r>
              <a:rPr sz="2800" spc="-84" dirty="0" smtClean="0">
                <a:latin typeface="Calibri"/>
                <a:cs typeface="Calibri"/>
              </a:rPr>
              <a:t>κ</a:t>
            </a:r>
            <a:r>
              <a:rPr sz="2800" spc="-44" dirty="0" smtClean="0">
                <a:latin typeface="Calibri"/>
                <a:cs typeface="Calibri"/>
              </a:rPr>
              <a:t>ό</a:t>
            </a:r>
            <a:r>
              <a:rPr sz="2800" spc="0" dirty="0" smtClean="0">
                <a:latin typeface="Calibri"/>
                <a:cs typeface="Calibri"/>
              </a:rPr>
              <a:t>, </a:t>
            </a:r>
            <a:endParaRPr sz="2800">
              <a:latin typeface="Calibri"/>
              <a:cs typeface="Calibri"/>
            </a:endParaRPr>
          </a:p>
          <a:p>
            <a:pPr marL="812800">
              <a:lnSpc>
                <a:spcPts val="3417"/>
              </a:lnSpc>
              <a:tabLst>
                <a:tab pos="812800" algn="l"/>
              </a:tabLst>
            </a:pPr>
            <a:r>
              <a:rPr sz="2800" spc="0" dirty="0" smtClean="0">
                <a:latin typeface="Calibri"/>
                <a:cs typeface="Calibri"/>
              </a:rPr>
              <a:t>διαίρ</a:t>
            </a:r>
            <a:r>
              <a:rPr sz="2800" spc="-34" dirty="0" smtClean="0">
                <a:latin typeface="Calibri"/>
                <a:cs typeface="Calibri"/>
              </a:rPr>
              <a:t>ε</a:t>
            </a:r>
            <a:r>
              <a:rPr sz="2800" spc="0" dirty="0" smtClean="0">
                <a:latin typeface="Calibri"/>
                <a:cs typeface="Calibri"/>
              </a:rPr>
              <a:t>ση</a:t>
            </a:r>
            <a:r>
              <a:rPr sz="2800" spc="-9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ε</a:t>
            </a:r>
            <a:r>
              <a:rPr sz="2800" spc="-9" dirty="0" smtClean="0">
                <a:latin typeface="Calibri"/>
                <a:cs typeface="Calibri"/>
              </a:rPr>
              <a:t>ρ</a:t>
            </a:r>
            <a:r>
              <a:rPr sz="2800" spc="0" dirty="0" smtClean="0">
                <a:latin typeface="Calibri"/>
                <a:cs typeface="Calibri"/>
              </a:rPr>
              <a:t>γ</a:t>
            </a:r>
            <a:r>
              <a:rPr sz="2800" spc="-29" dirty="0" smtClean="0">
                <a:latin typeface="Calibri"/>
                <a:cs typeface="Calibri"/>
              </a:rPr>
              <a:t>α</a:t>
            </a:r>
            <a:r>
              <a:rPr sz="2800" spc="0" dirty="0" smtClean="0">
                <a:latin typeface="Calibri"/>
                <a:cs typeface="Calibri"/>
              </a:rPr>
              <a:t>σίας,</a:t>
            </a:r>
            <a:r>
              <a:rPr sz="2800" spc="-28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κ</a:t>
            </a:r>
            <a:r>
              <a:rPr sz="2800" spc="-25" dirty="0" smtClean="0">
                <a:latin typeface="Calibri"/>
                <a:cs typeface="Calibri"/>
              </a:rPr>
              <a:t>λ</a:t>
            </a:r>
            <a:r>
              <a:rPr sz="2800" spc="0" dirty="0" smtClean="0">
                <a:latin typeface="Calibri"/>
                <a:cs typeface="Calibri"/>
              </a:rPr>
              <a:t>π) συνε</a:t>
            </a:r>
            <a:r>
              <a:rPr sz="2800" spc="-19" dirty="0" smtClean="0">
                <a:latin typeface="Calibri"/>
                <a:cs typeface="Calibri"/>
              </a:rPr>
              <a:t>π</a:t>
            </a:r>
            <a:r>
              <a:rPr sz="2800" spc="-14" dirty="0" smtClean="0">
                <a:latin typeface="Calibri"/>
                <a:cs typeface="Calibri"/>
              </a:rPr>
              <a:t>ά</a:t>
            </a:r>
            <a:r>
              <a:rPr sz="2800" spc="-9" dirty="0" smtClean="0">
                <a:latin typeface="Calibri"/>
                <a:cs typeface="Calibri"/>
              </a:rPr>
              <a:t>γ</a:t>
            </a:r>
            <a:r>
              <a:rPr sz="2800" spc="0" dirty="0" smtClean="0">
                <a:latin typeface="Calibri"/>
                <a:cs typeface="Calibri"/>
              </a:rPr>
              <a:t>ε</a:t>
            </a:r>
            <a:r>
              <a:rPr sz="2800" spc="-19" dirty="0" smtClean="0">
                <a:latin typeface="Calibri"/>
                <a:cs typeface="Calibri"/>
              </a:rPr>
              <a:t>τ</a:t>
            </a:r>
            <a:r>
              <a:rPr sz="2800" spc="0" dirty="0" smtClean="0">
                <a:latin typeface="Calibri"/>
                <a:cs typeface="Calibri"/>
              </a:rPr>
              <a:t>αι</a:t>
            </a:r>
            <a:r>
              <a:rPr sz="2800" spc="-41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τ</a:t>
            </a:r>
            <a:r>
              <a:rPr sz="2800" spc="-64" dirty="0" smtClean="0">
                <a:latin typeface="Calibri"/>
                <a:cs typeface="Calibri"/>
              </a:rPr>
              <a:t>η</a:t>
            </a:r>
            <a:r>
              <a:rPr sz="2800" spc="0" dirty="0" smtClean="0">
                <a:latin typeface="Calibri"/>
                <a:cs typeface="Calibri"/>
              </a:rPr>
              <a:t>ν </a:t>
            </a:r>
            <a:endParaRPr sz="2800">
              <a:latin typeface="Calibri"/>
              <a:cs typeface="Calibri"/>
            </a:endParaRPr>
          </a:p>
          <a:p>
            <a:pPr marL="812800">
              <a:lnSpc>
                <a:spcPts val="3417"/>
              </a:lnSpc>
              <a:tabLst>
                <a:tab pos="812800" algn="l"/>
              </a:tabLst>
            </a:pPr>
            <a:r>
              <a:rPr sz="2800" spc="19" dirty="0" smtClean="0">
                <a:latin typeface="Calibri"/>
                <a:cs typeface="Calibri"/>
              </a:rPr>
              <a:t>σ</a:t>
            </a:r>
            <a:r>
              <a:rPr sz="2800" spc="-14" dirty="0" smtClean="0">
                <a:latin typeface="Calibri"/>
                <a:cs typeface="Calibri"/>
              </a:rPr>
              <a:t>τ</a:t>
            </a:r>
            <a:r>
              <a:rPr sz="2800" spc="-34" dirty="0" smtClean="0">
                <a:latin typeface="Calibri"/>
                <a:cs typeface="Calibri"/>
              </a:rPr>
              <a:t>α</a:t>
            </a:r>
            <a:r>
              <a:rPr sz="2800" spc="0" dirty="0" smtClean="0">
                <a:latin typeface="Calibri"/>
                <a:cs typeface="Calibri"/>
              </a:rPr>
              <a:t>διακή</a:t>
            </a:r>
            <a:r>
              <a:rPr sz="2800" spc="-77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απο</a:t>
            </a:r>
            <a:r>
              <a:rPr sz="2800" spc="-34" dirty="0" smtClean="0">
                <a:latin typeface="Calibri"/>
                <a:cs typeface="Calibri"/>
              </a:rPr>
              <a:t>κ</a:t>
            </a:r>
            <a:r>
              <a:rPr sz="2800" spc="0" dirty="0" smtClean="0">
                <a:latin typeface="Calibri"/>
                <a:cs typeface="Calibri"/>
              </a:rPr>
              <a:t>έ</a:t>
            </a:r>
            <a:r>
              <a:rPr sz="2800" spc="9" dirty="0" smtClean="0">
                <a:latin typeface="Calibri"/>
                <a:cs typeface="Calibri"/>
              </a:rPr>
              <a:t>ν</a:t>
            </a:r>
            <a:r>
              <a:rPr sz="2800" spc="-14" dirty="0" smtClean="0">
                <a:latin typeface="Calibri"/>
                <a:cs typeface="Calibri"/>
              </a:rPr>
              <a:t>τ</a:t>
            </a:r>
            <a:r>
              <a:rPr sz="2800" spc="0" dirty="0" smtClean="0">
                <a:latin typeface="Calibri"/>
                <a:cs typeface="Calibri"/>
              </a:rPr>
              <a:t>ρωση</a:t>
            </a:r>
            <a:r>
              <a:rPr sz="2800" spc="-108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της</a:t>
            </a:r>
            <a:r>
              <a:rPr sz="2800" spc="-22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λήψης </a:t>
            </a:r>
            <a:endParaRPr sz="2800">
              <a:latin typeface="Calibri"/>
              <a:cs typeface="Calibri"/>
            </a:endParaRPr>
          </a:p>
          <a:p>
            <a:pPr marL="812800">
              <a:lnSpc>
                <a:spcPts val="3417"/>
              </a:lnSpc>
              <a:tabLst>
                <a:tab pos="812800" algn="l"/>
              </a:tabLst>
            </a:pPr>
            <a:r>
              <a:rPr sz="2800" spc="0" dirty="0" smtClean="0">
                <a:latin typeface="Calibri"/>
                <a:cs typeface="Calibri"/>
              </a:rPr>
              <a:t>αποφ</a:t>
            </a:r>
            <a:r>
              <a:rPr sz="2800" spc="-19" dirty="0" smtClean="0">
                <a:latin typeface="Calibri"/>
                <a:cs typeface="Calibri"/>
              </a:rPr>
              <a:t>ά</a:t>
            </a:r>
            <a:r>
              <a:rPr sz="2800" spc="0" dirty="0" smtClean="0">
                <a:latin typeface="Calibri"/>
                <a:cs typeface="Calibri"/>
              </a:rPr>
              <a:t>σε</a:t>
            </a:r>
            <a:r>
              <a:rPr sz="2800" spc="-14" dirty="0" smtClean="0">
                <a:latin typeface="Calibri"/>
                <a:cs typeface="Calibri"/>
              </a:rPr>
              <a:t>ω</a:t>
            </a:r>
            <a:r>
              <a:rPr sz="2800" spc="0" dirty="0" smtClean="0">
                <a:latin typeface="Calibri"/>
                <a:cs typeface="Calibri"/>
              </a:rPr>
              <a:t>ν</a:t>
            </a:r>
            <a:r>
              <a:rPr sz="2800" spc="-97" dirty="0" smtClean="0">
                <a:latin typeface="Calibri"/>
                <a:cs typeface="Calibri"/>
              </a:rPr>
              <a:t> </a:t>
            </a:r>
            <a:r>
              <a:rPr sz="2800" spc="19" dirty="0" smtClean="0">
                <a:latin typeface="Calibri"/>
                <a:cs typeface="Calibri"/>
              </a:rPr>
              <a:t>σ</a:t>
            </a:r>
            <a:r>
              <a:rPr sz="2800" spc="-25" dirty="0" smtClean="0">
                <a:latin typeface="Calibri"/>
                <a:cs typeface="Calibri"/>
              </a:rPr>
              <a:t>τ</a:t>
            </a:r>
            <a:r>
              <a:rPr sz="2800" spc="0" dirty="0" smtClean="0">
                <a:latin typeface="Calibri"/>
                <a:cs typeface="Calibri"/>
              </a:rPr>
              <a:t>ον</a:t>
            </a:r>
            <a:r>
              <a:rPr sz="2800" spc="-18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οργανισ</a:t>
            </a:r>
            <a:r>
              <a:rPr sz="2800" spc="-25" dirty="0" smtClean="0">
                <a:latin typeface="Calibri"/>
                <a:cs typeface="Calibri"/>
              </a:rPr>
              <a:t>μ</a:t>
            </a:r>
            <a:r>
              <a:rPr sz="2800" spc="0" dirty="0" smtClean="0">
                <a:latin typeface="Calibri"/>
                <a:cs typeface="Calibri"/>
              </a:rPr>
              <a:t>ό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4053840" y="6400799"/>
            <a:ext cx="8138159" cy="457198"/>
          </a:xfrm>
          <a:custGeom>
            <a:avLst/>
            <a:gdLst/>
            <a:ahLst/>
            <a:cxnLst/>
            <a:rect l="l" t="t" r="r" b="b"/>
            <a:pathLst>
              <a:path w="8138159" h="457198">
                <a:moveTo>
                  <a:pt x="0" y="457198"/>
                </a:moveTo>
                <a:lnTo>
                  <a:pt x="8138159" y="457198"/>
                </a:lnTo>
                <a:lnTo>
                  <a:pt x="8138159" y="0"/>
                </a:lnTo>
                <a:lnTo>
                  <a:pt x="0" y="0"/>
                </a:lnTo>
                <a:lnTo>
                  <a:pt x="0" y="457198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53840" y="6333744"/>
            <a:ext cx="8138159" cy="67056"/>
          </a:xfrm>
          <a:custGeom>
            <a:avLst/>
            <a:gdLst/>
            <a:ahLst/>
            <a:cxnLst/>
            <a:rect l="l" t="t" r="r" b="b"/>
            <a:pathLst>
              <a:path w="8138159" h="67055">
                <a:moveTo>
                  <a:pt x="0" y="67055"/>
                </a:moveTo>
                <a:lnTo>
                  <a:pt x="8138159" y="67055"/>
                </a:lnTo>
                <a:lnTo>
                  <a:pt x="8138159" y="0"/>
                </a:lnTo>
                <a:lnTo>
                  <a:pt x="0" y="0"/>
                </a:lnTo>
                <a:lnTo>
                  <a:pt x="0" y="67055"/>
                </a:lnTo>
                <a:close/>
              </a:path>
            </a:pathLst>
          </a:custGeom>
          <a:solidFill>
            <a:srgbClr val="7A7A7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535679" y="5423916"/>
            <a:ext cx="1037844" cy="1037844"/>
          </a:xfrm>
          <a:custGeom>
            <a:avLst/>
            <a:gdLst/>
            <a:ahLst/>
            <a:cxnLst/>
            <a:rect l="l" t="t" r="r" b="b"/>
            <a:pathLst>
              <a:path w="1037844" h="1037843">
                <a:moveTo>
                  <a:pt x="0" y="518922"/>
                </a:moveTo>
                <a:lnTo>
                  <a:pt x="518922" y="1037844"/>
                </a:lnTo>
                <a:lnTo>
                  <a:pt x="1037844" y="518922"/>
                </a:lnTo>
                <a:lnTo>
                  <a:pt x="518922" y="0"/>
                </a:lnTo>
                <a:lnTo>
                  <a:pt x="0" y="518922"/>
                </a:lnTo>
                <a:close/>
              </a:path>
            </a:pathLst>
          </a:custGeom>
          <a:solidFill>
            <a:srgbClr val="959FA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053840" y="1737360"/>
            <a:ext cx="7106411" cy="0"/>
          </a:xfrm>
          <a:custGeom>
            <a:avLst/>
            <a:gdLst/>
            <a:ahLst/>
            <a:cxnLst/>
            <a:rect l="l" t="t" r="r" b="b"/>
            <a:pathLst>
              <a:path w="7106411">
                <a:moveTo>
                  <a:pt x="0" y="0"/>
                </a:moveTo>
                <a:lnTo>
                  <a:pt x="7106411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535679" y="1629155"/>
            <a:ext cx="1037844" cy="1039368"/>
          </a:xfrm>
          <a:custGeom>
            <a:avLst/>
            <a:gdLst/>
            <a:ahLst/>
            <a:cxnLst/>
            <a:rect l="l" t="t" r="r" b="b"/>
            <a:pathLst>
              <a:path w="1037844" h="1039368">
                <a:moveTo>
                  <a:pt x="0" y="519684"/>
                </a:moveTo>
                <a:lnTo>
                  <a:pt x="518922" y="1039368"/>
                </a:lnTo>
                <a:lnTo>
                  <a:pt x="1037844" y="519684"/>
                </a:lnTo>
                <a:lnTo>
                  <a:pt x="518922" y="0"/>
                </a:lnTo>
                <a:lnTo>
                  <a:pt x="0" y="519684"/>
                </a:lnTo>
                <a:close/>
              </a:path>
            </a:pathLst>
          </a:custGeom>
          <a:solidFill>
            <a:srgbClr val="7A7A7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535679" y="2804160"/>
            <a:ext cx="1037844" cy="1037844"/>
          </a:xfrm>
          <a:custGeom>
            <a:avLst/>
            <a:gdLst/>
            <a:ahLst/>
            <a:cxnLst/>
            <a:rect l="l" t="t" r="r" b="b"/>
            <a:pathLst>
              <a:path w="1037844" h="1037843">
                <a:moveTo>
                  <a:pt x="0" y="518922"/>
                </a:moveTo>
                <a:lnTo>
                  <a:pt x="518922" y="1037844"/>
                </a:lnTo>
                <a:lnTo>
                  <a:pt x="1037844" y="518922"/>
                </a:lnTo>
                <a:lnTo>
                  <a:pt x="518922" y="0"/>
                </a:lnTo>
                <a:lnTo>
                  <a:pt x="0" y="518922"/>
                </a:lnTo>
                <a:close/>
              </a:path>
            </a:pathLst>
          </a:custGeom>
          <a:solidFill>
            <a:srgbClr val="90306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535679" y="4114800"/>
            <a:ext cx="1037844" cy="1037844"/>
          </a:xfrm>
          <a:custGeom>
            <a:avLst/>
            <a:gdLst/>
            <a:ahLst/>
            <a:cxnLst/>
            <a:rect l="l" t="t" r="r" b="b"/>
            <a:pathLst>
              <a:path w="1037844" h="1037844">
                <a:moveTo>
                  <a:pt x="0" y="518922"/>
                </a:moveTo>
                <a:lnTo>
                  <a:pt x="518922" y="1037844"/>
                </a:lnTo>
                <a:lnTo>
                  <a:pt x="1037844" y="518922"/>
                </a:lnTo>
                <a:lnTo>
                  <a:pt x="518922" y="0"/>
                </a:lnTo>
                <a:lnTo>
                  <a:pt x="0" y="518922"/>
                </a:lnTo>
                <a:close/>
              </a:path>
            </a:pathLst>
          </a:custGeom>
          <a:solidFill>
            <a:srgbClr val="B1314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0"/>
            <a:ext cx="4053840" cy="6858000"/>
          </a:xfrm>
          <a:custGeom>
            <a:avLst/>
            <a:gdLst/>
            <a:ahLst/>
            <a:cxnLst/>
            <a:rect l="l" t="t" r="r" b="b"/>
            <a:pathLst>
              <a:path w="4053840" h="6858000">
                <a:moveTo>
                  <a:pt x="4053840" y="0"/>
                </a:moveTo>
                <a:lnTo>
                  <a:pt x="0" y="0"/>
                </a:lnTo>
                <a:lnTo>
                  <a:pt x="0" y="6857999"/>
                </a:lnTo>
                <a:lnTo>
                  <a:pt x="4053840" y="6857999"/>
                </a:lnTo>
                <a:lnTo>
                  <a:pt x="405384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0"/>
            <a:ext cx="405384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228082" y="776224"/>
            <a:ext cx="4805131" cy="8072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3764" marR="119839" algn="ctr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 smtClean="0">
                <a:solidFill>
                  <a:srgbClr val="FFFF00"/>
                </a:solidFill>
                <a:latin typeface="Calibri"/>
                <a:cs typeface="Calibri"/>
              </a:rPr>
              <a:t>Συνδυ</a:t>
            </a:r>
            <a:r>
              <a:rPr sz="4200" b="1" spc="-14" baseline="2925" dirty="0" smtClean="0">
                <a:solidFill>
                  <a:srgbClr val="FFFF00"/>
                </a:solidFill>
                <a:latin typeface="Calibri"/>
                <a:cs typeface="Calibri"/>
              </a:rPr>
              <a:t>α</a:t>
            </a:r>
            <a:r>
              <a:rPr sz="4200" b="1" spc="0" baseline="2925" dirty="0" smtClean="0">
                <a:solidFill>
                  <a:srgbClr val="FFFF00"/>
                </a:solidFill>
                <a:latin typeface="Calibri"/>
                <a:cs typeface="Calibri"/>
              </a:rPr>
              <a:t>σ</a:t>
            </a:r>
            <a:r>
              <a:rPr sz="4200" b="1" spc="-9" baseline="2925" dirty="0" smtClean="0">
                <a:solidFill>
                  <a:srgbClr val="FFFF00"/>
                </a:solidFill>
                <a:latin typeface="Calibri"/>
                <a:cs typeface="Calibri"/>
              </a:rPr>
              <a:t>μ</a:t>
            </a:r>
            <a:r>
              <a:rPr sz="4200" b="1" spc="0" baseline="2925" dirty="0" smtClean="0">
                <a:solidFill>
                  <a:srgbClr val="FFFF00"/>
                </a:solidFill>
                <a:latin typeface="Calibri"/>
                <a:cs typeface="Calibri"/>
              </a:rPr>
              <a:t>ός</a:t>
            </a:r>
            <a:r>
              <a:rPr sz="4200" b="1" spc="-109" baseline="2925" dirty="0" smtClean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 smtClean="0">
                <a:solidFill>
                  <a:srgbClr val="FFFF00"/>
                </a:solidFill>
                <a:latin typeface="Calibri"/>
                <a:cs typeface="Calibri"/>
              </a:rPr>
              <a:t>π</a:t>
            </a:r>
            <a:r>
              <a:rPr sz="4200" b="1" spc="-29" baseline="2925" dirty="0" smtClean="0">
                <a:solidFill>
                  <a:srgbClr val="FFFF00"/>
                </a:solidFill>
                <a:latin typeface="Calibri"/>
                <a:cs typeface="Calibri"/>
              </a:rPr>
              <a:t>ολ</a:t>
            </a:r>
            <a:r>
              <a:rPr sz="4200" b="1" spc="0" baseline="2925" dirty="0" smtClean="0">
                <a:solidFill>
                  <a:srgbClr val="FFFF00"/>
                </a:solidFill>
                <a:latin typeface="Calibri"/>
                <a:cs typeface="Calibri"/>
              </a:rPr>
              <a:t>υπ</a:t>
            </a:r>
            <a:r>
              <a:rPr sz="4200" b="1" spc="-19" baseline="2925" dirty="0" smtClean="0">
                <a:solidFill>
                  <a:srgbClr val="FFFF00"/>
                </a:solidFill>
                <a:latin typeface="Calibri"/>
                <a:cs typeface="Calibri"/>
              </a:rPr>
              <a:t>λ</a:t>
            </a:r>
            <a:r>
              <a:rPr sz="4200" b="1" spc="0" baseline="2925" dirty="0" smtClean="0">
                <a:solidFill>
                  <a:srgbClr val="FFFF00"/>
                </a:solidFill>
                <a:latin typeface="Calibri"/>
                <a:cs typeface="Calibri"/>
              </a:rPr>
              <a:t>ο</a:t>
            </a:r>
            <a:r>
              <a:rPr sz="4200" b="1" spc="-75" baseline="2925" dirty="0" smtClean="0">
                <a:solidFill>
                  <a:srgbClr val="FFFF00"/>
                </a:solidFill>
                <a:latin typeface="Calibri"/>
                <a:cs typeface="Calibri"/>
              </a:rPr>
              <a:t>κ</a:t>
            </a:r>
            <a:r>
              <a:rPr sz="4200" b="1" spc="0" baseline="2925" dirty="0" smtClean="0">
                <a:solidFill>
                  <a:srgbClr val="FFFF00"/>
                </a:solidFill>
                <a:latin typeface="Calibri"/>
                <a:cs typeface="Calibri"/>
              </a:rPr>
              <a:t>ό</a:t>
            </a:r>
            <a:r>
              <a:rPr sz="4200" b="1" spc="-9" baseline="2925" dirty="0" smtClean="0">
                <a:solidFill>
                  <a:srgbClr val="FFFF00"/>
                </a:solidFill>
                <a:latin typeface="Calibri"/>
                <a:cs typeface="Calibri"/>
              </a:rPr>
              <a:t>τ</a:t>
            </a:r>
            <a:r>
              <a:rPr sz="4200" b="1" spc="-34" baseline="2925" dirty="0" smtClean="0">
                <a:solidFill>
                  <a:srgbClr val="FFFF00"/>
                </a:solidFill>
                <a:latin typeface="Calibri"/>
                <a:cs typeface="Calibri"/>
              </a:rPr>
              <a:t>η</a:t>
            </a:r>
            <a:r>
              <a:rPr sz="4200" b="1" spc="-29" baseline="2925" dirty="0" smtClean="0">
                <a:solidFill>
                  <a:srgbClr val="FFFF00"/>
                </a:solidFill>
                <a:latin typeface="Calibri"/>
                <a:cs typeface="Calibri"/>
              </a:rPr>
              <a:t>τ</a:t>
            </a:r>
            <a:r>
              <a:rPr sz="4200" b="1" spc="0" baseline="2925" dirty="0" smtClean="0">
                <a:solidFill>
                  <a:srgbClr val="FFFF00"/>
                </a:solidFill>
                <a:latin typeface="Calibri"/>
                <a:cs typeface="Calibri"/>
              </a:rPr>
              <a:t>ας,</a:t>
            </a:r>
            <a:endParaRPr sz="2800">
              <a:solidFill>
                <a:srgbClr val="FFFF00"/>
              </a:solidFill>
              <a:latin typeface="Calibri"/>
              <a:cs typeface="Calibri"/>
            </a:endParaRPr>
          </a:p>
          <a:p>
            <a:pPr algn="ctr">
              <a:lnSpc>
                <a:spcPts val="3360"/>
              </a:lnSpc>
              <a:spcBef>
                <a:spcPts val="20"/>
              </a:spcBef>
            </a:pPr>
            <a:r>
              <a:rPr sz="4200" b="1" spc="0" baseline="1950" dirty="0" smtClean="0">
                <a:solidFill>
                  <a:srgbClr val="FFFF00"/>
                </a:solidFill>
                <a:latin typeface="Calibri"/>
                <a:cs typeface="Calibri"/>
              </a:rPr>
              <a:t>τυπ</a:t>
            </a:r>
            <a:r>
              <a:rPr sz="4200" b="1" spc="-9" baseline="1950" dirty="0" smtClean="0">
                <a:solidFill>
                  <a:srgbClr val="FFFF00"/>
                </a:solidFill>
                <a:latin typeface="Calibri"/>
                <a:cs typeface="Calibri"/>
              </a:rPr>
              <a:t>ο</a:t>
            </a:r>
            <a:r>
              <a:rPr sz="4200" b="1" spc="0" baseline="1950" dirty="0" smtClean="0">
                <a:solidFill>
                  <a:srgbClr val="FFFF00"/>
                </a:solidFill>
                <a:latin typeface="Calibri"/>
                <a:cs typeface="Calibri"/>
              </a:rPr>
              <a:t>ποίησης</a:t>
            </a:r>
            <a:r>
              <a:rPr sz="4200" b="1" spc="14" baseline="1950" dirty="0" smtClean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4200" b="1" spc="-84" baseline="1950" dirty="0" smtClean="0">
                <a:solidFill>
                  <a:srgbClr val="FFFF00"/>
                </a:solidFill>
                <a:latin typeface="Calibri"/>
                <a:cs typeface="Calibri"/>
              </a:rPr>
              <a:t>κ</a:t>
            </a:r>
            <a:r>
              <a:rPr sz="4200" b="1" spc="0" baseline="1950" dirty="0" smtClean="0">
                <a:solidFill>
                  <a:srgbClr val="FFFF00"/>
                </a:solidFill>
                <a:latin typeface="Calibri"/>
                <a:cs typeface="Calibri"/>
              </a:rPr>
              <a:t>αι συγ</a:t>
            </a:r>
            <a:r>
              <a:rPr sz="4200" b="1" spc="-39" baseline="1950" dirty="0" smtClean="0">
                <a:solidFill>
                  <a:srgbClr val="FFFF00"/>
                </a:solidFill>
                <a:latin typeface="Calibri"/>
                <a:cs typeface="Calibri"/>
              </a:rPr>
              <a:t>κ</a:t>
            </a:r>
            <a:r>
              <a:rPr sz="4200" b="1" spc="0" baseline="1950" dirty="0" smtClean="0">
                <a:solidFill>
                  <a:srgbClr val="FFFF00"/>
                </a:solidFill>
                <a:latin typeface="Calibri"/>
                <a:cs typeface="Calibri"/>
              </a:rPr>
              <a:t>έ</a:t>
            </a:r>
            <a:r>
              <a:rPr sz="4200" b="1" spc="25" baseline="1950" dirty="0" smtClean="0">
                <a:solidFill>
                  <a:srgbClr val="FFFF00"/>
                </a:solidFill>
                <a:latin typeface="Calibri"/>
                <a:cs typeface="Calibri"/>
              </a:rPr>
              <a:t>ν</a:t>
            </a:r>
            <a:r>
              <a:rPr sz="4200" b="1" spc="-19" baseline="1950" dirty="0" smtClean="0">
                <a:solidFill>
                  <a:srgbClr val="FFFF00"/>
                </a:solidFill>
                <a:latin typeface="Calibri"/>
                <a:cs typeface="Calibri"/>
              </a:rPr>
              <a:t>τ</a:t>
            </a:r>
            <a:r>
              <a:rPr sz="4200" b="1" spc="0" baseline="1950" dirty="0" smtClean="0">
                <a:solidFill>
                  <a:srgbClr val="FFFF00"/>
                </a:solidFill>
                <a:latin typeface="Calibri"/>
                <a:cs typeface="Calibri"/>
              </a:rPr>
              <a:t>ρωσης</a:t>
            </a:r>
            <a:endParaRPr sz="2800">
              <a:solidFill>
                <a:srgbClr val="FFFF00"/>
              </a:solidFill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800600" y="1828800"/>
            <a:ext cx="3939946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Σ</a:t>
            </a:r>
            <a:r>
              <a:rPr sz="3600" b="1" spc="-4" baseline="3413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υ</a:t>
            </a:r>
            <a:r>
              <a:rPr sz="3600" b="1" spc="0" baseline="3413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γ</a:t>
            </a:r>
            <a:r>
              <a:rPr sz="3600" b="1" spc="-39" baseline="3413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κ</a:t>
            </a:r>
            <a:r>
              <a:rPr sz="3600" b="1" spc="0" baseline="3413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έ</a:t>
            </a:r>
            <a:r>
              <a:rPr sz="3600" b="1" spc="9" baseline="3413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ν</a:t>
            </a:r>
            <a:r>
              <a:rPr sz="3600" b="1" spc="-4" baseline="3413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τ</a:t>
            </a:r>
            <a:r>
              <a:rPr sz="3600" b="1" spc="0" baseline="3413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ρω</a:t>
            </a:r>
            <a:r>
              <a:rPr sz="3600" b="1" spc="4" baseline="3413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σ</a:t>
            </a:r>
            <a:r>
              <a:rPr sz="3600" b="1" spc="0" baseline="3413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η</a:t>
            </a:r>
            <a:r>
              <a:rPr sz="3600" b="1" spc="532" baseline="3413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sz="3600" b="1" spc="-75" baseline="3413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κ</a:t>
            </a:r>
            <a:r>
              <a:rPr sz="3600" b="1" spc="0" baseline="3413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αι</a:t>
            </a:r>
            <a:r>
              <a:rPr sz="3600" b="1" spc="-19" baseline="3413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sz="3600" b="1" spc="0" baseline="3413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τ</a:t>
            </a:r>
            <a:r>
              <a:rPr sz="3600" b="1" spc="4" baseline="3413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υ</a:t>
            </a:r>
            <a:r>
              <a:rPr sz="3600" b="1" spc="0" baseline="3413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π</a:t>
            </a:r>
            <a:r>
              <a:rPr sz="3600" b="1" spc="4" baseline="3413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ο</a:t>
            </a:r>
            <a:r>
              <a:rPr sz="3600" b="1" spc="0" baseline="3413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πο</a:t>
            </a:r>
            <a:r>
              <a:rPr sz="3600" b="1" spc="-4" baseline="3413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ί</a:t>
            </a:r>
            <a:r>
              <a:rPr sz="3600" b="1" spc="0" baseline="3413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ηση</a:t>
            </a:r>
            <a:endParaRPr sz="2400">
              <a:solidFill>
                <a:schemeClr val="accent4">
                  <a:lumMod val="60000"/>
                  <a:lumOff val="4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25542" y="2316264"/>
            <a:ext cx="177952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562600" y="2209800"/>
            <a:ext cx="6248400" cy="29645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29"/>
              </a:lnSpc>
              <a:spcBef>
                <a:spcPts val="100"/>
              </a:spcBef>
            </a:pPr>
            <a:r>
              <a:rPr sz="2400" i="1" spc="0" dirty="0" smtClean="0">
                <a:latin typeface="Calibri"/>
                <a:cs typeface="Calibri"/>
              </a:rPr>
              <a:t>Ανά</a:t>
            </a:r>
            <a:r>
              <a:rPr sz="2400" i="1" spc="-25" dirty="0" smtClean="0">
                <a:latin typeface="Calibri"/>
                <a:cs typeface="Calibri"/>
              </a:rPr>
              <a:t>λ</a:t>
            </a:r>
            <a:r>
              <a:rPr sz="2400" i="1" spc="0" dirty="0" smtClean="0">
                <a:latin typeface="Calibri"/>
                <a:cs typeface="Calibri"/>
              </a:rPr>
              <a:t>ο</a:t>
            </a:r>
            <a:r>
              <a:rPr sz="2400" i="1" spc="-9" dirty="0" smtClean="0">
                <a:latin typeface="Calibri"/>
                <a:cs typeface="Calibri"/>
              </a:rPr>
              <a:t>γ</a:t>
            </a:r>
            <a:r>
              <a:rPr sz="2400" i="1" spc="0" dirty="0" smtClean="0">
                <a:latin typeface="Calibri"/>
                <a:cs typeface="Calibri"/>
              </a:rPr>
              <a:t>α με </a:t>
            </a:r>
            <a:r>
              <a:rPr sz="2400" i="1" spc="-34" dirty="0" smtClean="0">
                <a:latin typeface="Calibri"/>
                <a:cs typeface="Calibri"/>
              </a:rPr>
              <a:t>τ</a:t>
            </a:r>
            <a:r>
              <a:rPr sz="2400" i="1" spc="0" dirty="0" smtClean="0">
                <a:latin typeface="Calibri"/>
                <a:cs typeface="Calibri"/>
              </a:rPr>
              <a:t>ον</a:t>
            </a:r>
            <a:r>
              <a:rPr sz="2400" i="1" spc="-4" dirty="0" smtClean="0">
                <a:latin typeface="Calibri"/>
                <a:cs typeface="Calibri"/>
              </a:rPr>
              <a:t> </a:t>
            </a:r>
            <a:r>
              <a:rPr sz="2400" i="1" spc="0" dirty="0" smtClean="0">
                <a:latin typeface="Calibri"/>
                <a:cs typeface="Calibri"/>
              </a:rPr>
              <a:t>ο</a:t>
            </a:r>
            <a:r>
              <a:rPr sz="2400" i="1" spc="-14" dirty="0" smtClean="0">
                <a:latin typeface="Calibri"/>
                <a:cs typeface="Calibri"/>
              </a:rPr>
              <a:t>ρ</a:t>
            </a:r>
            <a:r>
              <a:rPr sz="2400" i="1" spc="0" dirty="0" smtClean="0">
                <a:latin typeface="Calibri"/>
                <a:cs typeface="Calibri"/>
              </a:rPr>
              <a:t>γ</a:t>
            </a:r>
            <a:r>
              <a:rPr sz="2400" i="1" spc="-9" dirty="0" smtClean="0">
                <a:latin typeface="Calibri"/>
                <a:cs typeface="Calibri"/>
              </a:rPr>
              <a:t>α</a:t>
            </a:r>
            <a:r>
              <a:rPr sz="2400" i="1" spc="0" dirty="0" smtClean="0">
                <a:latin typeface="Calibri"/>
                <a:cs typeface="Calibri"/>
              </a:rPr>
              <a:t>νισ</a:t>
            </a:r>
            <a:r>
              <a:rPr sz="2400" i="1" spc="-14" dirty="0" smtClean="0">
                <a:latin typeface="Calibri"/>
                <a:cs typeface="Calibri"/>
              </a:rPr>
              <a:t>μ</a:t>
            </a:r>
            <a:r>
              <a:rPr sz="2400" i="1" spc="-54" dirty="0" smtClean="0">
                <a:latin typeface="Calibri"/>
                <a:cs typeface="Calibri"/>
              </a:rPr>
              <a:t>ό</a:t>
            </a:r>
            <a:r>
              <a:rPr sz="2400" i="1" spc="0" dirty="0" smtClean="0">
                <a:latin typeface="Calibri"/>
                <a:cs typeface="Calibri"/>
              </a:rPr>
              <a:t>,</a:t>
            </a:r>
            <a:r>
              <a:rPr sz="2400" i="1" spc="19" dirty="0" smtClean="0">
                <a:latin typeface="Calibri"/>
                <a:cs typeface="Calibri"/>
              </a:rPr>
              <a:t> </a:t>
            </a:r>
            <a:r>
              <a:rPr sz="2400" i="1" spc="0" dirty="0" smtClean="0">
                <a:latin typeface="Calibri"/>
                <a:cs typeface="Calibri"/>
              </a:rPr>
              <a:t>η</a:t>
            </a:r>
            <a:r>
              <a:rPr sz="2400" i="1" spc="-9" dirty="0" smtClean="0">
                <a:latin typeface="Calibri"/>
                <a:cs typeface="Calibri"/>
              </a:rPr>
              <a:t> </a:t>
            </a:r>
            <a:r>
              <a:rPr sz="2400" i="1" spc="0" dirty="0" smtClean="0">
                <a:latin typeface="Calibri"/>
                <a:cs typeface="Calibri"/>
              </a:rPr>
              <a:t>τ</a:t>
            </a:r>
            <a:r>
              <a:rPr sz="2400" i="1" spc="-9" dirty="0" smtClean="0">
                <a:latin typeface="Calibri"/>
                <a:cs typeface="Calibri"/>
              </a:rPr>
              <a:t>υ</a:t>
            </a:r>
            <a:r>
              <a:rPr sz="2400" i="1" spc="0" dirty="0" smtClean="0">
                <a:latin typeface="Calibri"/>
                <a:cs typeface="Calibri"/>
              </a:rPr>
              <a:t>ποποί</a:t>
            </a:r>
            <a:r>
              <a:rPr sz="2400" i="1" spc="-9" dirty="0" smtClean="0">
                <a:latin typeface="Calibri"/>
                <a:cs typeface="Calibri"/>
              </a:rPr>
              <a:t>η</a:t>
            </a:r>
            <a:r>
              <a:rPr sz="2400" i="1" spc="0" dirty="0" smtClean="0">
                <a:latin typeface="Calibri"/>
                <a:cs typeface="Calibri"/>
              </a:rPr>
              <a:t>ση </a:t>
            </a:r>
            <a:endParaRPr sz="2400" i="1">
              <a:latin typeface="Calibri"/>
              <a:cs typeface="Calibri"/>
            </a:endParaRPr>
          </a:p>
          <a:p>
            <a:pPr marL="12700">
              <a:lnSpc>
                <a:spcPts val="2929"/>
              </a:lnSpc>
            </a:pPr>
            <a:r>
              <a:rPr sz="2400" i="1" spc="0" dirty="0" smtClean="0">
                <a:latin typeface="Calibri"/>
                <a:cs typeface="Calibri"/>
              </a:rPr>
              <a:t>σ</a:t>
            </a:r>
            <a:r>
              <a:rPr sz="2400" i="1" spc="-9" dirty="0" smtClean="0">
                <a:latin typeface="Calibri"/>
                <a:cs typeface="Calibri"/>
              </a:rPr>
              <a:t>υ</a:t>
            </a:r>
            <a:r>
              <a:rPr sz="2400" i="1" spc="0" dirty="0" smtClean="0">
                <a:latin typeface="Calibri"/>
                <a:cs typeface="Calibri"/>
              </a:rPr>
              <a:t>ν</a:t>
            </a:r>
            <a:r>
              <a:rPr sz="2400" i="1" spc="4" dirty="0" smtClean="0">
                <a:latin typeface="Calibri"/>
                <a:cs typeface="Calibri"/>
              </a:rPr>
              <a:t>δ</a:t>
            </a:r>
            <a:r>
              <a:rPr sz="2400" i="1" spc="0" dirty="0" smtClean="0">
                <a:latin typeface="Calibri"/>
                <a:cs typeface="Calibri"/>
              </a:rPr>
              <a:t>έε</a:t>
            </a:r>
            <a:r>
              <a:rPr sz="2400" i="1" spc="-19" dirty="0" smtClean="0">
                <a:latin typeface="Calibri"/>
                <a:cs typeface="Calibri"/>
              </a:rPr>
              <a:t>τ</a:t>
            </a:r>
            <a:r>
              <a:rPr sz="2400" i="1" spc="0" dirty="0" smtClean="0">
                <a:latin typeface="Calibri"/>
                <a:cs typeface="Calibri"/>
              </a:rPr>
              <a:t>αι </a:t>
            </a:r>
            <a:r>
              <a:rPr sz="2400" i="1" spc="-9" dirty="0" smtClean="0">
                <a:latin typeface="Calibri"/>
                <a:cs typeface="Calibri"/>
              </a:rPr>
              <a:t>α</a:t>
            </a:r>
            <a:r>
              <a:rPr sz="2400" i="1" spc="0" dirty="0" smtClean="0">
                <a:latin typeface="Calibri"/>
                <a:cs typeface="Calibri"/>
              </a:rPr>
              <a:t>ποτελ</a:t>
            </a:r>
            <a:r>
              <a:rPr sz="2400" i="1" spc="-39" dirty="0" smtClean="0">
                <a:latin typeface="Calibri"/>
                <a:cs typeface="Calibri"/>
              </a:rPr>
              <a:t>ε</a:t>
            </a:r>
            <a:r>
              <a:rPr sz="2400" i="1" spc="0" dirty="0" smtClean="0">
                <a:latin typeface="Calibri"/>
                <a:cs typeface="Calibri"/>
              </a:rPr>
              <a:t>σ</a:t>
            </a:r>
            <a:r>
              <a:rPr sz="2400" i="1" spc="-14" dirty="0" smtClean="0">
                <a:latin typeface="Calibri"/>
                <a:cs typeface="Calibri"/>
              </a:rPr>
              <a:t>μ</a:t>
            </a:r>
            <a:r>
              <a:rPr sz="2400" i="1" spc="0" dirty="0" smtClean="0">
                <a:latin typeface="Calibri"/>
                <a:cs typeface="Calibri"/>
              </a:rPr>
              <a:t>α</a:t>
            </a:r>
            <a:r>
              <a:rPr sz="2400" i="1" spc="-9" dirty="0" smtClean="0">
                <a:latin typeface="Calibri"/>
                <a:cs typeface="Calibri"/>
              </a:rPr>
              <a:t>τ</a:t>
            </a:r>
            <a:r>
              <a:rPr sz="2400" i="1" spc="0" dirty="0" smtClean="0">
                <a:latin typeface="Calibri"/>
                <a:cs typeface="Calibri"/>
              </a:rPr>
              <a:t>ι</a:t>
            </a:r>
            <a:r>
              <a:rPr sz="2400" i="1" spc="-69" dirty="0" smtClean="0">
                <a:latin typeface="Calibri"/>
                <a:cs typeface="Calibri"/>
              </a:rPr>
              <a:t>κ</a:t>
            </a:r>
            <a:r>
              <a:rPr sz="2400" i="1" spc="0" dirty="0" smtClean="0">
                <a:latin typeface="Calibri"/>
                <a:cs typeface="Calibri"/>
              </a:rPr>
              <a:t>ά </a:t>
            </a:r>
            <a:r>
              <a:rPr sz="2400" i="1" spc="-64" dirty="0" smtClean="0">
                <a:latin typeface="Calibri"/>
                <a:cs typeface="Calibri"/>
              </a:rPr>
              <a:t>κ</a:t>
            </a:r>
            <a:r>
              <a:rPr sz="2400" i="1" spc="0" dirty="0" smtClean="0">
                <a:latin typeface="Calibri"/>
                <a:cs typeface="Calibri"/>
              </a:rPr>
              <a:t>αι με </a:t>
            </a:r>
            <a:endParaRPr sz="2400" i="1">
              <a:latin typeface="Calibri"/>
              <a:cs typeface="Calibri"/>
            </a:endParaRPr>
          </a:p>
          <a:p>
            <a:pPr marL="12700">
              <a:lnSpc>
                <a:spcPts val="2929"/>
              </a:lnSpc>
            </a:pPr>
            <a:r>
              <a:rPr sz="2400" i="1" spc="0" dirty="0" smtClean="0">
                <a:latin typeface="Calibri"/>
                <a:cs typeface="Calibri"/>
              </a:rPr>
              <a:t>σ</a:t>
            </a:r>
            <a:r>
              <a:rPr sz="2400" i="1" spc="-19" dirty="0" smtClean="0">
                <a:latin typeface="Calibri"/>
                <a:cs typeface="Calibri"/>
              </a:rPr>
              <a:t>υ</a:t>
            </a:r>
            <a:r>
              <a:rPr sz="2400" i="1" spc="0" dirty="0" smtClean="0">
                <a:latin typeface="Calibri"/>
                <a:cs typeface="Calibri"/>
              </a:rPr>
              <a:t>γ</a:t>
            </a:r>
            <a:r>
              <a:rPr sz="2400" i="1" spc="-39" dirty="0" smtClean="0">
                <a:latin typeface="Calibri"/>
                <a:cs typeface="Calibri"/>
              </a:rPr>
              <a:t>κ</a:t>
            </a:r>
            <a:r>
              <a:rPr sz="2400" i="1" spc="0" dirty="0" smtClean="0">
                <a:latin typeface="Calibri"/>
                <a:cs typeface="Calibri"/>
              </a:rPr>
              <a:t>ε</a:t>
            </a:r>
            <a:r>
              <a:rPr sz="2400" i="1" spc="9" dirty="0" smtClean="0">
                <a:latin typeface="Calibri"/>
                <a:cs typeface="Calibri"/>
              </a:rPr>
              <a:t>ν</a:t>
            </a:r>
            <a:r>
              <a:rPr sz="2400" i="1" spc="-14" dirty="0" smtClean="0">
                <a:latin typeface="Calibri"/>
                <a:cs typeface="Calibri"/>
              </a:rPr>
              <a:t>τ</a:t>
            </a:r>
            <a:r>
              <a:rPr sz="2400" i="1" spc="0" dirty="0" smtClean="0">
                <a:latin typeface="Calibri"/>
                <a:cs typeface="Calibri"/>
              </a:rPr>
              <a:t>ρωτι</a:t>
            </a:r>
            <a:r>
              <a:rPr sz="2400" i="1" spc="-39" dirty="0" smtClean="0">
                <a:latin typeface="Calibri"/>
                <a:cs typeface="Calibri"/>
              </a:rPr>
              <a:t>κ</a:t>
            </a:r>
            <a:r>
              <a:rPr sz="2400" i="1" spc="0" dirty="0" smtClean="0">
                <a:latin typeface="Calibri"/>
                <a:cs typeface="Calibri"/>
              </a:rPr>
              <a:t>ές </a:t>
            </a:r>
            <a:r>
              <a:rPr sz="2400" i="1" spc="-64" dirty="0" smtClean="0">
                <a:latin typeface="Calibri"/>
                <a:cs typeface="Calibri"/>
              </a:rPr>
              <a:t>κ</a:t>
            </a:r>
            <a:r>
              <a:rPr sz="2400" i="1" spc="0" dirty="0" smtClean="0">
                <a:latin typeface="Calibri"/>
                <a:cs typeface="Calibri"/>
              </a:rPr>
              <a:t>αι με</a:t>
            </a:r>
            <a:r>
              <a:rPr sz="2400" i="1" spc="-4" dirty="0" smtClean="0">
                <a:latin typeface="Calibri"/>
                <a:cs typeface="Calibri"/>
              </a:rPr>
              <a:t> </a:t>
            </a:r>
            <a:r>
              <a:rPr sz="2400" i="1" spc="0" dirty="0" smtClean="0">
                <a:latin typeface="Calibri"/>
                <a:cs typeface="Calibri"/>
              </a:rPr>
              <a:t>απο</a:t>
            </a:r>
            <a:r>
              <a:rPr sz="2400" i="1" spc="-44" dirty="0" smtClean="0">
                <a:latin typeface="Calibri"/>
                <a:cs typeface="Calibri"/>
              </a:rPr>
              <a:t>κ</a:t>
            </a:r>
            <a:r>
              <a:rPr sz="2400" i="1" spc="0" dirty="0" smtClean="0">
                <a:latin typeface="Calibri"/>
                <a:cs typeface="Calibri"/>
              </a:rPr>
              <a:t>ε</a:t>
            </a:r>
            <a:r>
              <a:rPr sz="2400" i="1" spc="9" dirty="0" smtClean="0">
                <a:latin typeface="Calibri"/>
                <a:cs typeface="Calibri"/>
              </a:rPr>
              <a:t>ν</a:t>
            </a:r>
            <a:r>
              <a:rPr sz="2400" i="1" spc="-14" dirty="0" smtClean="0">
                <a:latin typeface="Calibri"/>
                <a:cs typeface="Calibri"/>
              </a:rPr>
              <a:t>τ</a:t>
            </a:r>
            <a:r>
              <a:rPr sz="2400" i="1" spc="0" dirty="0" smtClean="0">
                <a:latin typeface="Calibri"/>
                <a:cs typeface="Calibri"/>
              </a:rPr>
              <a:t>ρωτι</a:t>
            </a:r>
            <a:r>
              <a:rPr sz="2400" i="1" spc="-39" dirty="0" smtClean="0">
                <a:latin typeface="Calibri"/>
                <a:cs typeface="Calibri"/>
              </a:rPr>
              <a:t>κ</a:t>
            </a:r>
            <a:r>
              <a:rPr sz="2400" i="1" spc="0" dirty="0" smtClean="0">
                <a:latin typeface="Calibri"/>
                <a:cs typeface="Calibri"/>
              </a:rPr>
              <a:t>ές δ</a:t>
            </a:r>
            <a:r>
              <a:rPr sz="2400" i="1" spc="-4" dirty="0" smtClean="0">
                <a:latin typeface="Calibri"/>
                <a:cs typeface="Calibri"/>
              </a:rPr>
              <a:t>ο</a:t>
            </a:r>
            <a:r>
              <a:rPr sz="2400" i="1" spc="0" dirty="0" smtClean="0">
                <a:latin typeface="Calibri"/>
                <a:cs typeface="Calibri"/>
              </a:rPr>
              <a:t>μές </a:t>
            </a:r>
            <a:endParaRPr sz="2400" i="1">
              <a:latin typeface="Calibri"/>
              <a:cs typeface="Calibri"/>
            </a:endParaRPr>
          </a:p>
          <a:p>
            <a:pPr marL="12700">
              <a:lnSpc>
                <a:spcPts val="2929"/>
              </a:lnSpc>
            </a:pPr>
            <a:r>
              <a:rPr sz="2400" spc="0" dirty="0" smtClean="0">
                <a:latin typeface="Calibri"/>
                <a:cs typeface="Calibri"/>
              </a:rPr>
              <a:t>Ε</a:t>
            </a:r>
            <a:r>
              <a:rPr sz="2400" spc="-9" dirty="0" smtClean="0">
                <a:latin typeface="Calibri"/>
                <a:cs typeface="Calibri"/>
              </a:rPr>
              <a:t>τ</a:t>
            </a:r>
            <a:r>
              <a:rPr sz="2400" spc="0" dirty="0" smtClean="0">
                <a:latin typeface="Calibri"/>
                <a:cs typeface="Calibri"/>
              </a:rPr>
              <a:t>αιρίες </a:t>
            </a:r>
            <a:r>
              <a:rPr sz="2400" b="1" spc="-19" dirty="0" smtClean="0">
                <a:solidFill>
                  <a:srgbClr val="00B0F0"/>
                </a:solidFill>
                <a:latin typeface="Calibri"/>
                <a:cs typeface="Calibri"/>
              </a:rPr>
              <a:t>π</a:t>
            </a:r>
            <a:r>
              <a:rPr sz="2400" b="1" spc="0" dirty="0" smtClean="0">
                <a:solidFill>
                  <a:srgbClr val="00B0F0"/>
                </a:solidFill>
                <a:latin typeface="Calibri"/>
                <a:cs typeface="Calibri"/>
              </a:rPr>
              <a:t>αρ</a:t>
            </a:r>
            <a:r>
              <a:rPr sz="2400" b="1" spc="-19" dirty="0" smtClean="0">
                <a:solidFill>
                  <a:srgbClr val="00B0F0"/>
                </a:solidFill>
                <a:latin typeface="Calibri"/>
                <a:cs typeface="Calibri"/>
              </a:rPr>
              <a:t>α</a:t>
            </a:r>
            <a:r>
              <a:rPr sz="2400" b="1" spc="0" dirty="0" smtClean="0">
                <a:solidFill>
                  <a:srgbClr val="00B0F0"/>
                </a:solidFill>
                <a:latin typeface="Calibri"/>
                <a:cs typeface="Calibri"/>
              </a:rPr>
              <a:t>γ</a:t>
            </a:r>
            <a:r>
              <a:rPr sz="2400" b="1" spc="-14" dirty="0" smtClean="0">
                <a:solidFill>
                  <a:srgbClr val="00B0F0"/>
                </a:solidFill>
                <a:latin typeface="Calibri"/>
                <a:cs typeface="Calibri"/>
              </a:rPr>
              <a:t>ω</a:t>
            </a:r>
            <a:r>
              <a:rPr sz="2400" b="1" spc="0" dirty="0" smtClean="0">
                <a:solidFill>
                  <a:srgbClr val="00B0F0"/>
                </a:solidFill>
                <a:latin typeface="Calibri"/>
                <a:cs typeface="Calibri"/>
              </a:rPr>
              <a:t>γ</a:t>
            </a:r>
            <a:r>
              <a:rPr sz="2400" b="1" spc="-4" dirty="0" smtClean="0">
                <a:solidFill>
                  <a:srgbClr val="00B0F0"/>
                </a:solidFill>
                <a:latin typeface="Calibri"/>
                <a:cs typeface="Calibri"/>
              </a:rPr>
              <a:t>ή</a:t>
            </a:r>
            <a:r>
              <a:rPr sz="2400" b="1" spc="0" dirty="0" smtClean="0">
                <a:solidFill>
                  <a:srgbClr val="00B0F0"/>
                </a:solidFill>
                <a:latin typeface="Calibri"/>
                <a:cs typeface="Calibri"/>
              </a:rPr>
              <a:t>ς</a:t>
            </a:r>
            <a:r>
              <a:rPr sz="2400" b="1" spc="29" dirty="0" smtClean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sz="2400" b="1" spc="0" dirty="0" smtClean="0">
                <a:solidFill>
                  <a:srgbClr val="00B0F0"/>
                </a:solidFill>
                <a:latin typeface="Calibri"/>
                <a:cs typeface="Calibri"/>
              </a:rPr>
              <a:t>α</a:t>
            </a:r>
            <a:r>
              <a:rPr sz="2400" b="1" spc="-19" dirty="0" smtClean="0">
                <a:solidFill>
                  <a:srgbClr val="00B0F0"/>
                </a:solidFill>
                <a:latin typeface="Calibri"/>
                <a:cs typeface="Calibri"/>
              </a:rPr>
              <a:t>θ</a:t>
            </a:r>
            <a:r>
              <a:rPr sz="2400" b="1" spc="0" dirty="0" smtClean="0">
                <a:solidFill>
                  <a:srgbClr val="00B0F0"/>
                </a:solidFill>
                <a:latin typeface="Calibri"/>
                <a:cs typeface="Calibri"/>
              </a:rPr>
              <a:t>λ</a:t>
            </a:r>
            <a:r>
              <a:rPr sz="2400" b="1" spc="-34" dirty="0" smtClean="0">
                <a:solidFill>
                  <a:srgbClr val="00B0F0"/>
                </a:solidFill>
                <a:latin typeface="Calibri"/>
                <a:cs typeface="Calibri"/>
              </a:rPr>
              <a:t>η</a:t>
            </a:r>
            <a:r>
              <a:rPr sz="2400" b="1" spc="0" dirty="0" smtClean="0">
                <a:solidFill>
                  <a:srgbClr val="00B0F0"/>
                </a:solidFill>
                <a:latin typeface="Calibri"/>
                <a:cs typeface="Calibri"/>
              </a:rPr>
              <a:t>τι</a:t>
            </a:r>
            <a:r>
              <a:rPr sz="2400" b="1" spc="-50" dirty="0" smtClean="0">
                <a:solidFill>
                  <a:srgbClr val="00B0F0"/>
                </a:solidFill>
                <a:latin typeface="Calibri"/>
                <a:cs typeface="Calibri"/>
              </a:rPr>
              <a:t>κ</a:t>
            </a:r>
            <a:r>
              <a:rPr sz="2400" b="1" spc="-14" dirty="0" smtClean="0">
                <a:solidFill>
                  <a:srgbClr val="00B0F0"/>
                </a:solidFill>
                <a:latin typeface="Calibri"/>
                <a:cs typeface="Calibri"/>
              </a:rPr>
              <a:t>ώ</a:t>
            </a:r>
            <a:r>
              <a:rPr sz="2400" b="1" spc="0" dirty="0" smtClean="0">
                <a:solidFill>
                  <a:srgbClr val="00B0F0"/>
                </a:solidFill>
                <a:latin typeface="Calibri"/>
                <a:cs typeface="Calibri"/>
              </a:rPr>
              <a:t>ν π</a:t>
            </a:r>
            <a:r>
              <a:rPr sz="2400" b="1" spc="4" dirty="0" smtClean="0">
                <a:solidFill>
                  <a:srgbClr val="00B0F0"/>
                </a:solidFill>
                <a:latin typeface="Calibri"/>
                <a:cs typeface="Calibri"/>
              </a:rPr>
              <a:t>ρ</a:t>
            </a:r>
            <a:r>
              <a:rPr sz="2400" b="1" spc="0" dirty="0" smtClean="0">
                <a:solidFill>
                  <a:srgbClr val="00B0F0"/>
                </a:solidFill>
                <a:latin typeface="Calibri"/>
                <a:cs typeface="Calibri"/>
              </a:rPr>
              <a:t>οϊ</a:t>
            </a:r>
            <a:r>
              <a:rPr sz="2400" b="1" spc="-4" dirty="0" smtClean="0">
                <a:solidFill>
                  <a:srgbClr val="00B0F0"/>
                </a:solidFill>
                <a:latin typeface="Calibri"/>
                <a:cs typeface="Calibri"/>
              </a:rPr>
              <a:t>ό</a:t>
            </a:r>
            <a:r>
              <a:rPr sz="2400" b="1" spc="9" dirty="0" smtClean="0">
                <a:solidFill>
                  <a:srgbClr val="00B0F0"/>
                </a:solidFill>
                <a:latin typeface="Calibri"/>
                <a:cs typeface="Calibri"/>
              </a:rPr>
              <a:t>ν</a:t>
            </a:r>
            <a:r>
              <a:rPr sz="2400" b="1" spc="-14" dirty="0" smtClean="0">
                <a:solidFill>
                  <a:srgbClr val="00B0F0"/>
                </a:solidFill>
                <a:latin typeface="Calibri"/>
                <a:cs typeface="Calibri"/>
              </a:rPr>
              <a:t>τω</a:t>
            </a:r>
            <a:r>
              <a:rPr sz="2400" b="1" spc="0" dirty="0" smtClean="0">
                <a:solidFill>
                  <a:srgbClr val="00B0F0"/>
                </a:solidFill>
                <a:latin typeface="Calibri"/>
                <a:cs typeface="Calibri"/>
              </a:rPr>
              <a:t>ν </a:t>
            </a:r>
            <a:endParaRPr sz="2400" b="1">
              <a:solidFill>
                <a:srgbClr val="00B0F0"/>
              </a:solidFill>
              <a:latin typeface="Calibri"/>
              <a:cs typeface="Calibri"/>
            </a:endParaRPr>
          </a:p>
          <a:p>
            <a:pPr marL="12700">
              <a:lnSpc>
                <a:spcPts val="2929"/>
              </a:lnSpc>
            </a:pPr>
            <a:r>
              <a:rPr sz="2400" spc="0" dirty="0" smtClean="0">
                <a:latin typeface="Calibri"/>
                <a:cs typeface="Calibri"/>
              </a:rPr>
              <a:t>μπορο</a:t>
            </a:r>
            <a:r>
              <a:rPr sz="2400" spc="-4" dirty="0" smtClean="0">
                <a:latin typeface="Calibri"/>
                <a:cs typeface="Calibri"/>
              </a:rPr>
              <a:t>ύ</a:t>
            </a:r>
            <a:r>
              <a:rPr sz="2400" spc="0" dirty="0" smtClean="0">
                <a:latin typeface="Calibri"/>
                <a:cs typeface="Calibri"/>
              </a:rPr>
              <a:t>ν να </a:t>
            </a:r>
            <a:r>
              <a:rPr sz="2400" spc="-9" dirty="0" smtClean="0">
                <a:latin typeface="Calibri"/>
                <a:cs typeface="Calibri"/>
              </a:rPr>
              <a:t>α</a:t>
            </a:r>
            <a:r>
              <a:rPr sz="2400" spc="0" dirty="0" smtClean="0">
                <a:latin typeface="Calibri"/>
                <a:cs typeface="Calibri"/>
              </a:rPr>
              <a:t>ναπτ</a:t>
            </a:r>
            <a:r>
              <a:rPr sz="2400" spc="-4" dirty="0" smtClean="0">
                <a:latin typeface="Calibri"/>
                <a:cs typeface="Calibri"/>
              </a:rPr>
              <a:t>ύ</a:t>
            </a:r>
            <a:r>
              <a:rPr sz="2400" spc="-25" dirty="0" smtClean="0">
                <a:latin typeface="Calibri"/>
                <a:cs typeface="Calibri"/>
              </a:rPr>
              <a:t>ξ</a:t>
            </a:r>
            <a:r>
              <a:rPr sz="2400" spc="0" dirty="0" smtClean="0">
                <a:latin typeface="Calibri"/>
                <a:cs typeface="Calibri"/>
              </a:rPr>
              <a:t>ο</a:t>
            </a:r>
            <a:r>
              <a:rPr sz="2400" spc="-9" dirty="0" smtClean="0">
                <a:latin typeface="Calibri"/>
                <a:cs typeface="Calibri"/>
              </a:rPr>
              <a:t>υ</a:t>
            </a:r>
            <a:r>
              <a:rPr sz="2400" spc="0" dirty="0" smtClean="0">
                <a:latin typeface="Calibri"/>
                <a:cs typeface="Calibri"/>
              </a:rPr>
              <a:t>ν </a:t>
            </a:r>
            <a:r>
              <a:rPr sz="2400" b="1" spc="0" dirty="0" smtClean="0">
                <a:solidFill>
                  <a:srgbClr val="FFFF00"/>
                </a:solidFill>
                <a:latin typeface="Calibri"/>
                <a:cs typeface="Calibri"/>
              </a:rPr>
              <a:t>σ</a:t>
            </a:r>
            <a:r>
              <a:rPr sz="2400" b="1" spc="-19" dirty="0" smtClean="0">
                <a:solidFill>
                  <a:srgbClr val="FFFF00"/>
                </a:solidFill>
                <a:latin typeface="Calibri"/>
                <a:cs typeface="Calibri"/>
              </a:rPr>
              <a:t>υ</a:t>
            </a:r>
            <a:r>
              <a:rPr sz="2400" b="1" spc="0" dirty="0" smtClean="0">
                <a:solidFill>
                  <a:srgbClr val="FFFF00"/>
                </a:solidFill>
                <a:latin typeface="Calibri"/>
                <a:cs typeface="Calibri"/>
              </a:rPr>
              <a:t>γ</a:t>
            </a:r>
            <a:r>
              <a:rPr sz="2400" b="1" spc="-39" dirty="0" smtClean="0">
                <a:solidFill>
                  <a:srgbClr val="FFFF00"/>
                </a:solidFill>
                <a:latin typeface="Calibri"/>
                <a:cs typeface="Calibri"/>
              </a:rPr>
              <a:t>κ</a:t>
            </a:r>
            <a:r>
              <a:rPr sz="2400" b="1" spc="0" dirty="0" smtClean="0">
                <a:solidFill>
                  <a:srgbClr val="FFFF00"/>
                </a:solidFill>
                <a:latin typeface="Calibri"/>
                <a:cs typeface="Calibri"/>
              </a:rPr>
              <a:t>ε</a:t>
            </a:r>
            <a:r>
              <a:rPr sz="2400" b="1" spc="9" dirty="0" smtClean="0">
                <a:solidFill>
                  <a:srgbClr val="FFFF00"/>
                </a:solidFill>
                <a:latin typeface="Calibri"/>
                <a:cs typeface="Calibri"/>
              </a:rPr>
              <a:t>ν</a:t>
            </a:r>
            <a:r>
              <a:rPr sz="2400" b="1" spc="-14" dirty="0" smtClean="0">
                <a:solidFill>
                  <a:srgbClr val="FFFF00"/>
                </a:solidFill>
                <a:latin typeface="Calibri"/>
                <a:cs typeface="Calibri"/>
              </a:rPr>
              <a:t>τ</a:t>
            </a:r>
            <a:r>
              <a:rPr sz="2400" b="1" spc="0" dirty="0" smtClean="0">
                <a:solidFill>
                  <a:srgbClr val="FFFF00"/>
                </a:solidFill>
                <a:latin typeface="Calibri"/>
                <a:cs typeface="Calibri"/>
              </a:rPr>
              <a:t>ρωτι</a:t>
            </a:r>
            <a:r>
              <a:rPr sz="2400" b="1" spc="-39" dirty="0" smtClean="0">
                <a:solidFill>
                  <a:srgbClr val="FFFF00"/>
                </a:solidFill>
                <a:latin typeface="Calibri"/>
                <a:cs typeface="Calibri"/>
              </a:rPr>
              <a:t>κ</a:t>
            </a:r>
            <a:r>
              <a:rPr sz="2400" b="1" spc="0" dirty="0" smtClean="0">
                <a:solidFill>
                  <a:srgbClr val="FFFF00"/>
                </a:solidFill>
                <a:latin typeface="Calibri"/>
                <a:cs typeface="Calibri"/>
              </a:rPr>
              <a:t>ές</a:t>
            </a:r>
            <a:r>
              <a:rPr sz="2400" b="1" spc="14" dirty="0" smtClean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400" b="1" spc="0" dirty="0" smtClean="0">
                <a:solidFill>
                  <a:srgbClr val="FFFF00"/>
                </a:solidFill>
                <a:latin typeface="Calibri"/>
                <a:cs typeface="Calibri"/>
              </a:rPr>
              <a:t>δομές </a:t>
            </a:r>
            <a:endParaRPr sz="2400" b="1">
              <a:solidFill>
                <a:srgbClr val="FFFF00"/>
              </a:solidFill>
              <a:latin typeface="Calibri"/>
              <a:cs typeface="Calibri"/>
            </a:endParaRPr>
          </a:p>
          <a:p>
            <a:pPr marL="12700">
              <a:lnSpc>
                <a:spcPts val="2929"/>
              </a:lnSpc>
            </a:pPr>
            <a:r>
              <a:rPr sz="2400" b="1" spc="-69" dirty="0" smtClean="0">
                <a:solidFill>
                  <a:srgbClr val="FFFF00"/>
                </a:solidFill>
                <a:latin typeface="Calibri"/>
                <a:cs typeface="Calibri"/>
              </a:rPr>
              <a:t>κ</a:t>
            </a:r>
            <a:r>
              <a:rPr sz="2400" b="1" spc="0" dirty="0" smtClean="0">
                <a:solidFill>
                  <a:srgbClr val="FFFF00"/>
                </a:solidFill>
                <a:latin typeface="Calibri"/>
                <a:cs typeface="Calibri"/>
              </a:rPr>
              <a:t>αι</a:t>
            </a:r>
            <a:r>
              <a:rPr sz="2400" b="1" spc="-4" dirty="0" smtClean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400" b="1" spc="0" dirty="0" smtClean="0">
                <a:solidFill>
                  <a:srgbClr val="FFFF00"/>
                </a:solidFill>
                <a:latin typeface="Calibri"/>
                <a:cs typeface="Calibri"/>
              </a:rPr>
              <a:t>υψ</a:t>
            </a:r>
            <a:r>
              <a:rPr sz="2400" b="1" spc="-9" dirty="0" smtClean="0">
                <a:solidFill>
                  <a:srgbClr val="FFFF00"/>
                </a:solidFill>
                <a:latin typeface="Calibri"/>
                <a:cs typeface="Calibri"/>
              </a:rPr>
              <a:t>η</a:t>
            </a:r>
            <a:r>
              <a:rPr sz="2400" b="1" spc="0" dirty="0" smtClean="0">
                <a:solidFill>
                  <a:srgbClr val="FFFF00"/>
                </a:solidFill>
                <a:latin typeface="Calibri"/>
                <a:cs typeface="Calibri"/>
              </a:rPr>
              <a:t>λή </a:t>
            </a:r>
            <a:r>
              <a:rPr sz="2400" b="1" spc="-9" dirty="0" smtClean="0">
                <a:solidFill>
                  <a:srgbClr val="FFFF00"/>
                </a:solidFill>
                <a:latin typeface="Calibri"/>
                <a:cs typeface="Calibri"/>
              </a:rPr>
              <a:t>τ</a:t>
            </a:r>
            <a:r>
              <a:rPr sz="2400" b="1" spc="0" dirty="0" smtClean="0">
                <a:solidFill>
                  <a:srgbClr val="FFFF00"/>
                </a:solidFill>
                <a:latin typeface="Calibri"/>
                <a:cs typeface="Calibri"/>
              </a:rPr>
              <a:t>υπ</a:t>
            </a:r>
            <a:r>
              <a:rPr sz="2400" b="1" spc="-9" dirty="0" smtClean="0">
                <a:solidFill>
                  <a:srgbClr val="FFFF00"/>
                </a:solidFill>
                <a:latin typeface="Calibri"/>
                <a:cs typeface="Calibri"/>
              </a:rPr>
              <a:t>ο</a:t>
            </a:r>
            <a:r>
              <a:rPr sz="2400" b="1" spc="0" dirty="0" smtClean="0">
                <a:solidFill>
                  <a:srgbClr val="FFFF00"/>
                </a:solidFill>
                <a:latin typeface="Calibri"/>
                <a:cs typeface="Calibri"/>
              </a:rPr>
              <a:t>ποίη</a:t>
            </a:r>
            <a:r>
              <a:rPr sz="2400" b="1" spc="-9" dirty="0" smtClean="0">
                <a:solidFill>
                  <a:srgbClr val="FFFF00"/>
                </a:solidFill>
                <a:latin typeface="Calibri"/>
                <a:cs typeface="Calibri"/>
              </a:rPr>
              <a:t>σ</a:t>
            </a:r>
            <a:r>
              <a:rPr sz="2400" b="1" spc="0" dirty="0" smtClean="0">
                <a:solidFill>
                  <a:srgbClr val="FFFF00"/>
                </a:solidFill>
                <a:latin typeface="Calibri"/>
                <a:cs typeface="Calibri"/>
              </a:rPr>
              <a:t>η</a:t>
            </a:r>
            <a:r>
              <a:rPr sz="2400" spc="-9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(</a:t>
            </a:r>
            <a:r>
              <a:rPr sz="2400" spc="-14" dirty="0" smtClean="0">
                <a:latin typeface="Calibri"/>
                <a:cs typeface="Calibri"/>
              </a:rPr>
              <a:t>λ</a:t>
            </a:r>
            <a:r>
              <a:rPr sz="2400" spc="0" dirty="0" smtClean="0">
                <a:latin typeface="Calibri"/>
                <a:cs typeface="Calibri"/>
              </a:rPr>
              <a:t>ό</a:t>
            </a:r>
            <a:r>
              <a:rPr sz="2400" spc="-9" dirty="0" smtClean="0">
                <a:latin typeface="Calibri"/>
                <a:cs typeface="Calibri"/>
              </a:rPr>
              <a:t>γ</a:t>
            </a:r>
            <a:r>
              <a:rPr sz="2400" spc="0" dirty="0" smtClean="0">
                <a:latin typeface="Calibri"/>
                <a:cs typeface="Calibri"/>
              </a:rPr>
              <a:t>ω </a:t>
            </a:r>
            <a:r>
              <a:rPr sz="2400" spc="-34" dirty="0" smtClean="0">
                <a:latin typeface="Calibri"/>
                <a:cs typeface="Calibri"/>
              </a:rPr>
              <a:t>τ</a:t>
            </a:r>
            <a:r>
              <a:rPr sz="2400" spc="0" dirty="0" smtClean="0">
                <a:latin typeface="Calibri"/>
                <a:cs typeface="Calibri"/>
              </a:rPr>
              <a:t>ου με</a:t>
            </a:r>
            <a:r>
              <a:rPr sz="2400" spc="-4" dirty="0" smtClean="0">
                <a:latin typeface="Calibri"/>
                <a:cs typeface="Calibri"/>
              </a:rPr>
              <a:t>γ</a:t>
            </a:r>
            <a:r>
              <a:rPr sz="2400" spc="0" dirty="0" smtClean="0">
                <a:latin typeface="Calibri"/>
                <a:cs typeface="Calibri"/>
              </a:rPr>
              <a:t>ά</a:t>
            </a:r>
            <a:r>
              <a:rPr sz="2400" spc="-25" dirty="0" smtClean="0">
                <a:latin typeface="Calibri"/>
                <a:cs typeface="Calibri"/>
              </a:rPr>
              <a:t>λ</a:t>
            </a:r>
            <a:r>
              <a:rPr sz="2400" spc="0" dirty="0" smtClean="0">
                <a:latin typeface="Calibri"/>
                <a:cs typeface="Calibri"/>
              </a:rPr>
              <a:t>ου 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929"/>
              </a:lnSpc>
            </a:pPr>
            <a:r>
              <a:rPr sz="2400" spc="0" dirty="0" smtClean="0">
                <a:latin typeface="Calibri"/>
                <a:cs typeface="Calibri"/>
              </a:rPr>
              <a:t>αρ</a:t>
            </a:r>
            <a:r>
              <a:rPr sz="2400" spc="-9" dirty="0" smtClean="0">
                <a:latin typeface="Calibri"/>
                <a:cs typeface="Calibri"/>
              </a:rPr>
              <a:t>ι</a:t>
            </a:r>
            <a:r>
              <a:rPr sz="2400" spc="0" dirty="0" smtClean="0">
                <a:latin typeface="Calibri"/>
                <a:cs typeface="Calibri"/>
              </a:rPr>
              <a:t>θ</a:t>
            </a:r>
            <a:r>
              <a:rPr sz="2400" spc="-14" dirty="0" smtClean="0">
                <a:latin typeface="Calibri"/>
                <a:cs typeface="Calibri"/>
              </a:rPr>
              <a:t>μ</a:t>
            </a:r>
            <a:r>
              <a:rPr sz="2400" spc="0" dirty="0" smtClean="0">
                <a:latin typeface="Calibri"/>
                <a:cs typeface="Calibri"/>
              </a:rPr>
              <a:t>ού ανε</a:t>
            </a:r>
            <a:r>
              <a:rPr sz="2400" spc="-14" dirty="0" smtClean="0">
                <a:latin typeface="Calibri"/>
                <a:cs typeface="Calibri"/>
              </a:rPr>
              <a:t>ι</a:t>
            </a:r>
            <a:r>
              <a:rPr sz="2400" spc="0" dirty="0" smtClean="0">
                <a:latin typeface="Calibri"/>
                <a:cs typeface="Calibri"/>
              </a:rPr>
              <a:t>δί</a:t>
            </a:r>
            <a:r>
              <a:rPr sz="2400" spc="-29" dirty="0" smtClean="0">
                <a:latin typeface="Calibri"/>
                <a:cs typeface="Calibri"/>
              </a:rPr>
              <a:t>κ</a:t>
            </a:r>
            <a:r>
              <a:rPr sz="2400" spc="0" dirty="0" smtClean="0">
                <a:latin typeface="Calibri"/>
                <a:cs typeface="Calibri"/>
              </a:rPr>
              <a:t>ε</a:t>
            </a:r>
            <a:r>
              <a:rPr sz="2400" spc="-4" dirty="0" smtClean="0">
                <a:latin typeface="Calibri"/>
                <a:cs typeface="Calibri"/>
              </a:rPr>
              <a:t>υ</a:t>
            </a:r>
            <a:r>
              <a:rPr sz="2400" spc="-29" dirty="0" smtClean="0">
                <a:latin typeface="Calibri"/>
                <a:cs typeface="Calibri"/>
              </a:rPr>
              <a:t>τ</a:t>
            </a:r>
            <a:r>
              <a:rPr sz="2400" spc="0" dirty="0" smtClean="0">
                <a:latin typeface="Calibri"/>
                <a:cs typeface="Calibri"/>
              </a:rPr>
              <a:t>ου π</a:t>
            </a:r>
            <a:r>
              <a:rPr sz="2400" spc="4" dirty="0" smtClean="0">
                <a:latin typeface="Calibri"/>
                <a:cs typeface="Calibri"/>
              </a:rPr>
              <a:t>ρ</a:t>
            </a:r>
            <a:r>
              <a:rPr sz="2400" spc="0" dirty="0" smtClean="0">
                <a:latin typeface="Calibri"/>
                <a:cs typeface="Calibri"/>
              </a:rPr>
              <a:t>ο</a:t>
            </a:r>
            <a:r>
              <a:rPr sz="2400" spc="-9" dirty="0" smtClean="0">
                <a:latin typeface="Calibri"/>
                <a:cs typeface="Calibri"/>
              </a:rPr>
              <a:t>σ</a:t>
            </a:r>
            <a:r>
              <a:rPr sz="2400" spc="0" dirty="0" smtClean="0">
                <a:latin typeface="Calibri"/>
                <a:cs typeface="Calibri"/>
              </a:rPr>
              <a:t>ωπι</a:t>
            </a:r>
            <a:r>
              <a:rPr sz="2400" spc="-64" dirty="0" smtClean="0">
                <a:latin typeface="Calibri"/>
                <a:cs typeface="Calibri"/>
              </a:rPr>
              <a:t>κ</a:t>
            </a:r>
            <a:r>
              <a:rPr sz="2400" spc="0" dirty="0" smtClean="0">
                <a:latin typeface="Calibri"/>
                <a:cs typeface="Calibri"/>
              </a:rPr>
              <a:t>ο</a:t>
            </a:r>
            <a:r>
              <a:rPr sz="2400" spc="-9" dirty="0" smtClean="0">
                <a:latin typeface="Calibri"/>
                <a:cs typeface="Calibri"/>
              </a:rPr>
              <a:t>ύ</a:t>
            </a:r>
            <a:r>
              <a:rPr sz="2400" spc="0" dirty="0" smtClean="0">
                <a:latin typeface="Calibri"/>
                <a:cs typeface="Calibri"/>
              </a:rPr>
              <a:t>)</a:t>
            </a:r>
            <a:endParaRPr sz="2400">
              <a:latin typeface="Calibri"/>
              <a:cs typeface="Calibri"/>
            </a:endParaRPr>
          </a:p>
          <a:p>
            <a:pPr marL="12700" marR="482498">
              <a:lnSpc>
                <a:spcPts val="2929"/>
              </a:lnSpc>
            </a:pPr>
            <a:r>
              <a:rPr sz="2400" b="1" i="1" spc="0" dirty="0" smtClean="0">
                <a:solidFill>
                  <a:srgbClr val="00B0F0"/>
                </a:solidFill>
                <a:latin typeface="Calibri"/>
                <a:cs typeface="Calibri"/>
              </a:rPr>
              <a:t>Ο</a:t>
            </a:r>
            <a:r>
              <a:rPr sz="2400" b="1" i="1" spc="-14" dirty="0" smtClean="0">
                <a:solidFill>
                  <a:srgbClr val="00B0F0"/>
                </a:solidFill>
                <a:latin typeface="Calibri"/>
                <a:cs typeface="Calibri"/>
              </a:rPr>
              <a:t>ρ</a:t>
            </a:r>
            <a:r>
              <a:rPr sz="2400" b="1" i="1" spc="0" dirty="0" smtClean="0">
                <a:solidFill>
                  <a:srgbClr val="00B0F0"/>
                </a:solidFill>
                <a:latin typeface="Calibri"/>
                <a:cs typeface="Calibri"/>
              </a:rPr>
              <a:t>γ</a:t>
            </a:r>
            <a:r>
              <a:rPr sz="2400" b="1" i="1" spc="-4" dirty="0" smtClean="0">
                <a:solidFill>
                  <a:srgbClr val="00B0F0"/>
                </a:solidFill>
                <a:latin typeface="Calibri"/>
                <a:cs typeface="Calibri"/>
              </a:rPr>
              <a:t>α</a:t>
            </a:r>
            <a:r>
              <a:rPr sz="2400" b="1" i="1" spc="0" dirty="0" smtClean="0">
                <a:solidFill>
                  <a:srgbClr val="00B0F0"/>
                </a:solidFill>
                <a:latin typeface="Calibri"/>
                <a:cs typeface="Calibri"/>
              </a:rPr>
              <a:t>νισ</a:t>
            </a:r>
            <a:r>
              <a:rPr sz="2400" b="1" i="1" spc="-9" dirty="0" smtClean="0">
                <a:solidFill>
                  <a:srgbClr val="00B0F0"/>
                </a:solidFill>
                <a:latin typeface="Calibri"/>
                <a:cs typeface="Calibri"/>
              </a:rPr>
              <a:t>μ</a:t>
            </a:r>
            <a:r>
              <a:rPr sz="2400" b="1" i="1" spc="0" dirty="0" smtClean="0">
                <a:solidFill>
                  <a:srgbClr val="00B0F0"/>
                </a:solidFill>
                <a:latin typeface="Calibri"/>
                <a:cs typeface="Calibri"/>
              </a:rPr>
              <a:t>οί</a:t>
            </a:r>
            <a:r>
              <a:rPr sz="2400" b="1" i="1" spc="14" dirty="0" smtClean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sz="2400" b="1" i="1" spc="-19" dirty="0" smtClean="0">
                <a:solidFill>
                  <a:srgbClr val="00B0F0"/>
                </a:solidFill>
                <a:latin typeface="Calibri"/>
                <a:cs typeface="Calibri"/>
              </a:rPr>
              <a:t>π</a:t>
            </a:r>
            <a:r>
              <a:rPr sz="2400" b="1" i="1" spc="0" dirty="0" smtClean="0">
                <a:solidFill>
                  <a:srgbClr val="00B0F0"/>
                </a:solidFill>
                <a:latin typeface="Calibri"/>
                <a:cs typeface="Calibri"/>
              </a:rPr>
              <a:t>αρο</a:t>
            </a:r>
            <a:r>
              <a:rPr sz="2400" b="1" i="1" spc="-9" dirty="0" smtClean="0">
                <a:solidFill>
                  <a:srgbClr val="00B0F0"/>
                </a:solidFill>
                <a:latin typeface="Calibri"/>
                <a:cs typeface="Calibri"/>
              </a:rPr>
              <a:t>χ</a:t>
            </a:r>
            <a:r>
              <a:rPr sz="2400" b="1" i="1" spc="0" dirty="0" smtClean="0">
                <a:solidFill>
                  <a:srgbClr val="00B0F0"/>
                </a:solidFill>
                <a:latin typeface="Calibri"/>
                <a:cs typeface="Calibri"/>
              </a:rPr>
              <a:t>ής α</a:t>
            </a:r>
            <a:r>
              <a:rPr sz="2400" b="1" i="1" spc="-19" dirty="0" smtClean="0">
                <a:solidFill>
                  <a:srgbClr val="00B0F0"/>
                </a:solidFill>
                <a:latin typeface="Calibri"/>
                <a:cs typeface="Calibri"/>
              </a:rPr>
              <a:t>θ</a:t>
            </a:r>
            <a:r>
              <a:rPr sz="2400" b="1" i="1" spc="0" dirty="0" smtClean="0">
                <a:solidFill>
                  <a:srgbClr val="00B0F0"/>
                </a:solidFill>
                <a:latin typeface="Calibri"/>
                <a:cs typeface="Calibri"/>
              </a:rPr>
              <a:t>λ</a:t>
            </a:r>
            <a:r>
              <a:rPr sz="2400" b="1" i="1" spc="-34" dirty="0" smtClean="0">
                <a:solidFill>
                  <a:srgbClr val="00B0F0"/>
                </a:solidFill>
                <a:latin typeface="Calibri"/>
                <a:cs typeface="Calibri"/>
              </a:rPr>
              <a:t>η</a:t>
            </a:r>
            <a:r>
              <a:rPr sz="2400" b="1" i="1" spc="0" dirty="0" smtClean="0">
                <a:solidFill>
                  <a:srgbClr val="00B0F0"/>
                </a:solidFill>
                <a:latin typeface="Calibri"/>
                <a:cs typeface="Calibri"/>
              </a:rPr>
              <a:t>τι</a:t>
            </a:r>
            <a:r>
              <a:rPr sz="2400" b="1" i="1" spc="-50" dirty="0" smtClean="0">
                <a:solidFill>
                  <a:srgbClr val="00B0F0"/>
                </a:solidFill>
                <a:latin typeface="Calibri"/>
                <a:cs typeface="Calibri"/>
              </a:rPr>
              <a:t>κ</a:t>
            </a:r>
            <a:r>
              <a:rPr sz="2400" b="1" i="1" spc="-14" dirty="0" smtClean="0">
                <a:solidFill>
                  <a:srgbClr val="00B0F0"/>
                </a:solidFill>
                <a:latin typeface="Calibri"/>
                <a:cs typeface="Calibri"/>
              </a:rPr>
              <a:t>ώ</a:t>
            </a:r>
            <a:r>
              <a:rPr sz="2400" b="1" i="1" spc="0" dirty="0" smtClean="0">
                <a:solidFill>
                  <a:srgbClr val="00B0F0"/>
                </a:solidFill>
                <a:latin typeface="Calibri"/>
                <a:cs typeface="Calibri"/>
              </a:rPr>
              <a:t>ν </a:t>
            </a:r>
            <a:r>
              <a:rPr sz="2400" b="1" i="1" spc="0" smtClean="0">
                <a:solidFill>
                  <a:srgbClr val="00B0F0"/>
                </a:solidFill>
                <a:latin typeface="Calibri"/>
                <a:cs typeface="Calibri"/>
              </a:rPr>
              <a:t>υπηρ</a:t>
            </a:r>
            <a:r>
              <a:rPr sz="2400" b="1" i="1" spc="-39" smtClean="0">
                <a:solidFill>
                  <a:srgbClr val="00B0F0"/>
                </a:solidFill>
                <a:latin typeface="Calibri"/>
                <a:cs typeface="Calibri"/>
              </a:rPr>
              <a:t>ε</a:t>
            </a:r>
            <a:r>
              <a:rPr sz="2400" b="1" i="1" spc="0" smtClean="0">
                <a:solidFill>
                  <a:srgbClr val="00B0F0"/>
                </a:solidFill>
                <a:latin typeface="Calibri"/>
                <a:cs typeface="Calibri"/>
              </a:rPr>
              <a:t>σι</a:t>
            </a:r>
            <a:r>
              <a:rPr sz="2400" b="1" i="1" spc="-14" smtClean="0">
                <a:solidFill>
                  <a:srgbClr val="00B0F0"/>
                </a:solidFill>
                <a:latin typeface="Calibri"/>
                <a:cs typeface="Calibri"/>
              </a:rPr>
              <a:t>ώ</a:t>
            </a:r>
            <a:r>
              <a:rPr sz="2400" b="1" i="1" spc="0" smtClean="0">
                <a:solidFill>
                  <a:srgbClr val="00B0F0"/>
                </a:solidFill>
                <a:latin typeface="Calibri"/>
                <a:cs typeface="Calibri"/>
              </a:rPr>
              <a:t>ν </a:t>
            </a:r>
            <a:r>
              <a:rPr lang="el-GR" sz="2400" b="1" i="1" spc="0" dirty="0" smtClean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sz="2400" i="1" spc="0" smtClean="0">
                <a:latin typeface="Calibri"/>
                <a:cs typeface="Calibri"/>
              </a:rPr>
              <a:t>λε</a:t>
            </a:r>
            <a:r>
              <a:rPr sz="2400" i="1" spc="-29" smtClean="0">
                <a:latin typeface="Calibri"/>
                <a:cs typeface="Calibri"/>
              </a:rPr>
              <a:t>ιτ</a:t>
            </a:r>
            <a:r>
              <a:rPr sz="2400" i="1" spc="0" smtClean="0">
                <a:latin typeface="Calibri"/>
                <a:cs typeface="Calibri"/>
              </a:rPr>
              <a:t>ο</a:t>
            </a:r>
            <a:r>
              <a:rPr sz="2400" i="1" spc="-9" smtClean="0">
                <a:latin typeface="Calibri"/>
                <a:cs typeface="Calibri"/>
              </a:rPr>
              <a:t>υρ</a:t>
            </a:r>
            <a:r>
              <a:rPr sz="2400" i="1" spc="0" smtClean="0">
                <a:latin typeface="Calibri"/>
                <a:cs typeface="Calibri"/>
              </a:rPr>
              <a:t>γ</a:t>
            </a:r>
            <a:r>
              <a:rPr sz="2400" i="1" spc="-4" smtClean="0">
                <a:latin typeface="Calibri"/>
                <a:cs typeface="Calibri"/>
              </a:rPr>
              <a:t>ο</a:t>
            </a:r>
            <a:r>
              <a:rPr sz="2400" i="1" spc="0" smtClean="0">
                <a:latin typeface="Calibri"/>
                <a:cs typeface="Calibri"/>
              </a:rPr>
              <a:t>ύν </a:t>
            </a:r>
            <a:r>
              <a:rPr sz="2400" i="1" spc="-69" smtClean="0">
                <a:latin typeface="Calibri"/>
                <a:cs typeface="Calibri"/>
              </a:rPr>
              <a:t>κ</a:t>
            </a:r>
            <a:r>
              <a:rPr sz="2400" i="1" spc="0" smtClean="0">
                <a:latin typeface="Calibri"/>
                <a:cs typeface="Calibri"/>
              </a:rPr>
              <a:t>α</a:t>
            </a:r>
            <a:r>
              <a:rPr sz="2400" i="1" spc="-25" smtClean="0">
                <a:latin typeface="Calibri"/>
                <a:cs typeface="Calibri"/>
              </a:rPr>
              <a:t>λ</a:t>
            </a:r>
            <a:r>
              <a:rPr sz="2400" i="1" spc="0" smtClean="0">
                <a:latin typeface="Calibri"/>
                <a:cs typeface="Calibri"/>
              </a:rPr>
              <a:t>ύ</a:t>
            </a:r>
            <a:r>
              <a:rPr sz="2400" i="1" spc="-9" smtClean="0">
                <a:latin typeface="Calibri"/>
                <a:cs typeface="Calibri"/>
              </a:rPr>
              <a:t>τ</a:t>
            </a:r>
            <a:r>
              <a:rPr sz="2400" i="1" spc="0" smtClean="0">
                <a:latin typeface="Calibri"/>
                <a:cs typeface="Calibri"/>
              </a:rPr>
              <a:t>ερα</a:t>
            </a:r>
            <a:r>
              <a:rPr sz="2400" i="1" spc="-4" smtClean="0">
                <a:latin typeface="Calibri"/>
                <a:cs typeface="Calibri"/>
              </a:rPr>
              <a:t> </a:t>
            </a:r>
            <a:r>
              <a:rPr sz="2400" i="1" spc="0" smtClean="0">
                <a:latin typeface="Calibri"/>
                <a:cs typeface="Calibri"/>
              </a:rPr>
              <a:t>με</a:t>
            </a:r>
            <a:r>
              <a:rPr lang="el-GR" sz="2400" i="1" spc="0" dirty="0" smtClean="0">
                <a:latin typeface="Calibri"/>
                <a:cs typeface="Calibri"/>
              </a:rPr>
              <a:t> </a:t>
            </a:r>
            <a:r>
              <a:rPr sz="2400" i="1" spc="0" smtClean="0">
                <a:latin typeface="Calibri"/>
                <a:cs typeface="Calibri"/>
              </a:rPr>
              <a:t>περιορισμένη τ</a:t>
            </a:r>
            <a:r>
              <a:rPr sz="2400" i="1" spc="-9" smtClean="0">
                <a:latin typeface="Calibri"/>
                <a:cs typeface="Calibri"/>
              </a:rPr>
              <a:t>υ</a:t>
            </a:r>
            <a:r>
              <a:rPr sz="2400" i="1" spc="0" smtClean="0">
                <a:latin typeface="Calibri"/>
                <a:cs typeface="Calibri"/>
              </a:rPr>
              <a:t>ποποίη</a:t>
            </a:r>
            <a:r>
              <a:rPr sz="2400" i="1" spc="-4" smtClean="0">
                <a:latin typeface="Calibri"/>
                <a:cs typeface="Calibri"/>
              </a:rPr>
              <a:t>σ</a:t>
            </a:r>
            <a:r>
              <a:rPr sz="2400" i="1" spc="0" smtClean="0">
                <a:latin typeface="Calibri"/>
                <a:cs typeface="Calibri"/>
              </a:rPr>
              <a:t>η </a:t>
            </a:r>
            <a:r>
              <a:rPr sz="2400" i="1" spc="-64" smtClean="0">
                <a:latin typeface="Calibri"/>
                <a:cs typeface="Calibri"/>
              </a:rPr>
              <a:t>κ</a:t>
            </a:r>
            <a:r>
              <a:rPr sz="2400" i="1" spc="0" smtClean="0">
                <a:latin typeface="Calibri"/>
                <a:cs typeface="Calibri"/>
              </a:rPr>
              <a:t>αι</a:t>
            </a:r>
            <a:r>
              <a:rPr lang="el-GR" sz="2400" i="1" spc="-14" dirty="0" smtClean="0">
                <a:latin typeface="Calibri"/>
                <a:cs typeface="Calibri"/>
              </a:rPr>
              <a:t> </a:t>
            </a:r>
            <a:r>
              <a:rPr sz="2400" i="1" spc="0" smtClean="0">
                <a:latin typeface="Calibri"/>
                <a:cs typeface="Calibri"/>
              </a:rPr>
              <a:t>απο</a:t>
            </a:r>
            <a:r>
              <a:rPr sz="2400" i="1" spc="-39" smtClean="0">
                <a:latin typeface="Calibri"/>
                <a:cs typeface="Calibri"/>
              </a:rPr>
              <a:t>κ</a:t>
            </a:r>
            <a:r>
              <a:rPr sz="2400" i="1" spc="0" smtClean="0">
                <a:latin typeface="Calibri"/>
                <a:cs typeface="Calibri"/>
              </a:rPr>
              <a:t>έ</a:t>
            </a:r>
            <a:r>
              <a:rPr sz="2400" i="1" spc="9" smtClean="0">
                <a:latin typeface="Calibri"/>
                <a:cs typeface="Calibri"/>
              </a:rPr>
              <a:t>ν</a:t>
            </a:r>
            <a:r>
              <a:rPr sz="2400" i="1" spc="-14" smtClean="0">
                <a:latin typeface="Calibri"/>
                <a:cs typeface="Calibri"/>
              </a:rPr>
              <a:t>τ</a:t>
            </a:r>
            <a:r>
              <a:rPr sz="2400" i="1" spc="0" smtClean="0">
                <a:latin typeface="Calibri"/>
                <a:cs typeface="Calibri"/>
              </a:rPr>
              <a:t>ρωση</a:t>
            </a:r>
            <a:endParaRPr sz="2400" i="1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25542" y="3194589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225542" y="4365402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4053840" y="6400799"/>
            <a:ext cx="8138159" cy="457198"/>
          </a:xfrm>
          <a:custGeom>
            <a:avLst/>
            <a:gdLst/>
            <a:ahLst/>
            <a:cxnLst/>
            <a:rect l="l" t="t" r="r" b="b"/>
            <a:pathLst>
              <a:path w="8138159" h="457198">
                <a:moveTo>
                  <a:pt x="0" y="457198"/>
                </a:moveTo>
                <a:lnTo>
                  <a:pt x="8138159" y="457198"/>
                </a:lnTo>
                <a:lnTo>
                  <a:pt x="8138159" y="0"/>
                </a:lnTo>
                <a:lnTo>
                  <a:pt x="0" y="0"/>
                </a:lnTo>
                <a:lnTo>
                  <a:pt x="0" y="457198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053840" y="6333744"/>
            <a:ext cx="8138159" cy="67056"/>
          </a:xfrm>
          <a:custGeom>
            <a:avLst/>
            <a:gdLst/>
            <a:ahLst/>
            <a:cxnLst/>
            <a:rect l="l" t="t" r="r" b="b"/>
            <a:pathLst>
              <a:path w="8138159" h="67055">
                <a:moveTo>
                  <a:pt x="0" y="67055"/>
                </a:moveTo>
                <a:lnTo>
                  <a:pt x="8138159" y="67055"/>
                </a:lnTo>
                <a:lnTo>
                  <a:pt x="8138159" y="0"/>
                </a:lnTo>
                <a:lnTo>
                  <a:pt x="0" y="0"/>
                </a:lnTo>
                <a:lnTo>
                  <a:pt x="0" y="67055"/>
                </a:lnTo>
                <a:close/>
              </a:path>
            </a:pathLst>
          </a:custGeom>
          <a:solidFill>
            <a:srgbClr val="7A7A7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535679" y="5423916"/>
            <a:ext cx="1037844" cy="1037844"/>
          </a:xfrm>
          <a:custGeom>
            <a:avLst/>
            <a:gdLst/>
            <a:ahLst/>
            <a:cxnLst/>
            <a:rect l="l" t="t" r="r" b="b"/>
            <a:pathLst>
              <a:path w="1037844" h="1037843">
                <a:moveTo>
                  <a:pt x="0" y="518922"/>
                </a:moveTo>
                <a:lnTo>
                  <a:pt x="518922" y="1037844"/>
                </a:lnTo>
                <a:lnTo>
                  <a:pt x="1037844" y="518922"/>
                </a:lnTo>
                <a:lnTo>
                  <a:pt x="518922" y="0"/>
                </a:lnTo>
                <a:lnTo>
                  <a:pt x="0" y="518922"/>
                </a:lnTo>
                <a:close/>
              </a:path>
            </a:pathLst>
          </a:custGeom>
          <a:solidFill>
            <a:srgbClr val="959FA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053840" y="1737360"/>
            <a:ext cx="7106411" cy="0"/>
          </a:xfrm>
          <a:custGeom>
            <a:avLst/>
            <a:gdLst/>
            <a:ahLst/>
            <a:cxnLst/>
            <a:rect l="l" t="t" r="r" b="b"/>
            <a:pathLst>
              <a:path w="7106411">
                <a:moveTo>
                  <a:pt x="0" y="0"/>
                </a:moveTo>
                <a:lnTo>
                  <a:pt x="7106411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535679" y="1629155"/>
            <a:ext cx="1037844" cy="1039368"/>
          </a:xfrm>
          <a:custGeom>
            <a:avLst/>
            <a:gdLst/>
            <a:ahLst/>
            <a:cxnLst/>
            <a:rect l="l" t="t" r="r" b="b"/>
            <a:pathLst>
              <a:path w="1037844" h="1039368">
                <a:moveTo>
                  <a:pt x="0" y="519684"/>
                </a:moveTo>
                <a:lnTo>
                  <a:pt x="518922" y="1039368"/>
                </a:lnTo>
                <a:lnTo>
                  <a:pt x="1037844" y="519684"/>
                </a:lnTo>
                <a:lnTo>
                  <a:pt x="518922" y="0"/>
                </a:lnTo>
                <a:lnTo>
                  <a:pt x="0" y="519684"/>
                </a:lnTo>
                <a:close/>
              </a:path>
            </a:pathLst>
          </a:custGeom>
          <a:solidFill>
            <a:srgbClr val="7A7A7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535679" y="2804160"/>
            <a:ext cx="1037844" cy="1037844"/>
          </a:xfrm>
          <a:custGeom>
            <a:avLst/>
            <a:gdLst/>
            <a:ahLst/>
            <a:cxnLst/>
            <a:rect l="l" t="t" r="r" b="b"/>
            <a:pathLst>
              <a:path w="1037844" h="1037843">
                <a:moveTo>
                  <a:pt x="0" y="518922"/>
                </a:moveTo>
                <a:lnTo>
                  <a:pt x="518922" y="1037844"/>
                </a:lnTo>
                <a:lnTo>
                  <a:pt x="1037844" y="518922"/>
                </a:lnTo>
                <a:lnTo>
                  <a:pt x="518922" y="0"/>
                </a:lnTo>
                <a:lnTo>
                  <a:pt x="0" y="518922"/>
                </a:lnTo>
                <a:close/>
              </a:path>
            </a:pathLst>
          </a:custGeom>
          <a:solidFill>
            <a:srgbClr val="90306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535679" y="4114800"/>
            <a:ext cx="1037844" cy="1037844"/>
          </a:xfrm>
          <a:custGeom>
            <a:avLst/>
            <a:gdLst/>
            <a:ahLst/>
            <a:cxnLst/>
            <a:rect l="l" t="t" r="r" b="b"/>
            <a:pathLst>
              <a:path w="1037844" h="1037844">
                <a:moveTo>
                  <a:pt x="0" y="518922"/>
                </a:moveTo>
                <a:lnTo>
                  <a:pt x="518922" y="1037844"/>
                </a:lnTo>
                <a:lnTo>
                  <a:pt x="1037844" y="518922"/>
                </a:lnTo>
                <a:lnTo>
                  <a:pt x="518922" y="0"/>
                </a:lnTo>
                <a:lnTo>
                  <a:pt x="0" y="518922"/>
                </a:lnTo>
                <a:close/>
              </a:path>
            </a:pathLst>
          </a:custGeom>
          <a:solidFill>
            <a:srgbClr val="B1314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0"/>
            <a:ext cx="4053840" cy="6858000"/>
          </a:xfrm>
          <a:custGeom>
            <a:avLst/>
            <a:gdLst/>
            <a:ahLst/>
            <a:cxnLst/>
            <a:rect l="l" t="t" r="r" b="b"/>
            <a:pathLst>
              <a:path w="4053840" h="6858000">
                <a:moveTo>
                  <a:pt x="4053840" y="0"/>
                </a:moveTo>
                <a:lnTo>
                  <a:pt x="0" y="0"/>
                </a:lnTo>
                <a:lnTo>
                  <a:pt x="0" y="6857999"/>
                </a:lnTo>
                <a:lnTo>
                  <a:pt x="4053840" y="6857999"/>
                </a:lnTo>
                <a:lnTo>
                  <a:pt x="405384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0"/>
            <a:ext cx="405384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783836" y="1937003"/>
            <a:ext cx="7010400" cy="1905000"/>
          </a:xfrm>
          <a:custGeom>
            <a:avLst/>
            <a:gdLst/>
            <a:ahLst/>
            <a:cxnLst/>
            <a:rect l="l" t="t" r="r" b="b"/>
            <a:pathLst>
              <a:path w="7010400" h="1905000">
                <a:moveTo>
                  <a:pt x="0" y="1905000"/>
                </a:moveTo>
                <a:lnTo>
                  <a:pt x="7010400" y="1905000"/>
                </a:lnTo>
                <a:lnTo>
                  <a:pt x="7010400" y="0"/>
                </a:lnTo>
                <a:lnTo>
                  <a:pt x="0" y="0"/>
                </a:lnTo>
                <a:lnTo>
                  <a:pt x="0" y="1905000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783836" y="1937003"/>
            <a:ext cx="7010400" cy="1905000"/>
          </a:xfrm>
          <a:custGeom>
            <a:avLst/>
            <a:gdLst/>
            <a:ahLst/>
            <a:cxnLst/>
            <a:rect l="l" t="t" r="r" b="b"/>
            <a:pathLst>
              <a:path w="7010400" h="1905000">
                <a:moveTo>
                  <a:pt x="0" y="1905000"/>
                </a:moveTo>
                <a:lnTo>
                  <a:pt x="7010400" y="1905000"/>
                </a:lnTo>
                <a:lnTo>
                  <a:pt x="7010400" y="0"/>
                </a:lnTo>
                <a:lnTo>
                  <a:pt x="0" y="0"/>
                </a:lnTo>
                <a:lnTo>
                  <a:pt x="0" y="19050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783836" y="4191000"/>
            <a:ext cx="7010400" cy="1752600"/>
          </a:xfrm>
          <a:custGeom>
            <a:avLst/>
            <a:gdLst/>
            <a:ahLst/>
            <a:cxnLst/>
            <a:rect l="l" t="t" r="r" b="b"/>
            <a:pathLst>
              <a:path w="7010400" h="1752600">
                <a:moveTo>
                  <a:pt x="0" y="1752600"/>
                </a:moveTo>
                <a:lnTo>
                  <a:pt x="7010400" y="1752600"/>
                </a:lnTo>
                <a:lnTo>
                  <a:pt x="7010400" y="0"/>
                </a:lnTo>
                <a:lnTo>
                  <a:pt x="0" y="0"/>
                </a:lnTo>
                <a:lnTo>
                  <a:pt x="0" y="1752600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783836" y="4191000"/>
            <a:ext cx="7010400" cy="1752600"/>
          </a:xfrm>
          <a:custGeom>
            <a:avLst/>
            <a:gdLst/>
            <a:ahLst/>
            <a:cxnLst/>
            <a:rect l="l" t="t" r="r" b="b"/>
            <a:pathLst>
              <a:path w="7010400" h="1752600">
                <a:moveTo>
                  <a:pt x="0" y="1752600"/>
                </a:moveTo>
                <a:lnTo>
                  <a:pt x="7010400" y="1752600"/>
                </a:lnTo>
                <a:lnTo>
                  <a:pt x="7010400" y="0"/>
                </a:lnTo>
                <a:lnTo>
                  <a:pt x="0" y="0"/>
                </a:lnTo>
                <a:lnTo>
                  <a:pt x="0" y="17526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31714" y="833399"/>
            <a:ext cx="5473500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5"/>
              </a:lnSpc>
              <a:spcBef>
                <a:spcPts val="168"/>
              </a:spcBef>
            </a:pPr>
            <a:r>
              <a:rPr sz="4800" b="1" spc="0" baseline="3413" dirty="0" smtClean="0">
                <a:solidFill>
                  <a:srgbClr val="FFFF00"/>
                </a:solidFill>
                <a:latin typeface="Calibri"/>
                <a:cs typeface="Calibri"/>
              </a:rPr>
              <a:t>Σ</a:t>
            </a:r>
            <a:r>
              <a:rPr sz="4800" b="1" spc="-39" baseline="3413" dirty="0" smtClean="0">
                <a:solidFill>
                  <a:srgbClr val="FFFF00"/>
                </a:solidFill>
                <a:latin typeface="Calibri"/>
                <a:cs typeface="Calibri"/>
              </a:rPr>
              <a:t>χε</a:t>
            </a:r>
            <a:r>
              <a:rPr sz="4800" b="1" spc="0" baseline="3413" dirty="0" smtClean="0">
                <a:solidFill>
                  <a:srgbClr val="FFFF00"/>
                </a:solidFill>
                <a:latin typeface="Calibri"/>
                <a:cs typeface="Calibri"/>
              </a:rPr>
              <a:t>δ</a:t>
            </a:r>
            <a:r>
              <a:rPr sz="4800" b="1" spc="-9" baseline="3413" dirty="0" smtClean="0">
                <a:solidFill>
                  <a:srgbClr val="FFFF00"/>
                </a:solidFill>
                <a:latin typeface="Calibri"/>
                <a:cs typeface="Calibri"/>
              </a:rPr>
              <a:t>ι</a:t>
            </a:r>
            <a:r>
              <a:rPr sz="4800" b="1" spc="-19" baseline="3413" dirty="0" smtClean="0">
                <a:solidFill>
                  <a:srgbClr val="FFFF00"/>
                </a:solidFill>
                <a:latin typeface="Calibri"/>
                <a:cs typeface="Calibri"/>
              </a:rPr>
              <a:t>α</a:t>
            </a:r>
            <a:r>
              <a:rPr sz="4800" b="1" spc="0" baseline="3413" dirty="0" smtClean="0">
                <a:solidFill>
                  <a:srgbClr val="FFFF00"/>
                </a:solidFill>
                <a:latin typeface="Calibri"/>
                <a:cs typeface="Calibri"/>
              </a:rPr>
              <a:t>σ</a:t>
            </a:r>
            <a:r>
              <a:rPr sz="4800" b="1" spc="-29" baseline="3413" dirty="0" smtClean="0">
                <a:solidFill>
                  <a:srgbClr val="FFFF00"/>
                </a:solidFill>
                <a:latin typeface="Calibri"/>
                <a:cs typeface="Calibri"/>
              </a:rPr>
              <a:t>μ</a:t>
            </a:r>
            <a:r>
              <a:rPr sz="4800" b="1" spc="0" baseline="3413" dirty="0" smtClean="0">
                <a:solidFill>
                  <a:srgbClr val="FFFF00"/>
                </a:solidFill>
                <a:latin typeface="Calibri"/>
                <a:cs typeface="Calibri"/>
              </a:rPr>
              <a:t>ός</a:t>
            </a:r>
            <a:r>
              <a:rPr sz="4800" b="1" spc="-19" baseline="3413" dirty="0" smtClean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 smtClean="0">
                <a:solidFill>
                  <a:srgbClr val="FFFF00"/>
                </a:solidFill>
                <a:latin typeface="Calibri"/>
                <a:cs typeface="Calibri"/>
              </a:rPr>
              <a:t>ο</a:t>
            </a:r>
            <a:r>
              <a:rPr sz="4800" b="1" spc="-14" baseline="3413" dirty="0" smtClean="0">
                <a:solidFill>
                  <a:srgbClr val="FFFF00"/>
                </a:solidFill>
                <a:latin typeface="Calibri"/>
                <a:cs typeface="Calibri"/>
              </a:rPr>
              <a:t>ρ</a:t>
            </a:r>
            <a:r>
              <a:rPr sz="4800" b="1" spc="0" baseline="3413" dirty="0" smtClean="0">
                <a:solidFill>
                  <a:srgbClr val="FFFF00"/>
                </a:solidFill>
                <a:latin typeface="Calibri"/>
                <a:cs typeface="Calibri"/>
              </a:rPr>
              <a:t>γανωτ</a:t>
            </a:r>
            <a:r>
              <a:rPr sz="4800" b="1" spc="-9" baseline="3413" dirty="0" smtClean="0">
                <a:solidFill>
                  <a:srgbClr val="FFFF00"/>
                </a:solidFill>
                <a:latin typeface="Calibri"/>
                <a:cs typeface="Calibri"/>
              </a:rPr>
              <a:t>ι</a:t>
            </a:r>
            <a:r>
              <a:rPr sz="4800" b="1" spc="0" baseline="3413" dirty="0" smtClean="0">
                <a:solidFill>
                  <a:srgbClr val="FFFF00"/>
                </a:solidFill>
                <a:latin typeface="Calibri"/>
                <a:cs typeface="Calibri"/>
              </a:rPr>
              <a:t>κής</a:t>
            </a:r>
            <a:r>
              <a:rPr sz="4800" b="1" spc="-29" baseline="3413" dirty="0" smtClean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 smtClean="0">
                <a:solidFill>
                  <a:srgbClr val="FFFF00"/>
                </a:solidFill>
                <a:latin typeface="Calibri"/>
                <a:cs typeface="Calibri"/>
              </a:rPr>
              <a:t>δομ</a:t>
            </a:r>
            <a:r>
              <a:rPr sz="4800" b="1" spc="-14" baseline="3413" dirty="0" smtClean="0">
                <a:solidFill>
                  <a:srgbClr val="FFFF00"/>
                </a:solidFill>
                <a:latin typeface="Calibri"/>
                <a:cs typeface="Calibri"/>
              </a:rPr>
              <a:t>ή</a:t>
            </a:r>
            <a:r>
              <a:rPr sz="4800" b="1" spc="0" baseline="3413" dirty="0" smtClean="0">
                <a:solidFill>
                  <a:srgbClr val="FFFF00"/>
                </a:solidFill>
                <a:latin typeface="Calibri"/>
                <a:cs typeface="Calibri"/>
              </a:rPr>
              <a:t>ς</a:t>
            </a:r>
            <a:endParaRPr sz="3200">
              <a:solidFill>
                <a:srgbClr val="FFFF00"/>
              </a:solidFill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83836" y="4191000"/>
            <a:ext cx="7010400" cy="175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100"/>
              </a:lnSpc>
              <a:spcBef>
                <a:spcPts val="35"/>
              </a:spcBef>
            </a:pPr>
            <a:endParaRPr sz="1100"/>
          </a:p>
          <a:p>
            <a:pPr marL="1977897">
              <a:lnSpc>
                <a:spcPct val="101725"/>
              </a:lnSpc>
            </a:pPr>
            <a:r>
              <a:rPr sz="1600" b="1" spc="-4" dirty="0" smtClean="0">
                <a:solidFill>
                  <a:srgbClr val="7030A0"/>
                </a:solidFill>
                <a:latin typeface="Calibri"/>
                <a:cs typeface="Calibri"/>
              </a:rPr>
              <a:t>Σ</a:t>
            </a:r>
            <a:r>
              <a:rPr sz="1600" b="1" spc="-9" dirty="0" smtClean="0">
                <a:solidFill>
                  <a:srgbClr val="7030A0"/>
                </a:solidFill>
                <a:latin typeface="Calibri"/>
                <a:cs typeface="Calibri"/>
              </a:rPr>
              <a:t>χ</a:t>
            </a:r>
            <a:r>
              <a:rPr sz="1600" b="1" spc="-19" dirty="0" smtClean="0">
                <a:solidFill>
                  <a:srgbClr val="7030A0"/>
                </a:solidFill>
                <a:latin typeface="Calibri"/>
                <a:cs typeface="Calibri"/>
              </a:rPr>
              <a:t>ε</a:t>
            </a:r>
            <a:r>
              <a:rPr sz="1600" b="1" spc="0" dirty="0" smtClean="0">
                <a:solidFill>
                  <a:srgbClr val="7030A0"/>
                </a:solidFill>
                <a:latin typeface="Calibri"/>
                <a:cs typeface="Calibri"/>
              </a:rPr>
              <a:t>δι</a:t>
            </a:r>
            <a:r>
              <a:rPr sz="1600" b="1" spc="-4" dirty="0" smtClean="0">
                <a:solidFill>
                  <a:srgbClr val="7030A0"/>
                </a:solidFill>
                <a:latin typeface="Calibri"/>
                <a:cs typeface="Calibri"/>
              </a:rPr>
              <a:t>α</a:t>
            </a:r>
            <a:r>
              <a:rPr sz="1600" b="1" spc="0" dirty="0" smtClean="0">
                <a:solidFill>
                  <a:srgbClr val="7030A0"/>
                </a:solidFill>
                <a:latin typeface="Calibri"/>
                <a:cs typeface="Calibri"/>
              </a:rPr>
              <a:t>σ</a:t>
            </a:r>
            <a:r>
              <a:rPr sz="1600" b="1" spc="-14" dirty="0" smtClean="0">
                <a:solidFill>
                  <a:srgbClr val="7030A0"/>
                </a:solidFill>
                <a:latin typeface="Calibri"/>
                <a:cs typeface="Calibri"/>
              </a:rPr>
              <a:t>μ</a:t>
            </a:r>
            <a:r>
              <a:rPr sz="1600" b="1" spc="4" dirty="0" smtClean="0">
                <a:solidFill>
                  <a:srgbClr val="7030A0"/>
                </a:solidFill>
                <a:latin typeface="Calibri"/>
                <a:cs typeface="Calibri"/>
              </a:rPr>
              <a:t>ό</a:t>
            </a:r>
            <a:r>
              <a:rPr sz="1600" b="1" spc="0" dirty="0" smtClean="0">
                <a:solidFill>
                  <a:srgbClr val="7030A0"/>
                </a:solidFill>
                <a:latin typeface="Calibri"/>
                <a:cs typeface="Calibri"/>
              </a:rPr>
              <a:t>ς</a:t>
            </a:r>
            <a:r>
              <a:rPr sz="1600" b="1" spc="-32" dirty="0" smtClean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1600" b="1" spc="0" dirty="0" smtClean="0">
                <a:solidFill>
                  <a:srgbClr val="7030A0"/>
                </a:solidFill>
                <a:latin typeface="Calibri"/>
                <a:cs typeface="Calibri"/>
              </a:rPr>
              <a:t>δ</a:t>
            </a:r>
            <a:r>
              <a:rPr sz="1600" b="1" spc="4" dirty="0" smtClean="0">
                <a:solidFill>
                  <a:srgbClr val="7030A0"/>
                </a:solidFill>
                <a:latin typeface="Calibri"/>
                <a:cs typeface="Calibri"/>
              </a:rPr>
              <a:t>ο</a:t>
            </a:r>
            <a:r>
              <a:rPr sz="1600" b="1" spc="0" dirty="0" smtClean="0">
                <a:solidFill>
                  <a:srgbClr val="7030A0"/>
                </a:solidFill>
                <a:latin typeface="Calibri"/>
                <a:cs typeface="Calibri"/>
              </a:rPr>
              <a:t>μής</a:t>
            </a:r>
            <a:endParaRPr sz="1600" b="1">
              <a:solidFill>
                <a:srgbClr val="7030A0"/>
              </a:solidFill>
              <a:latin typeface="Calibri"/>
              <a:cs typeface="Calibri"/>
            </a:endParaRPr>
          </a:p>
          <a:p>
            <a:pPr marL="92328">
              <a:lnSpc>
                <a:spcPts val="1910"/>
              </a:lnSpc>
              <a:spcBef>
                <a:spcPts val="95"/>
              </a:spcBef>
            </a:pPr>
            <a:r>
              <a:rPr sz="2400" spc="-4" baseline="1706" dirty="0" smtClean="0">
                <a:solidFill>
                  <a:schemeClr val="bg1"/>
                </a:solidFill>
                <a:latin typeface="Calibri"/>
                <a:cs typeface="Calibri"/>
              </a:rPr>
              <a:t>1</a:t>
            </a:r>
            <a:r>
              <a:rPr sz="2400" spc="0" baseline="1706" dirty="0" smtClean="0">
                <a:solidFill>
                  <a:schemeClr val="bg1"/>
                </a:solidFill>
                <a:latin typeface="Calibri"/>
                <a:cs typeface="Calibri"/>
              </a:rPr>
              <a:t>.     </a:t>
            </a:r>
            <a:r>
              <a:rPr sz="2400" spc="209" baseline="1706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4" baseline="1706" dirty="0" smtClean="0">
                <a:solidFill>
                  <a:schemeClr val="bg1"/>
                </a:solidFill>
                <a:latin typeface="Calibri"/>
                <a:cs typeface="Calibri"/>
              </a:rPr>
              <a:t>Ι</a:t>
            </a:r>
            <a:r>
              <a:rPr sz="2400" spc="0" baseline="1706" dirty="0" smtClean="0">
                <a:solidFill>
                  <a:schemeClr val="bg1"/>
                </a:solidFill>
                <a:latin typeface="Calibri"/>
                <a:cs typeface="Calibri"/>
              </a:rPr>
              <a:t>ε</a:t>
            </a:r>
            <a:r>
              <a:rPr sz="2400" spc="4" baseline="1706" dirty="0" smtClean="0">
                <a:solidFill>
                  <a:schemeClr val="bg1"/>
                </a:solidFill>
                <a:latin typeface="Calibri"/>
                <a:cs typeface="Calibri"/>
              </a:rPr>
              <a:t>ρ</a:t>
            </a:r>
            <a:r>
              <a:rPr sz="2400" spc="-4" baseline="1706" dirty="0" smtClean="0">
                <a:solidFill>
                  <a:schemeClr val="bg1"/>
                </a:solidFill>
                <a:latin typeface="Calibri"/>
                <a:cs typeface="Calibri"/>
              </a:rPr>
              <a:t>ά</a:t>
            </a:r>
            <a:r>
              <a:rPr sz="2400" spc="-9" baseline="1706" dirty="0" smtClean="0">
                <a:solidFill>
                  <a:schemeClr val="bg1"/>
                </a:solidFill>
                <a:latin typeface="Calibri"/>
                <a:cs typeface="Calibri"/>
              </a:rPr>
              <a:t>ρ</a:t>
            </a:r>
            <a:r>
              <a:rPr sz="2400" spc="0" baseline="1706" dirty="0" smtClean="0">
                <a:solidFill>
                  <a:schemeClr val="bg1"/>
                </a:solidFill>
                <a:latin typeface="Calibri"/>
                <a:cs typeface="Calibri"/>
              </a:rPr>
              <a:t>χηση</a:t>
            </a:r>
            <a:r>
              <a:rPr sz="2400" spc="-45" baseline="1706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4" baseline="1706" dirty="0" smtClean="0">
                <a:solidFill>
                  <a:schemeClr val="bg1"/>
                </a:solidFill>
                <a:latin typeface="Calibri"/>
                <a:cs typeface="Calibri"/>
              </a:rPr>
              <a:t>π</a:t>
            </a:r>
            <a:r>
              <a:rPr sz="2400" spc="0" baseline="1706" dirty="0" smtClean="0">
                <a:solidFill>
                  <a:schemeClr val="bg1"/>
                </a:solidFill>
                <a:latin typeface="Calibri"/>
                <a:cs typeface="Calibri"/>
              </a:rPr>
              <a:t>ρο</a:t>
            </a:r>
            <a:r>
              <a:rPr sz="2400" spc="9" baseline="1706" dirty="0" smtClean="0">
                <a:solidFill>
                  <a:schemeClr val="bg1"/>
                </a:solidFill>
                <a:latin typeface="Calibri"/>
                <a:cs typeface="Calibri"/>
              </a:rPr>
              <a:t>τ</a:t>
            </a:r>
            <a:r>
              <a:rPr sz="2400" spc="0" baseline="1706" dirty="0" smtClean="0">
                <a:solidFill>
                  <a:schemeClr val="bg1"/>
                </a:solidFill>
                <a:latin typeface="Calibri"/>
                <a:cs typeface="Calibri"/>
              </a:rPr>
              <a:t>ε</a:t>
            </a:r>
            <a:r>
              <a:rPr sz="2400" spc="4" baseline="1706" dirty="0" smtClean="0">
                <a:solidFill>
                  <a:schemeClr val="bg1"/>
                </a:solidFill>
                <a:latin typeface="Calibri"/>
                <a:cs typeface="Calibri"/>
              </a:rPr>
              <a:t>ρ</a:t>
            </a:r>
            <a:r>
              <a:rPr sz="2400" spc="-4" baseline="1706" dirty="0" smtClean="0">
                <a:solidFill>
                  <a:schemeClr val="bg1"/>
                </a:solidFill>
                <a:latin typeface="Calibri"/>
                <a:cs typeface="Calibri"/>
              </a:rPr>
              <a:t>α</a:t>
            </a:r>
            <a:r>
              <a:rPr sz="2400" spc="4" baseline="1706" dirty="0" smtClean="0">
                <a:solidFill>
                  <a:schemeClr val="bg1"/>
                </a:solidFill>
                <a:latin typeface="Calibri"/>
                <a:cs typeface="Calibri"/>
              </a:rPr>
              <a:t>ι</a:t>
            </a:r>
            <a:r>
              <a:rPr sz="2400" spc="0" baseline="1706" dirty="0" smtClean="0">
                <a:solidFill>
                  <a:schemeClr val="bg1"/>
                </a:solidFill>
                <a:latin typeface="Calibri"/>
                <a:cs typeface="Calibri"/>
              </a:rPr>
              <a:t>ο</a:t>
            </a:r>
            <a:r>
              <a:rPr sz="2400" spc="4" baseline="1706" dirty="0" smtClean="0">
                <a:solidFill>
                  <a:schemeClr val="bg1"/>
                </a:solidFill>
                <a:latin typeface="Calibri"/>
                <a:cs typeface="Calibri"/>
              </a:rPr>
              <a:t>τ</a:t>
            </a:r>
            <a:r>
              <a:rPr sz="2400" spc="-29" baseline="1706" dirty="0" smtClean="0">
                <a:solidFill>
                  <a:schemeClr val="bg1"/>
                </a:solidFill>
                <a:latin typeface="Calibri"/>
                <a:cs typeface="Calibri"/>
              </a:rPr>
              <a:t>ή</a:t>
            </a:r>
            <a:r>
              <a:rPr sz="2400" spc="-4" baseline="1706" dirty="0" smtClean="0">
                <a:solidFill>
                  <a:schemeClr val="bg1"/>
                </a:solidFill>
                <a:latin typeface="Calibri"/>
                <a:cs typeface="Calibri"/>
              </a:rPr>
              <a:t>τω</a:t>
            </a:r>
            <a:r>
              <a:rPr sz="2400" spc="0" baseline="1706" dirty="0" smtClean="0">
                <a:solidFill>
                  <a:schemeClr val="bg1"/>
                </a:solidFill>
                <a:latin typeface="Calibri"/>
                <a:cs typeface="Calibri"/>
              </a:rPr>
              <a:t>ν</a:t>
            </a:r>
            <a:endParaRPr sz="1600">
              <a:solidFill>
                <a:schemeClr val="bg1"/>
              </a:solidFill>
              <a:latin typeface="Calibri"/>
              <a:cs typeface="Calibri"/>
            </a:endParaRPr>
          </a:p>
          <a:p>
            <a:pPr marL="92328">
              <a:lnSpc>
                <a:spcPts val="1920"/>
              </a:lnSpc>
              <a:spcBef>
                <a:spcPts val="0"/>
              </a:spcBef>
            </a:pPr>
            <a:r>
              <a:rPr sz="2400" spc="-4" baseline="1706" dirty="0" smtClean="0">
                <a:solidFill>
                  <a:schemeClr val="bg1"/>
                </a:solidFill>
                <a:latin typeface="Calibri"/>
                <a:cs typeface="Calibri"/>
              </a:rPr>
              <a:t>2</a:t>
            </a:r>
            <a:r>
              <a:rPr sz="2400" spc="0" baseline="1706" dirty="0" smtClean="0">
                <a:solidFill>
                  <a:schemeClr val="bg1"/>
                </a:solidFill>
                <a:latin typeface="Calibri"/>
                <a:cs typeface="Calibri"/>
              </a:rPr>
              <a:t>.     </a:t>
            </a:r>
            <a:r>
              <a:rPr sz="2400" spc="209" baseline="1706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0" baseline="1706" dirty="0" smtClean="0">
                <a:solidFill>
                  <a:schemeClr val="bg1"/>
                </a:solidFill>
                <a:latin typeface="Calibri"/>
                <a:cs typeface="Calibri"/>
              </a:rPr>
              <a:t>Σ</a:t>
            </a:r>
            <a:r>
              <a:rPr sz="2400" spc="-9" baseline="1706" dirty="0" smtClean="0">
                <a:solidFill>
                  <a:schemeClr val="bg1"/>
                </a:solidFill>
                <a:latin typeface="Calibri"/>
                <a:cs typeface="Calibri"/>
              </a:rPr>
              <a:t>χ</a:t>
            </a:r>
            <a:r>
              <a:rPr sz="2400" spc="-19" baseline="1706" dirty="0" smtClean="0">
                <a:solidFill>
                  <a:schemeClr val="bg1"/>
                </a:solidFill>
                <a:latin typeface="Calibri"/>
                <a:cs typeface="Calibri"/>
              </a:rPr>
              <a:t>ε</a:t>
            </a:r>
            <a:r>
              <a:rPr sz="2400" spc="4" baseline="1706" dirty="0" smtClean="0">
                <a:solidFill>
                  <a:schemeClr val="bg1"/>
                </a:solidFill>
                <a:latin typeface="Calibri"/>
                <a:cs typeface="Calibri"/>
              </a:rPr>
              <a:t>δί</a:t>
            </a:r>
            <a:r>
              <a:rPr sz="2400" spc="-19" baseline="1706" dirty="0" smtClean="0">
                <a:solidFill>
                  <a:schemeClr val="bg1"/>
                </a:solidFill>
                <a:latin typeface="Calibri"/>
                <a:cs typeface="Calibri"/>
              </a:rPr>
              <a:t>α</a:t>
            </a:r>
            <a:r>
              <a:rPr sz="2400" spc="0" baseline="1706" dirty="0" smtClean="0">
                <a:solidFill>
                  <a:schemeClr val="bg1"/>
                </a:solidFill>
                <a:latin typeface="Calibri"/>
                <a:cs typeface="Calibri"/>
              </a:rPr>
              <a:t>ση</a:t>
            </a:r>
            <a:r>
              <a:rPr sz="2400" spc="-55" baseline="1706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0" baseline="1706" dirty="0" smtClean="0">
                <a:solidFill>
                  <a:schemeClr val="bg1"/>
                </a:solidFill>
                <a:latin typeface="Calibri"/>
                <a:cs typeface="Calibri"/>
              </a:rPr>
              <a:t>ε</a:t>
            </a:r>
            <a:r>
              <a:rPr sz="2400" spc="4" baseline="1706" dirty="0" smtClean="0">
                <a:solidFill>
                  <a:schemeClr val="bg1"/>
                </a:solidFill>
                <a:latin typeface="Calibri"/>
                <a:cs typeface="Calibri"/>
              </a:rPr>
              <a:t>ν</a:t>
            </a:r>
            <a:r>
              <a:rPr sz="2400" spc="-4" baseline="1706" dirty="0" smtClean="0">
                <a:solidFill>
                  <a:schemeClr val="bg1"/>
                </a:solidFill>
                <a:latin typeface="Calibri"/>
                <a:cs typeface="Calibri"/>
              </a:rPr>
              <a:t>α</a:t>
            </a:r>
            <a:r>
              <a:rPr sz="2400" spc="14" baseline="1706" dirty="0" smtClean="0">
                <a:solidFill>
                  <a:schemeClr val="bg1"/>
                </a:solidFill>
                <a:latin typeface="Calibri"/>
                <a:cs typeface="Calibri"/>
              </a:rPr>
              <a:t>λ</a:t>
            </a:r>
            <a:r>
              <a:rPr sz="2400" spc="-19" baseline="1706" dirty="0" smtClean="0">
                <a:solidFill>
                  <a:schemeClr val="bg1"/>
                </a:solidFill>
                <a:latin typeface="Calibri"/>
                <a:cs typeface="Calibri"/>
              </a:rPr>
              <a:t>λ</a:t>
            </a:r>
            <a:r>
              <a:rPr sz="2400" spc="-4" baseline="1706" dirty="0" smtClean="0">
                <a:solidFill>
                  <a:schemeClr val="bg1"/>
                </a:solidFill>
                <a:latin typeface="Calibri"/>
                <a:cs typeface="Calibri"/>
              </a:rPr>
              <a:t>ακ</a:t>
            </a:r>
            <a:r>
              <a:rPr sz="2400" spc="4" baseline="1706" dirty="0" smtClean="0">
                <a:solidFill>
                  <a:schemeClr val="bg1"/>
                </a:solidFill>
                <a:latin typeface="Calibri"/>
                <a:cs typeface="Calibri"/>
              </a:rPr>
              <a:t>τι</a:t>
            </a:r>
            <a:r>
              <a:rPr sz="2400" spc="-39" baseline="1706" dirty="0" smtClean="0">
                <a:solidFill>
                  <a:schemeClr val="bg1"/>
                </a:solidFill>
                <a:latin typeface="Calibri"/>
                <a:cs typeface="Calibri"/>
              </a:rPr>
              <a:t>κ</a:t>
            </a:r>
            <a:r>
              <a:rPr sz="2400" spc="-4" baseline="1706" dirty="0" smtClean="0">
                <a:solidFill>
                  <a:schemeClr val="bg1"/>
                </a:solidFill>
                <a:latin typeface="Calibri"/>
                <a:cs typeface="Calibri"/>
              </a:rPr>
              <a:t>ώ</a:t>
            </a:r>
            <a:r>
              <a:rPr sz="2400" spc="0" baseline="1706" dirty="0" smtClean="0">
                <a:solidFill>
                  <a:schemeClr val="bg1"/>
                </a:solidFill>
                <a:latin typeface="Calibri"/>
                <a:cs typeface="Calibri"/>
              </a:rPr>
              <a:t>ν</a:t>
            </a:r>
            <a:r>
              <a:rPr sz="2400" spc="-80" baseline="1706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4" baseline="1706" dirty="0" smtClean="0">
                <a:solidFill>
                  <a:schemeClr val="bg1"/>
                </a:solidFill>
                <a:latin typeface="Calibri"/>
                <a:cs typeface="Calibri"/>
              </a:rPr>
              <a:t>δ</a:t>
            </a:r>
            <a:r>
              <a:rPr sz="2400" spc="0" baseline="1706" dirty="0" smtClean="0">
                <a:solidFill>
                  <a:schemeClr val="bg1"/>
                </a:solidFill>
                <a:latin typeface="Calibri"/>
                <a:cs typeface="Calibri"/>
              </a:rPr>
              <a:t>ομ</a:t>
            </a:r>
            <a:r>
              <a:rPr sz="2400" spc="-9" baseline="1706" dirty="0" smtClean="0">
                <a:solidFill>
                  <a:schemeClr val="bg1"/>
                </a:solidFill>
                <a:latin typeface="Calibri"/>
                <a:cs typeface="Calibri"/>
              </a:rPr>
              <a:t>ώ</a:t>
            </a:r>
            <a:r>
              <a:rPr sz="2400" spc="0" baseline="1706" dirty="0" smtClean="0">
                <a:solidFill>
                  <a:schemeClr val="bg1"/>
                </a:solidFill>
                <a:latin typeface="Calibri"/>
                <a:cs typeface="Calibri"/>
              </a:rPr>
              <a:t>ν</a:t>
            </a:r>
            <a:endParaRPr sz="1600">
              <a:solidFill>
                <a:schemeClr val="bg1"/>
              </a:solidFill>
              <a:latin typeface="Calibri"/>
              <a:cs typeface="Calibri"/>
            </a:endParaRPr>
          </a:p>
          <a:p>
            <a:pPr marL="92328">
              <a:lnSpc>
                <a:spcPts val="1920"/>
              </a:lnSpc>
            </a:pPr>
            <a:r>
              <a:rPr sz="2400" spc="-4" baseline="1706" dirty="0" smtClean="0">
                <a:solidFill>
                  <a:schemeClr val="bg1"/>
                </a:solidFill>
                <a:latin typeface="Calibri"/>
                <a:cs typeface="Calibri"/>
              </a:rPr>
              <a:t>3</a:t>
            </a:r>
            <a:r>
              <a:rPr sz="2400" spc="0" baseline="1706" dirty="0" smtClean="0">
                <a:solidFill>
                  <a:schemeClr val="bg1"/>
                </a:solidFill>
                <a:latin typeface="Calibri"/>
                <a:cs typeface="Calibri"/>
              </a:rPr>
              <a:t>.     </a:t>
            </a:r>
            <a:r>
              <a:rPr sz="2400" spc="209" baseline="1706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0" baseline="1706" dirty="0" smtClean="0">
                <a:solidFill>
                  <a:schemeClr val="bg1"/>
                </a:solidFill>
                <a:latin typeface="Calibri"/>
                <a:cs typeface="Calibri"/>
              </a:rPr>
              <a:t>Α</a:t>
            </a:r>
            <a:r>
              <a:rPr sz="2400" spc="-14" baseline="1706" dirty="0" smtClean="0">
                <a:solidFill>
                  <a:schemeClr val="bg1"/>
                </a:solidFill>
                <a:latin typeface="Calibri"/>
                <a:cs typeface="Calibri"/>
              </a:rPr>
              <a:t>ξ</a:t>
            </a:r>
            <a:r>
              <a:rPr sz="2400" spc="4" baseline="1706" dirty="0" smtClean="0">
                <a:solidFill>
                  <a:schemeClr val="bg1"/>
                </a:solidFill>
                <a:latin typeface="Calibri"/>
                <a:cs typeface="Calibri"/>
              </a:rPr>
              <a:t>ι</a:t>
            </a:r>
            <a:r>
              <a:rPr sz="2400" spc="-14" baseline="1706" dirty="0" smtClean="0">
                <a:solidFill>
                  <a:schemeClr val="bg1"/>
                </a:solidFill>
                <a:latin typeface="Calibri"/>
                <a:cs typeface="Calibri"/>
              </a:rPr>
              <a:t>ο</a:t>
            </a:r>
            <a:r>
              <a:rPr sz="2400" spc="-4" baseline="1706" dirty="0" smtClean="0">
                <a:solidFill>
                  <a:schemeClr val="bg1"/>
                </a:solidFill>
                <a:latin typeface="Calibri"/>
                <a:cs typeface="Calibri"/>
              </a:rPr>
              <a:t>λ</a:t>
            </a:r>
            <a:r>
              <a:rPr sz="2400" spc="0" baseline="1706" dirty="0" smtClean="0">
                <a:solidFill>
                  <a:schemeClr val="bg1"/>
                </a:solidFill>
                <a:latin typeface="Calibri"/>
                <a:cs typeface="Calibri"/>
              </a:rPr>
              <a:t>ό</a:t>
            </a:r>
            <a:r>
              <a:rPr sz="2400" spc="-4" baseline="1706" dirty="0" smtClean="0">
                <a:solidFill>
                  <a:schemeClr val="bg1"/>
                </a:solidFill>
                <a:latin typeface="Calibri"/>
                <a:cs typeface="Calibri"/>
              </a:rPr>
              <a:t>γη</a:t>
            </a:r>
            <a:r>
              <a:rPr sz="2400" spc="0" baseline="1706" dirty="0" smtClean="0">
                <a:solidFill>
                  <a:schemeClr val="bg1"/>
                </a:solidFill>
                <a:latin typeface="Calibri"/>
                <a:cs typeface="Calibri"/>
              </a:rPr>
              <a:t>ση</a:t>
            </a:r>
            <a:r>
              <a:rPr sz="2400" spc="-56" baseline="1706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4" baseline="1706" dirty="0" smtClean="0">
                <a:solidFill>
                  <a:schemeClr val="bg1"/>
                </a:solidFill>
                <a:latin typeface="Calibri"/>
                <a:cs typeface="Calibri"/>
              </a:rPr>
              <a:t>τ</a:t>
            </a:r>
            <a:r>
              <a:rPr sz="2400" spc="0" baseline="1706" dirty="0" smtClean="0">
                <a:solidFill>
                  <a:schemeClr val="bg1"/>
                </a:solidFill>
                <a:latin typeface="Calibri"/>
                <a:cs typeface="Calibri"/>
              </a:rPr>
              <a:t>ους</a:t>
            </a:r>
            <a:r>
              <a:rPr sz="2400" spc="-19" baseline="1706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4" baseline="1706" dirty="0" smtClean="0">
                <a:solidFill>
                  <a:schemeClr val="bg1"/>
                </a:solidFill>
                <a:latin typeface="Calibri"/>
                <a:cs typeface="Calibri"/>
              </a:rPr>
              <a:t>ω</a:t>
            </a:r>
            <a:r>
              <a:rPr sz="2400" spc="0" baseline="1706" dirty="0" smtClean="0">
                <a:solidFill>
                  <a:schemeClr val="bg1"/>
                </a:solidFill>
                <a:latin typeface="Calibri"/>
                <a:cs typeface="Calibri"/>
              </a:rPr>
              <a:t>ς</a:t>
            </a:r>
            <a:r>
              <a:rPr sz="2400" spc="-17" baseline="1706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4" baseline="1706" dirty="0" smtClean="0">
                <a:solidFill>
                  <a:schemeClr val="bg1"/>
                </a:solidFill>
                <a:latin typeface="Calibri"/>
                <a:cs typeface="Calibri"/>
              </a:rPr>
              <a:t>π</a:t>
            </a:r>
            <a:r>
              <a:rPr sz="2400" spc="0" baseline="1706" dirty="0" smtClean="0">
                <a:solidFill>
                  <a:schemeClr val="bg1"/>
                </a:solidFill>
                <a:latin typeface="Calibri"/>
                <a:cs typeface="Calibri"/>
              </a:rPr>
              <a:t>ρος</a:t>
            </a:r>
            <a:r>
              <a:rPr sz="2400" spc="-16" baseline="1706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4" baseline="1706" dirty="0" smtClean="0">
                <a:solidFill>
                  <a:schemeClr val="bg1"/>
                </a:solidFill>
                <a:latin typeface="Calibri"/>
                <a:cs typeface="Calibri"/>
              </a:rPr>
              <a:t>τ</a:t>
            </a:r>
            <a:r>
              <a:rPr sz="2400" spc="0" baseline="1706" dirty="0" smtClean="0">
                <a:solidFill>
                  <a:schemeClr val="bg1"/>
                </a:solidFill>
                <a:latin typeface="Calibri"/>
                <a:cs typeface="Calibri"/>
              </a:rPr>
              <a:t>α </a:t>
            </a:r>
            <a:r>
              <a:rPr sz="2400" spc="4" baseline="1706" dirty="0" smtClean="0">
                <a:solidFill>
                  <a:schemeClr val="bg1"/>
                </a:solidFill>
                <a:latin typeface="Calibri"/>
                <a:cs typeface="Calibri"/>
              </a:rPr>
              <a:t>πλ</a:t>
            </a:r>
            <a:r>
              <a:rPr sz="2400" spc="0" baseline="1706" dirty="0" smtClean="0">
                <a:solidFill>
                  <a:schemeClr val="bg1"/>
                </a:solidFill>
                <a:latin typeface="Calibri"/>
                <a:cs typeface="Calibri"/>
              </a:rPr>
              <a:t>εο</a:t>
            </a:r>
            <a:r>
              <a:rPr sz="2400" spc="4" baseline="1706" dirty="0" smtClean="0">
                <a:solidFill>
                  <a:schemeClr val="bg1"/>
                </a:solidFill>
                <a:latin typeface="Calibri"/>
                <a:cs typeface="Calibri"/>
              </a:rPr>
              <a:t>ν</a:t>
            </a:r>
            <a:r>
              <a:rPr sz="2400" spc="0" baseline="1706" dirty="0" smtClean="0">
                <a:solidFill>
                  <a:schemeClr val="bg1"/>
                </a:solidFill>
                <a:latin typeface="Calibri"/>
                <a:cs typeface="Calibri"/>
              </a:rPr>
              <a:t>εκτή</a:t>
            </a:r>
            <a:r>
              <a:rPr sz="2400" spc="-14" baseline="1706" dirty="0" smtClean="0">
                <a:solidFill>
                  <a:schemeClr val="bg1"/>
                </a:solidFill>
                <a:latin typeface="Calibri"/>
                <a:cs typeface="Calibri"/>
              </a:rPr>
              <a:t>μ</a:t>
            </a:r>
            <a:r>
              <a:rPr sz="2400" spc="-4" baseline="1706" dirty="0" smtClean="0">
                <a:solidFill>
                  <a:schemeClr val="bg1"/>
                </a:solidFill>
                <a:latin typeface="Calibri"/>
                <a:cs typeface="Calibri"/>
              </a:rPr>
              <a:t>ατ</a:t>
            </a:r>
            <a:r>
              <a:rPr sz="2400" spc="0" baseline="1706" dirty="0" smtClean="0">
                <a:solidFill>
                  <a:schemeClr val="bg1"/>
                </a:solidFill>
                <a:latin typeface="Calibri"/>
                <a:cs typeface="Calibri"/>
              </a:rPr>
              <a:t>α</a:t>
            </a:r>
            <a:r>
              <a:rPr sz="2400" spc="-71" baseline="1706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54" baseline="1706" dirty="0" smtClean="0">
                <a:solidFill>
                  <a:schemeClr val="bg1"/>
                </a:solidFill>
                <a:latin typeface="Calibri"/>
                <a:cs typeface="Calibri"/>
              </a:rPr>
              <a:t>κ</a:t>
            </a:r>
            <a:r>
              <a:rPr sz="2400" spc="-4" baseline="1706" dirty="0" smtClean="0">
                <a:solidFill>
                  <a:schemeClr val="bg1"/>
                </a:solidFill>
                <a:latin typeface="Calibri"/>
                <a:cs typeface="Calibri"/>
              </a:rPr>
              <a:t>α</a:t>
            </a:r>
            <a:r>
              <a:rPr sz="2400" spc="0" baseline="1706" dirty="0" smtClean="0">
                <a:solidFill>
                  <a:schemeClr val="bg1"/>
                </a:solidFill>
                <a:latin typeface="Calibri"/>
                <a:cs typeface="Calibri"/>
              </a:rPr>
              <a:t>ι</a:t>
            </a:r>
            <a:r>
              <a:rPr sz="2400" spc="-15" baseline="1706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4" baseline="1706" dirty="0" smtClean="0">
                <a:solidFill>
                  <a:schemeClr val="bg1"/>
                </a:solidFill>
                <a:latin typeface="Calibri"/>
                <a:cs typeface="Calibri"/>
              </a:rPr>
              <a:t>τ</a:t>
            </a:r>
            <a:r>
              <a:rPr sz="2400" spc="0" baseline="1706" dirty="0" smtClean="0">
                <a:solidFill>
                  <a:schemeClr val="bg1"/>
                </a:solidFill>
                <a:latin typeface="Calibri"/>
                <a:cs typeface="Calibri"/>
              </a:rPr>
              <a:t>α με</a:t>
            </a:r>
            <a:r>
              <a:rPr sz="2400" spc="9" baseline="1706" dirty="0" smtClean="0">
                <a:solidFill>
                  <a:schemeClr val="bg1"/>
                </a:solidFill>
                <a:latin typeface="Calibri"/>
                <a:cs typeface="Calibri"/>
              </a:rPr>
              <a:t>ι</a:t>
            </a:r>
            <a:r>
              <a:rPr sz="2400" spc="0" baseline="1706" dirty="0" smtClean="0">
                <a:solidFill>
                  <a:schemeClr val="bg1"/>
                </a:solidFill>
                <a:latin typeface="Calibri"/>
                <a:cs typeface="Calibri"/>
              </a:rPr>
              <a:t>ον</a:t>
            </a:r>
            <a:r>
              <a:rPr sz="2400" spc="4" baseline="1706" dirty="0" smtClean="0">
                <a:solidFill>
                  <a:schemeClr val="bg1"/>
                </a:solidFill>
                <a:latin typeface="Calibri"/>
                <a:cs typeface="Calibri"/>
              </a:rPr>
              <a:t>ε</a:t>
            </a:r>
            <a:r>
              <a:rPr sz="2400" spc="-4" baseline="1706" dirty="0" smtClean="0">
                <a:solidFill>
                  <a:schemeClr val="bg1"/>
                </a:solidFill>
                <a:latin typeface="Calibri"/>
                <a:cs typeface="Calibri"/>
              </a:rPr>
              <a:t>κ</a:t>
            </a:r>
            <a:r>
              <a:rPr sz="2400" spc="4" baseline="1706" dirty="0" smtClean="0">
                <a:solidFill>
                  <a:schemeClr val="bg1"/>
                </a:solidFill>
                <a:latin typeface="Calibri"/>
                <a:cs typeface="Calibri"/>
              </a:rPr>
              <a:t>τ</a:t>
            </a:r>
            <a:r>
              <a:rPr sz="2400" spc="-4" baseline="1706" dirty="0" smtClean="0">
                <a:solidFill>
                  <a:schemeClr val="bg1"/>
                </a:solidFill>
                <a:latin typeface="Calibri"/>
                <a:cs typeface="Calibri"/>
              </a:rPr>
              <a:t>ή</a:t>
            </a:r>
            <a:r>
              <a:rPr sz="2400" spc="-14" baseline="1706" dirty="0" smtClean="0">
                <a:solidFill>
                  <a:schemeClr val="bg1"/>
                </a:solidFill>
                <a:latin typeface="Calibri"/>
                <a:cs typeface="Calibri"/>
              </a:rPr>
              <a:t>μ</a:t>
            </a:r>
            <a:r>
              <a:rPr sz="2400" spc="-4" baseline="1706" dirty="0" smtClean="0">
                <a:solidFill>
                  <a:schemeClr val="bg1"/>
                </a:solidFill>
                <a:latin typeface="Calibri"/>
                <a:cs typeface="Calibri"/>
              </a:rPr>
              <a:t>ατ</a:t>
            </a:r>
            <a:r>
              <a:rPr sz="2400" spc="0" baseline="1706" dirty="0" smtClean="0">
                <a:solidFill>
                  <a:schemeClr val="bg1"/>
                </a:solidFill>
                <a:latin typeface="Calibri"/>
                <a:cs typeface="Calibri"/>
              </a:rPr>
              <a:t>α</a:t>
            </a:r>
            <a:r>
              <a:rPr sz="2400" spc="-68" baseline="1706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4" baseline="1706" dirty="0" smtClean="0">
                <a:solidFill>
                  <a:schemeClr val="bg1"/>
                </a:solidFill>
                <a:latin typeface="Calibri"/>
                <a:cs typeface="Calibri"/>
              </a:rPr>
              <a:t>τ</a:t>
            </a:r>
            <a:r>
              <a:rPr sz="2400" spc="0" baseline="1706" dirty="0" smtClean="0">
                <a:solidFill>
                  <a:schemeClr val="bg1"/>
                </a:solidFill>
                <a:latin typeface="Calibri"/>
                <a:cs typeface="Calibri"/>
              </a:rPr>
              <a:t>ους</a:t>
            </a:r>
            <a:endParaRPr sz="1600">
              <a:solidFill>
                <a:schemeClr val="bg1"/>
              </a:solidFill>
              <a:latin typeface="Calibri"/>
              <a:cs typeface="Calibri"/>
            </a:endParaRPr>
          </a:p>
          <a:p>
            <a:pPr marL="92328">
              <a:lnSpc>
                <a:spcPts val="1920"/>
              </a:lnSpc>
            </a:pPr>
            <a:r>
              <a:rPr sz="2400" spc="-4" baseline="1706" dirty="0" smtClean="0">
                <a:solidFill>
                  <a:schemeClr val="bg1"/>
                </a:solidFill>
                <a:latin typeface="Calibri"/>
                <a:cs typeface="Calibri"/>
              </a:rPr>
              <a:t>4</a:t>
            </a:r>
            <a:r>
              <a:rPr sz="2400" spc="0" baseline="1706" dirty="0" smtClean="0">
                <a:solidFill>
                  <a:schemeClr val="bg1"/>
                </a:solidFill>
                <a:latin typeface="Calibri"/>
                <a:cs typeface="Calibri"/>
              </a:rPr>
              <a:t>.     </a:t>
            </a:r>
            <a:r>
              <a:rPr sz="2400" spc="209" baseline="1706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0" baseline="1706" dirty="0" smtClean="0">
                <a:solidFill>
                  <a:schemeClr val="bg1"/>
                </a:solidFill>
                <a:latin typeface="Calibri"/>
                <a:cs typeface="Calibri"/>
              </a:rPr>
              <a:t>Σ</a:t>
            </a:r>
            <a:r>
              <a:rPr sz="2400" spc="-9" baseline="1706" dirty="0" smtClean="0">
                <a:solidFill>
                  <a:schemeClr val="bg1"/>
                </a:solidFill>
                <a:latin typeface="Calibri"/>
                <a:cs typeface="Calibri"/>
              </a:rPr>
              <a:t>χ</a:t>
            </a:r>
            <a:r>
              <a:rPr sz="2400" spc="-19" baseline="1706" dirty="0" smtClean="0">
                <a:solidFill>
                  <a:schemeClr val="bg1"/>
                </a:solidFill>
                <a:latin typeface="Calibri"/>
                <a:cs typeface="Calibri"/>
              </a:rPr>
              <a:t>ε</a:t>
            </a:r>
            <a:r>
              <a:rPr sz="2400" spc="4" baseline="1706" dirty="0" smtClean="0">
                <a:solidFill>
                  <a:schemeClr val="bg1"/>
                </a:solidFill>
                <a:latin typeface="Calibri"/>
                <a:cs typeface="Calibri"/>
              </a:rPr>
              <a:t>δί</a:t>
            </a:r>
            <a:r>
              <a:rPr sz="2400" spc="-19" baseline="1706" dirty="0" smtClean="0">
                <a:solidFill>
                  <a:schemeClr val="bg1"/>
                </a:solidFill>
                <a:latin typeface="Calibri"/>
                <a:cs typeface="Calibri"/>
              </a:rPr>
              <a:t>α</a:t>
            </a:r>
            <a:r>
              <a:rPr sz="2400" spc="0" baseline="1706" dirty="0" smtClean="0">
                <a:solidFill>
                  <a:schemeClr val="bg1"/>
                </a:solidFill>
                <a:latin typeface="Calibri"/>
                <a:cs typeface="Calibri"/>
              </a:rPr>
              <a:t>ση</a:t>
            </a:r>
            <a:r>
              <a:rPr sz="2400" spc="-55" baseline="1706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4" baseline="1706" dirty="0" smtClean="0">
                <a:solidFill>
                  <a:schemeClr val="bg1"/>
                </a:solidFill>
                <a:latin typeface="Calibri"/>
                <a:cs typeface="Calibri"/>
              </a:rPr>
              <a:t>τ</a:t>
            </a:r>
            <a:r>
              <a:rPr sz="2400" spc="0" baseline="1706" dirty="0" smtClean="0">
                <a:solidFill>
                  <a:schemeClr val="bg1"/>
                </a:solidFill>
                <a:latin typeface="Calibri"/>
                <a:cs typeface="Calibri"/>
              </a:rPr>
              <a:t>ου</a:t>
            </a:r>
            <a:r>
              <a:rPr sz="2400" spc="-18" baseline="1706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0" baseline="1706" dirty="0" smtClean="0">
                <a:solidFill>
                  <a:schemeClr val="bg1"/>
                </a:solidFill>
                <a:latin typeface="Calibri"/>
                <a:cs typeface="Calibri"/>
              </a:rPr>
              <a:t>ο</a:t>
            </a:r>
            <a:r>
              <a:rPr sz="2400" spc="-9" baseline="1706" dirty="0" smtClean="0">
                <a:solidFill>
                  <a:schemeClr val="bg1"/>
                </a:solidFill>
                <a:latin typeface="Calibri"/>
                <a:cs typeface="Calibri"/>
              </a:rPr>
              <a:t>ρ</a:t>
            </a:r>
            <a:r>
              <a:rPr sz="2400" spc="0" baseline="1706" dirty="0" smtClean="0">
                <a:solidFill>
                  <a:schemeClr val="bg1"/>
                </a:solidFill>
                <a:latin typeface="Calibri"/>
                <a:cs typeface="Calibri"/>
              </a:rPr>
              <a:t>γ</a:t>
            </a:r>
            <a:r>
              <a:rPr sz="2400" spc="-9" baseline="1706" dirty="0" smtClean="0">
                <a:solidFill>
                  <a:schemeClr val="bg1"/>
                </a:solidFill>
                <a:latin typeface="Calibri"/>
                <a:cs typeface="Calibri"/>
              </a:rPr>
              <a:t>α</a:t>
            </a:r>
            <a:r>
              <a:rPr sz="2400" spc="0" baseline="1706" dirty="0" smtClean="0">
                <a:solidFill>
                  <a:schemeClr val="bg1"/>
                </a:solidFill>
                <a:latin typeface="Calibri"/>
                <a:cs typeface="Calibri"/>
              </a:rPr>
              <a:t>νο</a:t>
            </a:r>
            <a:r>
              <a:rPr sz="2400" spc="-25" baseline="1706" dirty="0" smtClean="0">
                <a:solidFill>
                  <a:schemeClr val="bg1"/>
                </a:solidFill>
                <a:latin typeface="Calibri"/>
                <a:cs typeface="Calibri"/>
              </a:rPr>
              <a:t>γ</a:t>
            </a:r>
            <a:r>
              <a:rPr sz="2400" spc="0" baseline="1706" dirty="0" smtClean="0">
                <a:solidFill>
                  <a:schemeClr val="bg1"/>
                </a:solidFill>
                <a:latin typeface="Calibri"/>
                <a:cs typeface="Calibri"/>
              </a:rPr>
              <a:t>ράμ</a:t>
            </a:r>
            <a:r>
              <a:rPr sz="2400" spc="-19" baseline="1706" dirty="0" smtClean="0">
                <a:solidFill>
                  <a:schemeClr val="bg1"/>
                </a:solidFill>
                <a:latin typeface="Calibri"/>
                <a:cs typeface="Calibri"/>
              </a:rPr>
              <a:t>μ</a:t>
            </a:r>
            <a:r>
              <a:rPr sz="2400" spc="-4" baseline="1706" dirty="0" smtClean="0">
                <a:solidFill>
                  <a:schemeClr val="bg1"/>
                </a:solidFill>
                <a:latin typeface="Calibri"/>
                <a:cs typeface="Calibri"/>
              </a:rPr>
              <a:t>α</a:t>
            </a:r>
            <a:r>
              <a:rPr sz="2400" spc="4" baseline="1706" dirty="0" smtClean="0">
                <a:solidFill>
                  <a:schemeClr val="bg1"/>
                </a:solidFill>
                <a:latin typeface="Calibri"/>
                <a:cs typeface="Calibri"/>
              </a:rPr>
              <a:t>τ</a:t>
            </a:r>
            <a:r>
              <a:rPr sz="2400" spc="0" baseline="1706" dirty="0" smtClean="0">
                <a:solidFill>
                  <a:schemeClr val="bg1"/>
                </a:solidFill>
                <a:latin typeface="Calibri"/>
                <a:cs typeface="Calibri"/>
              </a:rPr>
              <a:t>ος</a:t>
            </a:r>
            <a:endParaRPr sz="1600">
              <a:solidFill>
                <a:schemeClr val="bg1"/>
              </a:solidFill>
              <a:latin typeface="Calibri"/>
              <a:cs typeface="Calibri"/>
            </a:endParaRPr>
          </a:p>
          <a:p>
            <a:pPr marL="92328">
              <a:lnSpc>
                <a:spcPts val="1920"/>
              </a:lnSpc>
            </a:pPr>
            <a:r>
              <a:rPr sz="2400" spc="-4" baseline="1706" dirty="0" smtClean="0">
                <a:solidFill>
                  <a:schemeClr val="bg1"/>
                </a:solidFill>
                <a:latin typeface="Calibri"/>
                <a:cs typeface="Calibri"/>
              </a:rPr>
              <a:t>5</a:t>
            </a:r>
            <a:r>
              <a:rPr sz="2400" spc="0" baseline="1706" dirty="0" smtClean="0">
                <a:solidFill>
                  <a:schemeClr val="bg1"/>
                </a:solidFill>
                <a:latin typeface="Calibri"/>
                <a:cs typeface="Calibri"/>
              </a:rPr>
              <a:t>.     </a:t>
            </a:r>
            <a:r>
              <a:rPr sz="2400" spc="209" baseline="1706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0" baseline="1706" dirty="0" smtClean="0">
                <a:solidFill>
                  <a:schemeClr val="bg1"/>
                </a:solidFill>
                <a:latin typeface="Calibri"/>
                <a:cs typeface="Calibri"/>
              </a:rPr>
              <a:t>Λ</a:t>
            </a:r>
            <a:r>
              <a:rPr sz="2400" spc="-9" baseline="1706" dirty="0" smtClean="0">
                <a:solidFill>
                  <a:schemeClr val="bg1"/>
                </a:solidFill>
                <a:latin typeface="Calibri"/>
                <a:cs typeface="Calibri"/>
              </a:rPr>
              <a:t>ή</a:t>
            </a:r>
            <a:r>
              <a:rPr sz="2400" spc="0" baseline="1706" dirty="0" smtClean="0">
                <a:solidFill>
                  <a:schemeClr val="bg1"/>
                </a:solidFill>
                <a:latin typeface="Calibri"/>
                <a:cs typeface="Calibri"/>
              </a:rPr>
              <a:t>ψη</a:t>
            </a:r>
            <a:r>
              <a:rPr sz="2400" spc="-12" baseline="1706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14" baseline="1706" dirty="0" smtClean="0">
                <a:solidFill>
                  <a:schemeClr val="bg1"/>
                </a:solidFill>
                <a:latin typeface="Calibri"/>
                <a:cs typeface="Calibri"/>
              </a:rPr>
              <a:t>σ</a:t>
            </a:r>
            <a:r>
              <a:rPr sz="2400" spc="-19" baseline="1706" dirty="0" smtClean="0">
                <a:solidFill>
                  <a:schemeClr val="bg1"/>
                </a:solidFill>
                <a:latin typeface="Calibri"/>
                <a:cs typeface="Calibri"/>
              </a:rPr>
              <a:t>χ</a:t>
            </a:r>
            <a:r>
              <a:rPr sz="2400" spc="-14" baseline="1706" dirty="0" smtClean="0">
                <a:solidFill>
                  <a:schemeClr val="bg1"/>
                </a:solidFill>
                <a:latin typeface="Calibri"/>
                <a:cs typeface="Calibri"/>
              </a:rPr>
              <a:t>ο</a:t>
            </a:r>
            <a:r>
              <a:rPr sz="2400" spc="-4" baseline="1706" dirty="0" smtClean="0">
                <a:solidFill>
                  <a:schemeClr val="bg1"/>
                </a:solidFill>
                <a:latin typeface="Calibri"/>
                <a:cs typeface="Calibri"/>
              </a:rPr>
              <a:t>λ</a:t>
            </a:r>
            <a:r>
              <a:rPr sz="2400" spc="4" baseline="1706" dirty="0" smtClean="0">
                <a:solidFill>
                  <a:schemeClr val="bg1"/>
                </a:solidFill>
                <a:latin typeface="Calibri"/>
                <a:cs typeface="Calibri"/>
              </a:rPr>
              <a:t>ί</a:t>
            </a:r>
            <a:r>
              <a:rPr sz="2400" spc="-4" baseline="1706" dirty="0" smtClean="0">
                <a:solidFill>
                  <a:schemeClr val="bg1"/>
                </a:solidFill>
                <a:latin typeface="Calibri"/>
                <a:cs typeface="Calibri"/>
              </a:rPr>
              <a:t>ω</a:t>
            </a:r>
            <a:r>
              <a:rPr sz="2400" spc="0" baseline="1706" dirty="0" smtClean="0">
                <a:solidFill>
                  <a:schemeClr val="bg1"/>
                </a:solidFill>
                <a:latin typeface="Calibri"/>
                <a:cs typeface="Calibri"/>
              </a:rPr>
              <a:t>ν</a:t>
            </a:r>
            <a:r>
              <a:rPr sz="2400" spc="-63" baseline="1706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4" baseline="1706" dirty="0" smtClean="0">
                <a:solidFill>
                  <a:schemeClr val="bg1"/>
                </a:solidFill>
                <a:latin typeface="Calibri"/>
                <a:cs typeface="Calibri"/>
              </a:rPr>
              <a:t>α</a:t>
            </a:r>
            <a:r>
              <a:rPr sz="2400" spc="4" baseline="1706" dirty="0" smtClean="0">
                <a:solidFill>
                  <a:schemeClr val="bg1"/>
                </a:solidFill>
                <a:latin typeface="Calibri"/>
                <a:cs typeface="Calibri"/>
              </a:rPr>
              <a:t>π</a:t>
            </a:r>
            <a:r>
              <a:rPr sz="2400" spc="0" baseline="1706" dirty="0" smtClean="0">
                <a:solidFill>
                  <a:schemeClr val="bg1"/>
                </a:solidFill>
                <a:latin typeface="Calibri"/>
                <a:cs typeface="Calibri"/>
              </a:rPr>
              <a:t>ό</a:t>
            </a:r>
            <a:r>
              <a:rPr sz="2400" spc="-6" baseline="1706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4" baseline="1706" dirty="0" smtClean="0">
                <a:solidFill>
                  <a:schemeClr val="bg1"/>
                </a:solidFill>
                <a:latin typeface="Calibri"/>
                <a:cs typeface="Calibri"/>
              </a:rPr>
              <a:t>τ</a:t>
            </a:r>
            <a:r>
              <a:rPr sz="2400" spc="0" baseline="1706" dirty="0" smtClean="0">
                <a:solidFill>
                  <a:schemeClr val="bg1"/>
                </a:solidFill>
                <a:latin typeface="Calibri"/>
                <a:cs typeface="Calibri"/>
              </a:rPr>
              <a:t>ους</a:t>
            </a:r>
            <a:r>
              <a:rPr sz="2400" spc="-19" baseline="1706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0" baseline="1706" dirty="0" smtClean="0">
                <a:solidFill>
                  <a:schemeClr val="bg1"/>
                </a:solidFill>
                <a:latin typeface="Calibri"/>
                <a:cs typeface="Calibri"/>
              </a:rPr>
              <a:t>υ</a:t>
            </a:r>
            <a:r>
              <a:rPr sz="2400" spc="-9" baseline="1706" dirty="0" smtClean="0">
                <a:solidFill>
                  <a:schemeClr val="bg1"/>
                </a:solidFill>
                <a:latin typeface="Calibri"/>
                <a:cs typeface="Calibri"/>
              </a:rPr>
              <a:t>π</a:t>
            </a:r>
            <a:r>
              <a:rPr sz="2400" spc="-4" baseline="1706" dirty="0" smtClean="0">
                <a:solidFill>
                  <a:schemeClr val="bg1"/>
                </a:solidFill>
                <a:latin typeface="Calibri"/>
                <a:cs typeface="Calibri"/>
              </a:rPr>
              <a:t>α</a:t>
            </a:r>
            <a:r>
              <a:rPr sz="2400" spc="14" baseline="1706" dirty="0" smtClean="0">
                <a:solidFill>
                  <a:schemeClr val="bg1"/>
                </a:solidFill>
                <a:latin typeface="Calibri"/>
                <a:cs typeface="Calibri"/>
              </a:rPr>
              <a:t>λ</a:t>
            </a:r>
            <a:r>
              <a:rPr sz="2400" spc="4" baseline="1706" dirty="0" smtClean="0">
                <a:solidFill>
                  <a:schemeClr val="bg1"/>
                </a:solidFill>
                <a:latin typeface="Calibri"/>
                <a:cs typeface="Calibri"/>
              </a:rPr>
              <a:t>λ</a:t>
            </a:r>
            <a:r>
              <a:rPr sz="2400" spc="-4" baseline="1706" dirty="0" smtClean="0">
                <a:solidFill>
                  <a:schemeClr val="bg1"/>
                </a:solidFill>
                <a:latin typeface="Calibri"/>
                <a:cs typeface="Calibri"/>
              </a:rPr>
              <a:t>ήλ</a:t>
            </a:r>
            <a:r>
              <a:rPr sz="2400" spc="0" baseline="1706" dirty="0" smtClean="0">
                <a:solidFill>
                  <a:schemeClr val="bg1"/>
                </a:solidFill>
                <a:latin typeface="Calibri"/>
                <a:cs typeface="Calibri"/>
              </a:rPr>
              <a:t>ους</a:t>
            </a:r>
            <a:endParaRPr sz="160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83836" y="1937003"/>
            <a:ext cx="7010400" cy="1905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50"/>
              </a:lnSpc>
              <a:spcBef>
                <a:spcPts val="20"/>
              </a:spcBef>
            </a:pPr>
            <a:endParaRPr sz="750"/>
          </a:p>
          <a:p>
            <a:pPr marL="2035810">
              <a:lnSpc>
                <a:spcPct val="101725"/>
              </a:lnSpc>
            </a:pPr>
            <a:r>
              <a:rPr sz="1600" b="1" spc="0" dirty="0" smtClean="0">
                <a:solidFill>
                  <a:srgbClr val="7030A0"/>
                </a:solidFill>
                <a:latin typeface="Calibri"/>
                <a:cs typeface="Calibri"/>
              </a:rPr>
              <a:t>Α</a:t>
            </a:r>
            <a:r>
              <a:rPr sz="1600" b="1" spc="-25" dirty="0" smtClean="0">
                <a:solidFill>
                  <a:srgbClr val="7030A0"/>
                </a:solidFill>
                <a:latin typeface="Calibri"/>
                <a:cs typeface="Calibri"/>
              </a:rPr>
              <a:t>ξ</a:t>
            </a:r>
            <a:r>
              <a:rPr sz="1600" b="1" spc="0" dirty="0" smtClean="0">
                <a:solidFill>
                  <a:srgbClr val="7030A0"/>
                </a:solidFill>
                <a:latin typeface="Calibri"/>
                <a:cs typeface="Calibri"/>
              </a:rPr>
              <a:t>ι</a:t>
            </a:r>
            <a:r>
              <a:rPr sz="1600" b="1" spc="-9" dirty="0" smtClean="0">
                <a:solidFill>
                  <a:srgbClr val="7030A0"/>
                </a:solidFill>
                <a:latin typeface="Calibri"/>
                <a:cs typeface="Calibri"/>
              </a:rPr>
              <a:t>ολ</a:t>
            </a:r>
            <a:r>
              <a:rPr sz="1600" b="1" spc="0" dirty="0" smtClean="0">
                <a:solidFill>
                  <a:srgbClr val="7030A0"/>
                </a:solidFill>
                <a:latin typeface="Calibri"/>
                <a:cs typeface="Calibri"/>
              </a:rPr>
              <a:t>όγη</a:t>
            </a:r>
            <a:r>
              <a:rPr sz="1600" b="1" spc="-9" dirty="0" smtClean="0">
                <a:solidFill>
                  <a:srgbClr val="7030A0"/>
                </a:solidFill>
                <a:latin typeface="Calibri"/>
                <a:cs typeface="Calibri"/>
              </a:rPr>
              <a:t>σ</a:t>
            </a:r>
            <a:r>
              <a:rPr sz="1600" b="1" spc="0" dirty="0" smtClean="0">
                <a:solidFill>
                  <a:srgbClr val="7030A0"/>
                </a:solidFill>
                <a:latin typeface="Calibri"/>
                <a:cs typeface="Calibri"/>
              </a:rPr>
              <a:t>η</a:t>
            </a:r>
            <a:r>
              <a:rPr sz="1600" b="1" spc="-1" dirty="0" smtClean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1600" b="1" spc="0" dirty="0" smtClean="0">
                <a:solidFill>
                  <a:srgbClr val="7030A0"/>
                </a:solidFill>
                <a:latin typeface="Calibri"/>
                <a:cs typeface="Calibri"/>
              </a:rPr>
              <a:t>δομής</a:t>
            </a:r>
            <a:endParaRPr sz="1600" b="1">
              <a:solidFill>
                <a:srgbClr val="7030A0"/>
              </a:solidFill>
              <a:latin typeface="Calibri"/>
              <a:cs typeface="Calibri"/>
            </a:endParaRPr>
          </a:p>
          <a:p>
            <a:pPr marL="92328">
              <a:lnSpc>
                <a:spcPts val="1910"/>
              </a:lnSpc>
              <a:spcBef>
                <a:spcPts val="95"/>
              </a:spcBef>
            </a:pPr>
            <a:r>
              <a:rPr sz="2400" spc="-4" baseline="1706" dirty="0" smtClean="0">
                <a:solidFill>
                  <a:schemeClr val="bg1"/>
                </a:solidFill>
                <a:latin typeface="Calibri"/>
                <a:cs typeface="Calibri"/>
              </a:rPr>
              <a:t>1</a:t>
            </a:r>
            <a:r>
              <a:rPr sz="2400" spc="0" baseline="1706" dirty="0" smtClean="0">
                <a:solidFill>
                  <a:schemeClr val="bg1"/>
                </a:solidFill>
                <a:latin typeface="Calibri"/>
                <a:cs typeface="Calibri"/>
              </a:rPr>
              <a:t>.     </a:t>
            </a:r>
            <a:r>
              <a:rPr sz="2400" spc="209" baseline="1706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0" baseline="1706" dirty="0" smtClean="0">
                <a:solidFill>
                  <a:schemeClr val="bg1"/>
                </a:solidFill>
                <a:latin typeface="Calibri"/>
                <a:cs typeface="Calibri"/>
              </a:rPr>
              <a:t>Πο</a:t>
            </a:r>
            <a:r>
              <a:rPr sz="2400" spc="4" baseline="1706" dirty="0" smtClean="0">
                <a:solidFill>
                  <a:schemeClr val="bg1"/>
                </a:solidFill>
                <a:latin typeface="Calibri"/>
                <a:cs typeface="Calibri"/>
              </a:rPr>
              <a:t>ι</a:t>
            </a:r>
            <a:r>
              <a:rPr sz="2400" spc="0" baseline="1706" dirty="0" smtClean="0">
                <a:solidFill>
                  <a:schemeClr val="bg1"/>
                </a:solidFill>
                <a:latin typeface="Calibri"/>
                <a:cs typeface="Calibri"/>
              </a:rPr>
              <a:t>α</a:t>
            </a:r>
            <a:r>
              <a:rPr sz="2400" spc="-16" baseline="1706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0" baseline="1706" dirty="0" smtClean="0">
                <a:solidFill>
                  <a:schemeClr val="bg1"/>
                </a:solidFill>
                <a:latin typeface="Calibri"/>
                <a:cs typeface="Calibri"/>
              </a:rPr>
              <a:t>ε</a:t>
            </a:r>
            <a:r>
              <a:rPr sz="2400" spc="-14" baseline="1706" dirty="0" smtClean="0">
                <a:solidFill>
                  <a:schemeClr val="bg1"/>
                </a:solidFill>
                <a:latin typeface="Calibri"/>
                <a:cs typeface="Calibri"/>
              </a:rPr>
              <a:t>ί</a:t>
            </a:r>
            <a:r>
              <a:rPr sz="2400" spc="0" baseline="1706" dirty="0" smtClean="0">
                <a:solidFill>
                  <a:schemeClr val="bg1"/>
                </a:solidFill>
                <a:latin typeface="Calibri"/>
                <a:cs typeface="Calibri"/>
              </a:rPr>
              <a:t>ναι</a:t>
            </a:r>
            <a:r>
              <a:rPr sz="2400" spc="-42" baseline="1706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0" baseline="1706" dirty="0" smtClean="0">
                <a:solidFill>
                  <a:schemeClr val="bg1"/>
                </a:solidFill>
                <a:latin typeface="Calibri"/>
                <a:cs typeface="Calibri"/>
              </a:rPr>
              <a:t>η</a:t>
            </a:r>
            <a:r>
              <a:rPr sz="2400" spc="-3" baseline="1706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0" baseline="1706" dirty="0" smtClean="0">
                <a:solidFill>
                  <a:schemeClr val="bg1"/>
                </a:solidFill>
                <a:latin typeface="Calibri"/>
                <a:cs typeface="Calibri"/>
              </a:rPr>
              <a:t>σημερ</a:t>
            </a:r>
            <a:r>
              <a:rPr sz="2400" spc="-14" baseline="1706" dirty="0" smtClean="0">
                <a:solidFill>
                  <a:schemeClr val="bg1"/>
                </a:solidFill>
                <a:latin typeface="Calibri"/>
                <a:cs typeface="Calibri"/>
              </a:rPr>
              <a:t>ι</a:t>
            </a:r>
            <a:r>
              <a:rPr sz="2400" spc="0" baseline="1706" dirty="0" smtClean="0">
                <a:solidFill>
                  <a:schemeClr val="bg1"/>
                </a:solidFill>
                <a:latin typeface="Calibri"/>
                <a:cs typeface="Calibri"/>
              </a:rPr>
              <a:t>νή</a:t>
            </a:r>
            <a:r>
              <a:rPr sz="2400" spc="-61" baseline="1706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0" baseline="1706" dirty="0" smtClean="0">
                <a:solidFill>
                  <a:schemeClr val="bg1"/>
                </a:solidFill>
                <a:latin typeface="Calibri"/>
                <a:cs typeface="Calibri"/>
              </a:rPr>
              <a:t>δομή</a:t>
            </a:r>
            <a:r>
              <a:rPr sz="2400" spc="-29" baseline="1706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4" baseline="1706" dirty="0" smtClean="0">
                <a:solidFill>
                  <a:schemeClr val="bg1"/>
                </a:solidFill>
                <a:latin typeface="Calibri"/>
                <a:cs typeface="Calibri"/>
              </a:rPr>
              <a:t>τ</a:t>
            </a:r>
            <a:r>
              <a:rPr sz="2400" spc="0" baseline="1706" dirty="0" smtClean="0">
                <a:solidFill>
                  <a:schemeClr val="bg1"/>
                </a:solidFill>
                <a:latin typeface="Calibri"/>
                <a:cs typeface="Calibri"/>
              </a:rPr>
              <a:t>ου</a:t>
            </a:r>
            <a:r>
              <a:rPr sz="2400" spc="-18" baseline="1706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4" baseline="1706" dirty="0" smtClean="0">
                <a:solidFill>
                  <a:schemeClr val="bg1"/>
                </a:solidFill>
                <a:latin typeface="Calibri"/>
                <a:cs typeface="Calibri"/>
              </a:rPr>
              <a:t>α</a:t>
            </a:r>
            <a:r>
              <a:rPr sz="2400" spc="-9" baseline="1706" dirty="0" smtClean="0">
                <a:solidFill>
                  <a:schemeClr val="bg1"/>
                </a:solidFill>
                <a:latin typeface="Calibri"/>
                <a:cs typeface="Calibri"/>
              </a:rPr>
              <a:t>θ</a:t>
            </a:r>
            <a:r>
              <a:rPr sz="2400" spc="4" baseline="1706" dirty="0" smtClean="0">
                <a:solidFill>
                  <a:schemeClr val="bg1"/>
                </a:solidFill>
                <a:latin typeface="Calibri"/>
                <a:cs typeface="Calibri"/>
              </a:rPr>
              <a:t>λ</a:t>
            </a:r>
            <a:r>
              <a:rPr sz="2400" spc="-29" baseline="1706" dirty="0" smtClean="0">
                <a:solidFill>
                  <a:schemeClr val="bg1"/>
                </a:solidFill>
                <a:latin typeface="Calibri"/>
                <a:cs typeface="Calibri"/>
              </a:rPr>
              <a:t>η</a:t>
            </a:r>
            <a:r>
              <a:rPr sz="2400" spc="4" baseline="1706" dirty="0" smtClean="0">
                <a:solidFill>
                  <a:schemeClr val="bg1"/>
                </a:solidFill>
                <a:latin typeface="Calibri"/>
                <a:cs typeface="Calibri"/>
              </a:rPr>
              <a:t>τι</a:t>
            </a:r>
            <a:r>
              <a:rPr sz="2400" spc="-54" baseline="1706" dirty="0" smtClean="0">
                <a:solidFill>
                  <a:schemeClr val="bg1"/>
                </a:solidFill>
                <a:latin typeface="Calibri"/>
                <a:cs typeface="Calibri"/>
              </a:rPr>
              <a:t>κ</a:t>
            </a:r>
            <a:r>
              <a:rPr sz="2400" spc="0" baseline="1706" dirty="0" smtClean="0">
                <a:solidFill>
                  <a:schemeClr val="bg1"/>
                </a:solidFill>
                <a:latin typeface="Calibri"/>
                <a:cs typeface="Calibri"/>
              </a:rPr>
              <a:t>ού</a:t>
            </a:r>
            <a:r>
              <a:rPr sz="2400" spc="-48" baseline="1706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0" baseline="1706" dirty="0" smtClean="0">
                <a:solidFill>
                  <a:schemeClr val="bg1"/>
                </a:solidFill>
                <a:latin typeface="Calibri"/>
                <a:cs typeface="Calibri"/>
              </a:rPr>
              <a:t>ο</a:t>
            </a:r>
            <a:r>
              <a:rPr sz="2400" spc="-9" baseline="1706" dirty="0" smtClean="0">
                <a:solidFill>
                  <a:schemeClr val="bg1"/>
                </a:solidFill>
                <a:latin typeface="Calibri"/>
                <a:cs typeface="Calibri"/>
              </a:rPr>
              <a:t>ρ</a:t>
            </a:r>
            <a:r>
              <a:rPr sz="2400" spc="0" baseline="1706" dirty="0" smtClean="0">
                <a:solidFill>
                  <a:schemeClr val="bg1"/>
                </a:solidFill>
                <a:latin typeface="Calibri"/>
                <a:cs typeface="Calibri"/>
              </a:rPr>
              <a:t>γ</a:t>
            </a:r>
            <a:r>
              <a:rPr sz="2400" spc="-9" baseline="1706" dirty="0" smtClean="0">
                <a:solidFill>
                  <a:schemeClr val="bg1"/>
                </a:solidFill>
                <a:latin typeface="Calibri"/>
                <a:cs typeface="Calibri"/>
              </a:rPr>
              <a:t>α</a:t>
            </a:r>
            <a:r>
              <a:rPr sz="2400" spc="0" baseline="1706" dirty="0" smtClean="0">
                <a:solidFill>
                  <a:schemeClr val="bg1"/>
                </a:solidFill>
                <a:latin typeface="Calibri"/>
                <a:cs typeface="Calibri"/>
              </a:rPr>
              <a:t>ν</a:t>
            </a:r>
            <a:r>
              <a:rPr sz="2400" spc="9" baseline="1706" dirty="0" smtClean="0">
                <a:solidFill>
                  <a:schemeClr val="bg1"/>
                </a:solidFill>
                <a:latin typeface="Calibri"/>
                <a:cs typeface="Calibri"/>
              </a:rPr>
              <a:t>ι</a:t>
            </a:r>
            <a:r>
              <a:rPr sz="2400" spc="0" baseline="1706" dirty="0" smtClean="0">
                <a:solidFill>
                  <a:schemeClr val="bg1"/>
                </a:solidFill>
                <a:latin typeface="Calibri"/>
                <a:cs typeface="Calibri"/>
              </a:rPr>
              <a:t>σ</a:t>
            </a:r>
            <a:r>
              <a:rPr sz="2400" spc="-9" baseline="1706" dirty="0" smtClean="0">
                <a:solidFill>
                  <a:schemeClr val="bg1"/>
                </a:solidFill>
                <a:latin typeface="Calibri"/>
                <a:cs typeface="Calibri"/>
              </a:rPr>
              <a:t>μ</a:t>
            </a:r>
            <a:r>
              <a:rPr sz="2400" spc="0" baseline="1706" dirty="0" smtClean="0">
                <a:solidFill>
                  <a:schemeClr val="bg1"/>
                </a:solidFill>
                <a:latin typeface="Calibri"/>
                <a:cs typeface="Calibri"/>
              </a:rPr>
              <a:t>ο</a:t>
            </a:r>
            <a:r>
              <a:rPr sz="2400" spc="19" baseline="1706" dirty="0" smtClean="0">
                <a:solidFill>
                  <a:schemeClr val="bg1"/>
                </a:solidFill>
                <a:latin typeface="Calibri"/>
                <a:cs typeface="Calibri"/>
              </a:rPr>
              <a:t>ύ</a:t>
            </a:r>
            <a:r>
              <a:rPr sz="2400" spc="0" baseline="1706" dirty="0" smtClean="0">
                <a:solidFill>
                  <a:schemeClr val="bg1"/>
                </a:solidFill>
                <a:latin typeface="Calibri"/>
                <a:cs typeface="Calibri"/>
              </a:rPr>
              <a:t>;</a:t>
            </a:r>
            <a:endParaRPr sz="1600">
              <a:solidFill>
                <a:schemeClr val="bg1"/>
              </a:solidFill>
              <a:latin typeface="Calibri"/>
              <a:cs typeface="Calibri"/>
            </a:endParaRPr>
          </a:p>
          <a:p>
            <a:pPr marL="92328">
              <a:lnSpc>
                <a:spcPts val="1920"/>
              </a:lnSpc>
              <a:spcBef>
                <a:spcPts val="0"/>
              </a:spcBef>
            </a:pPr>
            <a:r>
              <a:rPr sz="2400" spc="-4" baseline="1706" dirty="0" smtClean="0">
                <a:solidFill>
                  <a:schemeClr val="bg1"/>
                </a:solidFill>
                <a:latin typeface="Calibri"/>
                <a:cs typeface="Calibri"/>
              </a:rPr>
              <a:t>2</a:t>
            </a:r>
            <a:r>
              <a:rPr sz="2400" spc="0" baseline="1706" dirty="0" smtClean="0">
                <a:solidFill>
                  <a:schemeClr val="bg1"/>
                </a:solidFill>
                <a:latin typeface="Calibri"/>
                <a:cs typeface="Calibri"/>
              </a:rPr>
              <a:t>.     </a:t>
            </a:r>
            <a:r>
              <a:rPr sz="2400" spc="209" baseline="1706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0" baseline="1706" dirty="0" smtClean="0">
                <a:solidFill>
                  <a:schemeClr val="bg1"/>
                </a:solidFill>
                <a:latin typeface="Calibri"/>
                <a:cs typeface="Calibri"/>
              </a:rPr>
              <a:t>Πο</a:t>
            </a:r>
            <a:r>
              <a:rPr sz="2400" spc="4" baseline="1706" dirty="0" smtClean="0">
                <a:solidFill>
                  <a:schemeClr val="bg1"/>
                </a:solidFill>
                <a:latin typeface="Calibri"/>
                <a:cs typeface="Calibri"/>
              </a:rPr>
              <a:t>ι</a:t>
            </a:r>
            <a:r>
              <a:rPr sz="2400" spc="0" baseline="1706" dirty="0" smtClean="0">
                <a:solidFill>
                  <a:schemeClr val="bg1"/>
                </a:solidFill>
                <a:latin typeface="Calibri"/>
                <a:cs typeface="Calibri"/>
              </a:rPr>
              <a:t>α</a:t>
            </a:r>
            <a:r>
              <a:rPr sz="2400" spc="-16" baseline="1706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0" baseline="1706" dirty="0" smtClean="0">
                <a:solidFill>
                  <a:schemeClr val="bg1"/>
                </a:solidFill>
                <a:latin typeface="Calibri"/>
                <a:cs typeface="Calibri"/>
              </a:rPr>
              <a:t>ε</a:t>
            </a:r>
            <a:r>
              <a:rPr sz="2400" spc="-14" baseline="1706" dirty="0" smtClean="0">
                <a:solidFill>
                  <a:schemeClr val="bg1"/>
                </a:solidFill>
                <a:latin typeface="Calibri"/>
                <a:cs typeface="Calibri"/>
              </a:rPr>
              <a:t>ί</a:t>
            </a:r>
            <a:r>
              <a:rPr sz="2400" spc="0" baseline="1706" dirty="0" smtClean="0">
                <a:solidFill>
                  <a:schemeClr val="bg1"/>
                </a:solidFill>
                <a:latin typeface="Calibri"/>
                <a:cs typeface="Calibri"/>
              </a:rPr>
              <a:t>ναι</a:t>
            </a:r>
            <a:r>
              <a:rPr sz="2400" spc="-42" baseline="1706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4" baseline="1706" dirty="0" smtClean="0">
                <a:solidFill>
                  <a:schemeClr val="bg1"/>
                </a:solidFill>
                <a:latin typeface="Calibri"/>
                <a:cs typeface="Calibri"/>
              </a:rPr>
              <a:t>τ</a:t>
            </a:r>
            <a:r>
              <a:rPr sz="2400" spc="0" baseline="1706" dirty="0" smtClean="0">
                <a:solidFill>
                  <a:schemeClr val="bg1"/>
                </a:solidFill>
                <a:latin typeface="Calibri"/>
                <a:cs typeface="Calibri"/>
              </a:rPr>
              <a:t>α με</a:t>
            </a:r>
            <a:r>
              <a:rPr sz="2400" spc="9" baseline="1706" dirty="0" smtClean="0">
                <a:solidFill>
                  <a:schemeClr val="bg1"/>
                </a:solidFill>
                <a:latin typeface="Calibri"/>
                <a:cs typeface="Calibri"/>
              </a:rPr>
              <a:t>ι</a:t>
            </a:r>
            <a:r>
              <a:rPr sz="2400" spc="0" baseline="1706" dirty="0" smtClean="0">
                <a:solidFill>
                  <a:schemeClr val="bg1"/>
                </a:solidFill>
                <a:latin typeface="Calibri"/>
                <a:cs typeface="Calibri"/>
              </a:rPr>
              <a:t>ον</a:t>
            </a:r>
            <a:r>
              <a:rPr sz="2400" spc="4" baseline="1706" dirty="0" smtClean="0">
                <a:solidFill>
                  <a:schemeClr val="bg1"/>
                </a:solidFill>
                <a:latin typeface="Calibri"/>
                <a:cs typeface="Calibri"/>
              </a:rPr>
              <a:t>ε</a:t>
            </a:r>
            <a:r>
              <a:rPr sz="2400" spc="-4" baseline="1706" dirty="0" smtClean="0">
                <a:solidFill>
                  <a:schemeClr val="bg1"/>
                </a:solidFill>
                <a:latin typeface="Calibri"/>
                <a:cs typeface="Calibri"/>
              </a:rPr>
              <a:t>κ</a:t>
            </a:r>
            <a:r>
              <a:rPr sz="2400" spc="4" baseline="1706" dirty="0" smtClean="0">
                <a:solidFill>
                  <a:schemeClr val="bg1"/>
                </a:solidFill>
                <a:latin typeface="Calibri"/>
                <a:cs typeface="Calibri"/>
              </a:rPr>
              <a:t>τ</a:t>
            </a:r>
            <a:r>
              <a:rPr sz="2400" spc="-4" baseline="1706" dirty="0" smtClean="0">
                <a:solidFill>
                  <a:schemeClr val="bg1"/>
                </a:solidFill>
                <a:latin typeface="Calibri"/>
                <a:cs typeface="Calibri"/>
              </a:rPr>
              <a:t>ή</a:t>
            </a:r>
            <a:r>
              <a:rPr sz="2400" spc="-14" baseline="1706" dirty="0" smtClean="0">
                <a:solidFill>
                  <a:schemeClr val="bg1"/>
                </a:solidFill>
                <a:latin typeface="Calibri"/>
                <a:cs typeface="Calibri"/>
              </a:rPr>
              <a:t>μ</a:t>
            </a:r>
            <a:r>
              <a:rPr sz="2400" spc="-4" baseline="1706" dirty="0" smtClean="0">
                <a:solidFill>
                  <a:schemeClr val="bg1"/>
                </a:solidFill>
                <a:latin typeface="Calibri"/>
                <a:cs typeface="Calibri"/>
              </a:rPr>
              <a:t>ατ</a:t>
            </a:r>
            <a:r>
              <a:rPr sz="2400" spc="0" baseline="1706" dirty="0" smtClean="0">
                <a:solidFill>
                  <a:schemeClr val="bg1"/>
                </a:solidFill>
                <a:latin typeface="Calibri"/>
                <a:cs typeface="Calibri"/>
              </a:rPr>
              <a:t>α</a:t>
            </a:r>
            <a:r>
              <a:rPr sz="2400" spc="-83" baseline="1706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54" baseline="1706" dirty="0" smtClean="0">
                <a:solidFill>
                  <a:schemeClr val="bg1"/>
                </a:solidFill>
                <a:latin typeface="Calibri"/>
                <a:cs typeface="Calibri"/>
              </a:rPr>
              <a:t>κ</a:t>
            </a:r>
            <a:r>
              <a:rPr sz="2400" spc="-4" baseline="1706" dirty="0" smtClean="0">
                <a:solidFill>
                  <a:schemeClr val="bg1"/>
                </a:solidFill>
                <a:latin typeface="Calibri"/>
                <a:cs typeface="Calibri"/>
              </a:rPr>
              <a:t>α</a:t>
            </a:r>
            <a:r>
              <a:rPr sz="2400" spc="0" baseline="1706" dirty="0" smtClean="0">
                <a:solidFill>
                  <a:schemeClr val="bg1"/>
                </a:solidFill>
                <a:latin typeface="Calibri"/>
                <a:cs typeface="Calibri"/>
              </a:rPr>
              <a:t>ι</a:t>
            </a:r>
            <a:r>
              <a:rPr sz="2400" spc="-5" baseline="1706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4" baseline="1706" dirty="0" smtClean="0">
                <a:solidFill>
                  <a:schemeClr val="bg1"/>
                </a:solidFill>
                <a:latin typeface="Calibri"/>
                <a:cs typeface="Calibri"/>
              </a:rPr>
              <a:t>τ</a:t>
            </a:r>
            <a:r>
              <a:rPr sz="2400" spc="0" baseline="1706" dirty="0" smtClean="0">
                <a:solidFill>
                  <a:schemeClr val="bg1"/>
                </a:solidFill>
                <a:latin typeface="Calibri"/>
                <a:cs typeface="Calibri"/>
              </a:rPr>
              <a:t>α </a:t>
            </a:r>
            <a:r>
              <a:rPr sz="2400" spc="4" baseline="1706" dirty="0" smtClean="0">
                <a:solidFill>
                  <a:schemeClr val="bg1"/>
                </a:solidFill>
                <a:latin typeface="Calibri"/>
                <a:cs typeface="Calibri"/>
              </a:rPr>
              <a:t>πλ</a:t>
            </a:r>
            <a:r>
              <a:rPr sz="2400" spc="0" baseline="1706" dirty="0" smtClean="0">
                <a:solidFill>
                  <a:schemeClr val="bg1"/>
                </a:solidFill>
                <a:latin typeface="Calibri"/>
                <a:cs typeface="Calibri"/>
              </a:rPr>
              <a:t>εο</a:t>
            </a:r>
            <a:r>
              <a:rPr sz="2400" spc="4" baseline="1706" dirty="0" smtClean="0">
                <a:solidFill>
                  <a:schemeClr val="bg1"/>
                </a:solidFill>
                <a:latin typeface="Calibri"/>
                <a:cs typeface="Calibri"/>
              </a:rPr>
              <a:t>ν</a:t>
            </a:r>
            <a:r>
              <a:rPr sz="2400" spc="0" baseline="1706" dirty="0" smtClean="0">
                <a:solidFill>
                  <a:schemeClr val="bg1"/>
                </a:solidFill>
                <a:latin typeface="Calibri"/>
                <a:cs typeface="Calibri"/>
              </a:rPr>
              <a:t>εκτή</a:t>
            </a:r>
            <a:r>
              <a:rPr sz="2400" spc="-14" baseline="1706" dirty="0" smtClean="0">
                <a:solidFill>
                  <a:schemeClr val="bg1"/>
                </a:solidFill>
                <a:latin typeface="Calibri"/>
                <a:cs typeface="Calibri"/>
              </a:rPr>
              <a:t>μ</a:t>
            </a:r>
            <a:r>
              <a:rPr sz="2400" spc="-4" baseline="1706" dirty="0" smtClean="0">
                <a:solidFill>
                  <a:schemeClr val="bg1"/>
                </a:solidFill>
                <a:latin typeface="Calibri"/>
                <a:cs typeface="Calibri"/>
              </a:rPr>
              <a:t>ατ</a:t>
            </a:r>
            <a:r>
              <a:rPr sz="2400" spc="0" baseline="1706" dirty="0" smtClean="0">
                <a:solidFill>
                  <a:schemeClr val="bg1"/>
                </a:solidFill>
                <a:latin typeface="Calibri"/>
                <a:cs typeface="Calibri"/>
              </a:rPr>
              <a:t>α</a:t>
            </a:r>
            <a:r>
              <a:rPr sz="2400" spc="-86" baseline="1706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4" baseline="1706" dirty="0" smtClean="0">
                <a:solidFill>
                  <a:schemeClr val="bg1"/>
                </a:solidFill>
                <a:latin typeface="Calibri"/>
                <a:cs typeface="Calibri"/>
              </a:rPr>
              <a:t>τ</a:t>
            </a:r>
            <a:r>
              <a:rPr sz="2400" spc="-4" baseline="1706" dirty="0" smtClean="0">
                <a:solidFill>
                  <a:schemeClr val="bg1"/>
                </a:solidFill>
                <a:latin typeface="Calibri"/>
                <a:cs typeface="Calibri"/>
              </a:rPr>
              <a:t>η</a:t>
            </a:r>
            <a:r>
              <a:rPr sz="2400" spc="34" baseline="1706" dirty="0" smtClean="0">
                <a:solidFill>
                  <a:schemeClr val="bg1"/>
                </a:solidFill>
                <a:latin typeface="Calibri"/>
                <a:cs typeface="Calibri"/>
              </a:rPr>
              <a:t>ς</a:t>
            </a:r>
            <a:r>
              <a:rPr sz="2400" spc="0" baseline="1706" dirty="0" smtClean="0">
                <a:solidFill>
                  <a:schemeClr val="bg1"/>
                </a:solidFill>
                <a:latin typeface="Calibri"/>
                <a:cs typeface="Calibri"/>
              </a:rPr>
              <a:t>;</a:t>
            </a:r>
            <a:endParaRPr sz="1600">
              <a:solidFill>
                <a:schemeClr val="bg1"/>
              </a:solidFill>
              <a:latin typeface="Calibri"/>
              <a:cs typeface="Calibri"/>
            </a:endParaRPr>
          </a:p>
          <a:p>
            <a:pPr marL="92328">
              <a:lnSpc>
                <a:spcPts val="1920"/>
              </a:lnSpc>
            </a:pPr>
            <a:r>
              <a:rPr sz="2400" spc="-4" baseline="1706" dirty="0" smtClean="0">
                <a:solidFill>
                  <a:schemeClr val="bg1"/>
                </a:solidFill>
                <a:latin typeface="Calibri"/>
                <a:cs typeface="Calibri"/>
              </a:rPr>
              <a:t>3</a:t>
            </a:r>
            <a:r>
              <a:rPr sz="2400" spc="0" baseline="1706" dirty="0" smtClean="0">
                <a:solidFill>
                  <a:schemeClr val="bg1"/>
                </a:solidFill>
                <a:latin typeface="Calibri"/>
                <a:cs typeface="Calibri"/>
              </a:rPr>
              <a:t>.     </a:t>
            </a:r>
            <a:r>
              <a:rPr sz="2400" spc="209" baseline="1706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0" baseline="1706" dirty="0" smtClean="0">
                <a:solidFill>
                  <a:schemeClr val="bg1"/>
                </a:solidFill>
                <a:latin typeface="Calibri"/>
                <a:cs typeface="Calibri"/>
              </a:rPr>
              <a:t>Ε</a:t>
            </a:r>
            <a:r>
              <a:rPr sz="2400" spc="-19" baseline="1706" dirty="0" smtClean="0">
                <a:solidFill>
                  <a:schemeClr val="bg1"/>
                </a:solidFill>
                <a:latin typeface="Calibri"/>
                <a:cs typeface="Calibri"/>
              </a:rPr>
              <a:t>ξ</a:t>
            </a:r>
            <a:r>
              <a:rPr sz="2400" spc="0" baseline="1706" dirty="0" smtClean="0">
                <a:solidFill>
                  <a:schemeClr val="bg1"/>
                </a:solidFill>
                <a:latin typeface="Calibri"/>
                <a:cs typeface="Calibri"/>
              </a:rPr>
              <a:t>υπηρ</a:t>
            </a:r>
            <a:r>
              <a:rPr sz="2400" spc="4" baseline="1706" dirty="0" smtClean="0">
                <a:solidFill>
                  <a:schemeClr val="bg1"/>
                </a:solidFill>
                <a:latin typeface="Calibri"/>
                <a:cs typeface="Calibri"/>
              </a:rPr>
              <a:t>ετ</a:t>
            </a:r>
            <a:r>
              <a:rPr sz="2400" spc="0" baseline="1706" dirty="0" smtClean="0">
                <a:solidFill>
                  <a:schemeClr val="bg1"/>
                </a:solidFill>
                <a:latin typeface="Calibri"/>
                <a:cs typeface="Calibri"/>
              </a:rPr>
              <a:t>εί</a:t>
            </a:r>
            <a:r>
              <a:rPr sz="2400" spc="-63" baseline="1706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4" baseline="1706" dirty="0" smtClean="0">
                <a:solidFill>
                  <a:schemeClr val="bg1"/>
                </a:solidFill>
                <a:latin typeface="Calibri"/>
                <a:cs typeface="Calibri"/>
              </a:rPr>
              <a:t>τι</a:t>
            </a:r>
            <a:r>
              <a:rPr sz="2400" spc="0" baseline="1706" dirty="0" smtClean="0">
                <a:solidFill>
                  <a:schemeClr val="bg1"/>
                </a:solidFill>
                <a:latin typeface="Calibri"/>
                <a:cs typeface="Calibri"/>
              </a:rPr>
              <a:t>ς</a:t>
            </a:r>
            <a:r>
              <a:rPr sz="2400" spc="-17" baseline="1706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0" baseline="1706" dirty="0" smtClean="0">
                <a:solidFill>
                  <a:schemeClr val="bg1"/>
                </a:solidFill>
                <a:latin typeface="Calibri"/>
                <a:cs typeface="Calibri"/>
              </a:rPr>
              <a:t>ανά</a:t>
            </a:r>
            <a:r>
              <a:rPr sz="2400" spc="-4" baseline="1706" dirty="0" smtClean="0">
                <a:solidFill>
                  <a:schemeClr val="bg1"/>
                </a:solidFill>
                <a:latin typeface="Calibri"/>
                <a:cs typeface="Calibri"/>
              </a:rPr>
              <a:t>γ</a:t>
            </a:r>
            <a:r>
              <a:rPr sz="2400" spc="-29" baseline="1706" dirty="0" smtClean="0">
                <a:solidFill>
                  <a:schemeClr val="bg1"/>
                </a:solidFill>
                <a:latin typeface="Calibri"/>
                <a:cs typeface="Calibri"/>
              </a:rPr>
              <a:t>κ</a:t>
            </a:r>
            <a:r>
              <a:rPr sz="2400" spc="0" baseline="1706" dirty="0" smtClean="0">
                <a:solidFill>
                  <a:schemeClr val="bg1"/>
                </a:solidFill>
                <a:latin typeface="Calibri"/>
                <a:cs typeface="Calibri"/>
              </a:rPr>
              <a:t>ες</a:t>
            </a:r>
            <a:r>
              <a:rPr sz="2400" spc="-23" baseline="1706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4" baseline="1706" dirty="0" smtClean="0">
                <a:solidFill>
                  <a:schemeClr val="bg1"/>
                </a:solidFill>
                <a:latin typeface="Calibri"/>
                <a:cs typeface="Calibri"/>
              </a:rPr>
              <a:t>τω</a:t>
            </a:r>
            <a:r>
              <a:rPr sz="2400" spc="0" baseline="1706" dirty="0" smtClean="0">
                <a:solidFill>
                  <a:schemeClr val="bg1"/>
                </a:solidFill>
                <a:latin typeface="Calibri"/>
                <a:cs typeface="Calibri"/>
              </a:rPr>
              <a:t>ν</a:t>
            </a:r>
            <a:r>
              <a:rPr sz="2400" spc="-24" baseline="1706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4" baseline="1706" dirty="0" smtClean="0">
                <a:solidFill>
                  <a:schemeClr val="bg1"/>
                </a:solidFill>
                <a:latin typeface="Calibri"/>
                <a:cs typeface="Calibri"/>
              </a:rPr>
              <a:t>π</a:t>
            </a:r>
            <a:r>
              <a:rPr sz="2400" spc="0" baseline="1706" dirty="0" smtClean="0">
                <a:solidFill>
                  <a:schemeClr val="bg1"/>
                </a:solidFill>
                <a:latin typeface="Calibri"/>
                <a:cs typeface="Calibri"/>
              </a:rPr>
              <a:t>ε</a:t>
            </a:r>
            <a:r>
              <a:rPr sz="2400" spc="-14" baseline="1706" dirty="0" smtClean="0">
                <a:solidFill>
                  <a:schemeClr val="bg1"/>
                </a:solidFill>
                <a:latin typeface="Calibri"/>
                <a:cs typeface="Calibri"/>
              </a:rPr>
              <a:t>λ</a:t>
            </a:r>
            <a:r>
              <a:rPr sz="2400" spc="-4" baseline="1706" dirty="0" smtClean="0">
                <a:solidFill>
                  <a:schemeClr val="bg1"/>
                </a:solidFill>
                <a:latin typeface="Calibri"/>
                <a:cs typeface="Calibri"/>
              </a:rPr>
              <a:t>ατώ</a:t>
            </a:r>
            <a:r>
              <a:rPr sz="2400" spc="0" baseline="1706" dirty="0" smtClean="0">
                <a:solidFill>
                  <a:schemeClr val="bg1"/>
                </a:solidFill>
                <a:latin typeface="Calibri"/>
                <a:cs typeface="Calibri"/>
              </a:rPr>
              <a:t>ν/με</a:t>
            </a:r>
            <a:r>
              <a:rPr sz="2400" spc="-19" baseline="1706" dirty="0" smtClean="0">
                <a:solidFill>
                  <a:schemeClr val="bg1"/>
                </a:solidFill>
                <a:latin typeface="Calibri"/>
                <a:cs typeface="Calibri"/>
              </a:rPr>
              <a:t>λ</a:t>
            </a:r>
            <a:r>
              <a:rPr sz="2400" spc="-4" baseline="1706" dirty="0" smtClean="0">
                <a:solidFill>
                  <a:schemeClr val="bg1"/>
                </a:solidFill>
                <a:latin typeface="Calibri"/>
                <a:cs typeface="Calibri"/>
              </a:rPr>
              <a:t>ώ</a:t>
            </a:r>
            <a:r>
              <a:rPr sz="2400" spc="19" baseline="1706" dirty="0" smtClean="0">
                <a:solidFill>
                  <a:schemeClr val="bg1"/>
                </a:solidFill>
                <a:latin typeface="Calibri"/>
                <a:cs typeface="Calibri"/>
              </a:rPr>
              <a:t>ν</a:t>
            </a:r>
            <a:r>
              <a:rPr sz="2400" spc="0" baseline="1706" dirty="0" smtClean="0">
                <a:solidFill>
                  <a:schemeClr val="bg1"/>
                </a:solidFill>
                <a:latin typeface="Calibri"/>
                <a:cs typeface="Calibri"/>
              </a:rPr>
              <a:t>;</a:t>
            </a:r>
            <a:endParaRPr sz="1600">
              <a:solidFill>
                <a:schemeClr val="bg1"/>
              </a:solidFill>
              <a:latin typeface="Calibri"/>
              <a:cs typeface="Calibri"/>
            </a:endParaRPr>
          </a:p>
          <a:p>
            <a:pPr marL="92328">
              <a:lnSpc>
                <a:spcPts val="1920"/>
              </a:lnSpc>
            </a:pPr>
            <a:r>
              <a:rPr sz="2400" spc="-4" baseline="1706" dirty="0" smtClean="0">
                <a:solidFill>
                  <a:schemeClr val="bg1"/>
                </a:solidFill>
                <a:latin typeface="Calibri"/>
                <a:cs typeface="Calibri"/>
              </a:rPr>
              <a:t>4</a:t>
            </a:r>
            <a:r>
              <a:rPr sz="2400" spc="0" baseline="1706" dirty="0" smtClean="0">
                <a:solidFill>
                  <a:schemeClr val="bg1"/>
                </a:solidFill>
                <a:latin typeface="Calibri"/>
                <a:cs typeface="Calibri"/>
              </a:rPr>
              <a:t>.     </a:t>
            </a:r>
            <a:r>
              <a:rPr sz="2400" spc="209" baseline="1706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0" baseline="1706" dirty="0" smtClean="0">
                <a:solidFill>
                  <a:schemeClr val="bg1"/>
                </a:solidFill>
                <a:latin typeface="Calibri"/>
                <a:cs typeface="Calibri"/>
              </a:rPr>
              <a:t>Ε</a:t>
            </a:r>
            <a:r>
              <a:rPr sz="2400" spc="-19" baseline="1706" dirty="0" smtClean="0">
                <a:solidFill>
                  <a:schemeClr val="bg1"/>
                </a:solidFill>
                <a:latin typeface="Calibri"/>
                <a:cs typeface="Calibri"/>
              </a:rPr>
              <a:t>ξ</a:t>
            </a:r>
            <a:r>
              <a:rPr sz="2400" spc="0" baseline="1706" dirty="0" smtClean="0">
                <a:solidFill>
                  <a:schemeClr val="bg1"/>
                </a:solidFill>
                <a:latin typeface="Calibri"/>
                <a:cs typeface="Calibri"/>
              </a:rPr>
              <a:t>υπηρ</a:t>
            </a:r>
            <a:r>
              <a:rPr sz="2400" spc="4" baseline="1706" dirty="0" smtClean="0">
                <a:solidFill>
                  <a:schemeClr val="bg1"/>
                </a:solidFill>
                <a:latin typeface="Calibri"/>
                <a:cs typeface="Calibri"/>
              </a:rPr>
              <a:t>ετ</a:t>
            </a:r>
            <a:r>
              <a:rPr sz="2400" spc="0" baseline="1706" dirty="0" smtClean="0">
                <a:solidFill>
                  <a:schemeClr val="bg1"/>
                </a:solidFill>
                <a:latin typeface="Calibri"/>
                <a:cs typeface="Calibri"/>
              </a:rPr>
              <a:t>εί</a:t>
            </a:r>
            <a:r>
              <a:rPr sz="2400" spc="-63" baseline="1706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4" baseline="1706" dirty="0" smtClean="0">
                <a:solidFill>
                  <a:schemeClr val="bg1"/>
                </a:solidFill>
                <a:latin typeface="Calibri"/>
                <a:cs typeface="Calibri"/>
              </a:rPr>
              <a:t>τι</a:t>
            </a:r>
            <a:r>
              <a:rPr sz="2400" spc="0" baseline="1706" dirty="0" smtClean="0">
                <a:solidFill>
                  <a:schemeClr val="bg1"/>
                </a:solidFill>
                <a:latin typeface="Calibri"/>
                <a:cs typeface="Calibri"/>
              </a:rPr>
              <a:t>ς</a:t>
            </a:r>
            <a:r>
              <a:rPr sz="2400" spc="-17" baseline="1706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14" baseline="1706" dirty="0" smtClean="0">
                <a:solidFill>
                  <a:schemeClr val="bg1"/>
                </a:solidFill>
                <a:latin typeface="Calibri"/>
                <a:cs typeface="Calibri"/>
              </a:rPr>
              <a:t>ε</a:t>
            </a:r>
            <a:r>
              <a:rPr sz="2400" spc="0" baseline="1706" dirty="0" smtClean="0">
                <a:solidFill>
                  <a:schemeClr val="bg1"/>
                </a:solidFill>
                <a:latin typeface="Calibri"/>
                <a:cs typeface="Calibri"/>
              </a:rPr>
              <a:t>σ</a:t>
            </a:r>
            <a:r>
              <a:rPr sz="2400" spc="4" baseline="1706" dirty="0" smtClean="0">
                <a:solidFill>
                  <a:schemeClr val="bg1"/>
                </a:solidFill>
                <a:latin typeface="Calibri"/>
                <a:cs typeface="Calibri"/>
              </a:rPr>
              <a:t>ωτ</a:t>
            </a:r>
            <a:r>
              <a:rPr sz="2400" spc="0" baseline="1706" dirty="0" smtClean="0">
                <a:solidFill>
                  <a:schemeClr val="bg1"/>
                </a:solidFill>
                <a:latin typeface="Calibri"/>
                <a:cs typeface="Calibri"/>
              </a:rPr>
              <a:t>ε</a:t>
            </a:r>
            <a:r>
              <a:rPr sz="2400" spc="4" baseline="1706" dirty="0" smtClean="0">
                <a:solidFill>
                  <a:schemeClr val="bg1"/>
                </a:solidFill>
                <a:latin typeface="Calibri"/>
                <a:cs typeface="Calibri"/>
              </a:rPr>
              <a:t>ρι</a:t>
            </a:r>
            <a:r>
              <a:rPr sz="2400" spc="-29" baseline="1706" dirty="0" smtClean="0">
                <a:solidFill>
                  <a:schemeClr val="bg1"/>
                </a:solidFill>
                <a:latin typeface="Calibri"/>
                <a:cs typeface="Calibri"/>
              </a:rPr>
              <a:t>κ</a:t>
            </a:r>
            <a:r>
              <a:rPr sz="2400" spc="0" baseline="1706" dirty="0" smtClean="0">
                <a:solidFill>
                  <a:schemeClr val="bg1"/>
                </a:solidFill>
                <a:latin typeface="Calibri"/>
                <a:cs typeface="Calibri"/>
              </a:rPr>
              <a:t>ές</a:t>
            </a:r>
            <a:r>
              <a:rPr sz="2400" spc="-93" baseline="1706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4" baseline="1706" dirty="0" smtClean="0">
                <a:solidFill>
                  <a:schemeClr val="bg1"/>
                </a:solidFill>
                <a:latin typeface="Calibri"/>
                <a:cs typeface="Calibri"/>
              </a:rPr>
              <a:t>δι</a:t>
            </a:r>
            <a:r>
              <a:rPr sz="2400" spc="0" baseline="1706" dirty="0" smtClean="0">
                <a:solidFill>
                  <a:schemeClr val="bg1"/>
                </a:solidFill>
                <a:latin typeface="Calibri"/>
                <a:cs typeface="Calibri"/>
              </a:rPr>
              <a:t>ο</a:t>
            </a:r>
            <a:r>
              <a:rPr sz="2400" spc="4" baseline="1706" dirty="0" smtClean="0">
                <a:solidFill>
                  <a:schemeClr val="bg1"/>
                </a:solidFill>
                <a:latin typeface="Calibri"/>
                <a:cs typeface="Calibri"/>
              </a:rPr>
              <a:t>ι</a:t>
            </a:r>
            <a:r>
              <a:rPr sz="2400" spc="-4" baseline="1706" dirty="0" smtClean="0">
                <a:solidFill>
                  <a:schemeClr val="bg1"/>
                </a:solidFill>
                <a:latin typeface="Calibri"/>
                <a:cs typeface="Calibri"/>
              </a:rPr>
              <a:t>κ</a:t>
            </a:r>
            <a:r>
              <a:rPr sz="2400" spc="-29" baseline="1706" dirty="0" smtClean="0">
                <a:solidFill>
                  <a:schemeClr val="bg1"/>
                </a:solidFill>
                <a:latin typeface="Calibri"/>
                <a:cs typeface="Calibri"/>
              </a:rPr>
              <a:t>η</a:t>
            </a:r>
            <a:r>
              <a:rPr sz="2400" spc="4" baseline="1706" dirty="0" smtClean="0">
                <a:solidFill>
                  <a:schemeClr val="bg1"/>
                </a:solidFill>
                <a:latin typeface="Calibri"/>
                <a:cs typeface="Calibri"/>
              </a:rPr>
              <a:t>τι</a:t>
            </a:r>
            <a:r>
              <a:rPr sz="2400" spc="-29" baseline="1706" dirty="0" smtClean="0">
                <a:solidFill>
                  <a:schemeClr val="bg1"/>
                </a:solidFill>
                <a:latin typeface="Calibri"/>
                <a:cs typeface="Calibri"/>
              </a:rPr>
              <a:t>κ</a:t>
            </a:r>
            <a:r>
              <a:rPr sz="2400" spc="0" baseline="1706" dirty="0" smtClean="0">
                <a:solidFill>
                  <a:schemeClr val="bg1"/>
                </a:solidFill>
                <a:latin typeface="Calibri"/>
                <a:cs typeface="Calibri"/>
              </a:rPr>
              <a:t>ές</a:t>
            </a:r>
            <a:r>
              <a:rPr sz="2400" spc="-58" baseline="1706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4" baseline="1706" dirty="0" smtClean="0">
                <a:solidFill>
                  <a:schemeClr val="bg1"/>
                </a:solidFill>
                <a:latin typeface="Calibri"/>
                <a:cs typeface="Calibri"/>
              </a:rPr>
              <a:t>λ</a:t>
            </a:r>
            <a:r>
              <a:rPr sz="2400" spc="0" baseline="1706" dirty="0" smtClean="0">
                <a:solidFill>
                  <a:schemeClr val="bg1"/>
                </a:solidFill>
                <a:latin typeface="Calibri"/>
                <a:cs typeface="Calibri"/>
              </a:rPr>
              <a:t>ε</a:t>
            </a:r>
            <a:r>
              <a:rPr sz="2400" spc="-14" baseline="1706" dirty="0" smtClean="0">
                <a:solidFill>
                  <a:schemeClr val="bg1"/>
                </a:solidFill>
                <a:latin typeface="Calibri"/>
                <a:cs typeface="Calibri"/>
              </a:rPr>
              <a:t>ι</a:t>
            </a:r>
            <a:r>
              <a:rPr sz="2400" spc="-4" baseline="1706" dirty="0" smtClean="0">
                <a:solidFill>
                  <a:schemeClr val="bg1"/>
                </a:solidFill>
                <a:latin typeface="Calibri"/>
                <a:cs typeface="Calibri"/>
              </a:rPr>
              <a:t>τ</a:t>
            </a:r>
            <a:r>
              <a:rPr sz="2400" spc="0" baseline="1706" dirty="0" smtClean="0">
                <a:solidFill>
                  <a:schemeClr val="bg1"/>
                </a:solidFill>
                <a:latin typeface="Calibri"/>
                <a:cs typeface="Calibri"/>
              </a:rPr>
              <a:t>ου</a:t>
            </a:r>
            <a:r>
              <a:rPr sz="2400" spc="-9" baseline="1706" dirty="0" smtClean="0">
                <a:solidFill>
                  <a:schemeClr val="bg1"/>
                </a:solidFill>
                <a:latin typeface="Calibri"/>
                <a:cs typeface="Calibri"/>
              </a:rPr>
              <a:t>ρ</a:t>
            </a:r>
            <a:r>
              <a:rPr sz="2400" spc="0" baseline="1706" dirty="0" smtClean="0">
                <a:solidFill>
                  <a:schemeClr val="bg1"/>
                </a:solidFill>
                <a:latin typeface="Calibri"/>
                <a:cs typeface="Calibri"/>
              </a:rPr>
              <a:t>γί</a:t>
            </a:r>
            <a:r>
              <a:rPr sz="2400" spc="4" baseline="1706" dirty="0" smtClean="0">
                <a:solidFill>
                  <a:schemeClr val="bg1"/>
                </a:solidFill>
                <a:latin typeface="Calibri"/>
                <a:cs typeface="Calibri"/>
              </a:rPr>
              <a:t>ε</a:t>
            </a:r>
            <a:r>
              <a:rPr sz="2400" spc="0" baseline="1706" dirty="0" smtClean="0">
                <a:solidFill>
                  <a:schemeClr val="bg1"/>
                </a:solidFill>
                <a:latin typeface="Calibri"/>
                <a:cs typeface="Calibri"/>
              </a:rPr>
              <a:t>ς</a:t>
            </a:r>
            <a:r>
              <a:rPr sz="2400" spc="-95" baseline="1706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4" baseline="1706" dirty="0" smtClean="0">
                <a:solidFill>
                  <a:schemeClr val="bg1"/>
                </a:solidFill>
                <a:latin typeface="Calibri"/>
                <a:cs typeface="Calibri"/>
              </a:rPr>
              <a:t>τ</a:t>
            </a:r>
            <a:r>
              <a:rPr sz="2400" spc="0" baseline="1706" dirty="0" smtClean="0">
                <a:solidFill>
                  <a:schemeClr val="bg1"/>
                </a:solidFill>
                <a:latin typeface="Calibri"/>
                <a:cs typeface="Calibri"/>
              </a:rPr>
              <a:t>ου</a:t>
            </a:r>
            <a:r>
              <a:rPr sz="2400" spc="-18" baseline="1706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0" baseline="1706" dirty="0" smtClean="0">
                <a:solidFill>
                  <a:schemeClr val="bg1"/>
                </a:solidFill>
                <a:latin typeface="Calibri"/>
                <a:cs typeface="Calibri"/>
              </a:rPr>
              <a:t>ο</a:t>
            </a:r>
            <a:r>
              <a:rPr sz="2400" spc="-9" baseline="1706" dirty="0" smtClean="0">
                <a:solidFill>
                  <a:schemeClr val="bg1"/>
                </a:solidFill>
                <a:latin typeface="Calibri"/>
                <a:cs typeface="Calibri"/>
              </a:rPr>
              <a:t>ρ</a:t>
            </a:r>
            <a:r>
              <a:rPr sz="2400" spc="0" baseline="1706" dirty="0" smtClean="0">
                <a:solidFill>
                  <a:schemeClr val="bg1"/>
                </a:solidFill>
                <a:latin typeface="Calibri"/>
                <a:cs typeface="Calibri"/>
              </a:rPr>
              <a:t>γ</a:t>
            </a:r>
            <a:r>
              <a:rPr sz="2400" spc="-9" baseline="1706" dirty="0" smtClean="0">
                <a:solidFill>
                  <a:schemeClr val="bg1"/>
                </a:solidFill>
                <a:latin typeface="Calibri"/>
                <a:cs typeface="Calibri"/>
              </a:rPr>
              <a:t>α</a:t>
            </a:r>
            <a:r>
              <a:rPr sz="2400" spc="0" baseline="1706" dirty="0" smtClean="0">
                <a:solidFill>
                  <a:schemeClr val="bg1"/>
                </a:solidFill>
                <a:latin typeface="Calibri"/>
                <a:cs typeface="Calibri"/>
              </a:rPr>
              <a:t>ν</a:t>
            </a:r>
            <a:r>
              <a:rPr sz="2400" spc="9" baseline="1706" dirty="0" smtClean="0">
                <a:solidFill>
                  <a:schemeClr val="bg1"/>
                </a:solidFill>
                <a:latin typeface="Calibri"/>
                <a:cs typeface="Calibri"/>
              </a:rPr>
              <a:t>ι</a:t>
            </a:r>
            <a:r>
              <a:rPr sz="2400" spc="0" baseline="1706" dirty="0" smtClean="0">
                <a:solidFill>
                  <a:schemeClr val="bg1"/>
                </a:solidFill>
                <a:latin typeface="Calibri"/>
                <a:cs typeface="Calibri"/>
              </a:rPr>
              <a:t>σ</a:t>
            </a:r>
            <a:r>
              <a:rPr sz="2400" spc="-9" baseline="1706" dirty="0" smtClean="0">
                <a:solidFill>
                  <a:schemeClr val="bg1"/>
                </a:solidFill>
                <a:latin typeface="Calibri"/>
                <a:cs typeface="Calibri"/>
              </a:rPr>
              <a:t>μ</a:t>
            </a:r>
            <a:r>
              <a:rPr sz="2400" spc="0" baseline="1706" dirty="0" smtClean="0">
                <a:solidFill>
                  <a:schemeClr val="bg1"/>
                </a:solidFill>
                <a:latin typeface="Calibri"/>
                <a:cs typeface="Calibri"/>
              </a:rPr>
              <a:t>ο</a:t>
            </a:r>
            <a:r>
              <a:rPr sz="2400" spc="39" baseline="1706" dirty="0" smtClean="0">
                <a:solidFill>
                  <a:schemeClr val="bg1"/>
                </a:solidFill>
                <a:latin typeface="Calibri"/>
                <a:cs typeface="Calibri"/>
              </a:rPr>
              <a:t>ύ</a:t>
            </a:r>
            <a:r>
              <a:rPr sz="2400" spc="0" baseline="1706" dirty="0" smtClean="0">
                <a:solidFill>
                  <a:schemeClr val="bg1"/>
                </a:solidFill>
                <a:latin typeface="Calibri"/>
                <a:cs typeface="Calibri"/>
              </a:rPr>
              <a:t>;</a:t>
            </a:r>
            <a:endParaRPr sz="1600">
              <a:solidFill>
                <a:schemeClr val="bg1"/>
              </a:solidFill>
              <a:latin typeface="Calibri"/>
              <a:cs typeface="Calibri"/>
            </a:endParaRPr>
          </a:p>
          <a:p>
            <a:pPr marL="92328">
              <a:lnSpc>
                <a:spcPts val="1920"/>
              </a:lnSpc>
            </a:pPr>
            <a:r>
              <a:rPr sz="2400" spc="-4" baseline="1706" dirty="0" smtClean="0">
                <a:solidFill>
                  <a:schemeClr val="bg1"/>
                </a:solidFill>
                <a:latin typeface="Calibri"/>
                <a:cs typeface="Calibri"/>
              </a:rPr>
              <a:t>5</a:t>
            </a:r>
            <a:r>
              <a:rPr sz="2400" spc="0" baseline="1706" dirty="0" smtClean="0">
                <a:solidFill>
                  <a:schemeClr val="bg1"/>
                </a:solidFill>
                <a:latin typeface="Calibri"/>
                <a:cs typeface="Calibri"/>
              </a:rPr>
              <a:t>.     </a:t>
            </a:r>
            <a:r>
              <a:rPr sz="2400" spc="209" baseline="1706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0" baseline="1706" dirty="0" smtClean="0">
                <a:solidFill>
                  <a:schemeClr val="bg1"/>
                </a:solidFill>
                <a:latin typeface="Calibri"/>
                <a:cs typeface="Calibri"/>
              </a:rPr>
              <a:t>Τι</a:t>
            </a:r>
            <a:r>
              <a:rPr sz="2400" spc="-17" baseline="1706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4" baseline="1706" dirty="0" smtClean="0">
                <a:solidFill>
                  <a:schemeClr val="bg1"/>
                </a:solidFill>
                <a:latin typeface="Calibri"/>
                <a:cs typeface="Calibri"/>
              </a:rPr>
              <a:t>πι</a:t>
            </a:r>
            <a:r>
              <a:rPr sz="2400" spc="14" baseline="1706" dirty="0" smtClean="0">
                <a:solidFill>
                  <a:schemeClr val="bg1"/>
                </a:solidFill>
                <a:latin typeface="Calibri"/>
                <a:cs typeface="Calibri"/>
              </a:rPr>
              <a:t>σ</a:t>
            </a:r>
            <a:r>
              <a:rPr sz="2400" spc="4" baseline="1706" dirty="0" smtClean="0">
                <a:solidFill>
                  <a:schemeClr val="bg1"/>
                </a:solidFill>
                <a:latin typeface="Calibri"/>
                <a:cs typeface="Calibri"/>
              </a:rPr>
              <a:t>τ</a:t>
            </a:r>
            <a:r>
              <a:rPr sz="2400" spc="0" baseline="1706" dirty="0" smtClean="0">
                <a:solidFill>
                  <a:schemeClr val="bg1"/>
                </a:solidFill>
                <a:latin typeface="Calibri"/>
                <a:cs typeface="Calibri"/>
              </a:rPr>
              <a:t>εύουν</a:t>
            </a:r>
            <a:r>
              <a:rPr sz="2400" spc="-68" baseline="1706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0" baseline="1706" dirty="0" smtClean="0">
                <a:solidFill>
                  <a:schemeClr val="bg1"/>
                </a:solidFill>
                <a:latin typeface="Calibri"/>
                <a:cs typeface="Calibri"/>
              </a:rPr>
              <a:t>οι</a:t>
            </a:r>
            <a:r>
              <a:rPr sz="2400" spc="-7" baseline="1706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0" baseline="1706" dirty="0" smtClean="0">
                <a:solidFill>
                  <a:schemeClr val="bg1"/>
                </a:solidFill>
                <a:latin typeface="Calibri"/>
                <a:cs typeface="Calibri"/>
              </a:rPr>
              <a:t>υ</a:t>
            </a:r>
            <a:r>
              <a:rPr sz="2400" spc="-9" baseline="1706" dirty="0" smtClean="0">
                <a:solidFill>
                  <a:schemeClr val="bg1"/>
                </a:solidFill>
                <a:latin typeface="Calibri"/>
                <a:cs typeface="Calibri"/>
              </a:rPr>
              <a:t>π</a:t>
            </a:r>
            <a:r>
              <a:rPr sz="2400" spc="-4" baseline="1706" dirty="0" smtClean="0">
                <a:solidFill>
                  <a:schemeClr val="bg1"/>
                </a:solidFill>
                <a:latin typeface="Calibri"/>
                <a:cs typeface="Calibri"/>
              </a:rPr>
              <a:t>ά</a:t>
            </a:r>
            <a:r>
              <a:rPr sz="2400" spc="14" baseline="1706" dirty="0" smtClean="0">
                <a:solidFill>
                  <a:schemeClr val="bg1"/>
                </a:solidFill>
                <a:latin typeface="Calibri"/>
                <a:cs typeface="Calibri"/>
              </a:rPr>
              <a:t>λ</a:t>
            </a:r>
            <a:r>
              <a:rPr sz="2400" spc="4" baseline="1706" dirty="0" smtClean="0">
                <a:solidFill>
                  <a:schemeClr val="bg1"/>
                </a:solidFill>
                <a:latin typeface="Calibri"/>
                <a:cs typeface="Calibri"/>
              </a:rPr>
              <a:t>λ</a:t>
            </a:r>
            <a:r>
              <a:rPr sz="2400" spc="-4" baseline="1706" dirty="0" smtClean="0">
                <a:solidFill>
                  <a:schemeClr val="bg1"/>
                </a:solidFill>
                <a:latin typeface="Calibri"/>
                <a:cs typeface="Calibri"/>
              </a:rPr>
              <a:t>ηλ</a:t>
            </a:r>
            <a:r>
              <a:rPr sz="2400" spc="0" baseline="1706" dirty="0" smtClean="0">
                <a:solidFill>
                  <a:schemeClr val="bg1"/>
                </a:solidFill>
                <a:latin typeface="Calibri"/>
                <a:cs typeface="Calibri"/>
              </a:rPr>
              <a:t>οι</a:t>
            </a:r>
            <a:r>
              <a:rPr sz="2400" spc="-65" baseline="1706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0" baseline="1706" dirty="0" smtClean="0">
                <a:solidFill>
                  <a:schemeClr val="bg1"/>
                </a:solidFill>
                <a:latin typeface="Calibri"/>
                <a:cs typeface="Calibri"/>
              </a:rPr>
              <a:t>για</a:t>
            </a:r>
            <a:r>
              <a:rPr sz="2400" spc="-15" baseline="1706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4" baseline="1706" dirty="0" smtClean="0">
                <a:solidFill>
                  <a:schemeClr val="bg1"/>
                </a:solidFill>
                <a:latin typeface="Calibri"/>
                <a:cs typeface="Calibri"/>
              </a:rPr>
              <a:t>τ</a:t>
            </a:r>
            <a:r>
              <a:rPr sz="2400" spc="0" baseline="1706" dirty="0" smtClean="0">
                <a:solidFill>
                  <a:schemeClr val="bg1"/>
                </a:solidFill>
                <a:latin typeface="Calibri"/>
                <a:cs typeface="Calibri"/>
              </a:rPr>
              <a:t>η</a:t>
            </a:r>
            <a:r>
              <a:rPr sz="2400" spc="-9" baseline="1706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4" baseline="1706" dirty="0" smtClean="0">
                <a:solidFill>
                  <a:schemeClr val="bg1"/>
                </a:solidFill>
                <a:latin typeface="Calibri"/>
                <a:cs typeface="Calibri"/>
              </a:rPr>
              <a:t>δ</a:t>
            </a:r>
            <a:r>
              <a:rPr sz="2400" spc="0" baseline="1706" dirty="0" smtClean="0">
                <a:solidFill>
                  <a:schemeClr val="bg1"/>
                </a:solidFill>
                <a:latin typeface="Calibri"/>
                <a:cs typeface="Calibri"/>
              </a:rPr>
              <a:t>ομ</a:t>
            </a:r>
            <a:r>
              <a:rPr sz="2400" spc="19" baseline="1706" dirty="0" smtClean="0">
                <a:solidFill>
                  <a:schemeClr val="bg1"/>
                </a:solidFill>
                <a:latin typeface="Calibri"/>
                <a:cs typeface="Calibri"/>
              </a:rPr>
              <a:t>ή</a:t>
            </a:r>
            <a:r>
              <a:rPr sz="2400" spc="0" baseline="1706" dirty="0" smtClean="0">
                <a:solidFill>
                  <a:schemeClr val="bg1"/>
                </a:solidFill>
                <a:latin typeface="Calibri"/>
                <a:cs typeface="Calibri"/>
              </a:rPr>
              <a:t>;</a:t>
            </a:r>
            <a:endParaRPr sz="1600">
              <a:solidFill>
                <a:schemeClr val="bg1"/>
              </a:solidFill>
              <a:latin typeface="Calibri"/>
              <a:cs typeface="Calibri"/>
            </a:endParaRPr>
          </a:p>
          <a:p>
            <a:pPr marL="92328">
              <a:lnSpc>
                <a:spcPts val="1920"/>
              </a:lnSpc>
            </a:pPr>
            <a:r>
              <a:rPr sz="2400" spc="-4" baseline="1706" dirty="0" smtClean="0">
                <a:solidFill>
                  <a:schemeClr val="bg1"/>
                </a:solidFill>
                <a:latin typeface="Calibri"/>
                <a:cs typeface="Calibri"/>
              </a:rPr>
              <a:t>6</a:t>
            </a:r>
            <a:r>
              <a:rPr sz="2400" spc="0" baseline="1706" dirty="0" smtClean="0">
                <a:solidFill>
                  <a:schemeClr val="bg1"/>
                </a:solidFill>
                <a:latin typeface="Calibri"/>
                <a:cs typeface="Calibri"/>
              </a:rPr>
              <a:t>.     </a:t>
            </a:r>
            <a:r>
              <a:rPr sz="2400" spc="209" baseline="1706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0" baseline="1706" dirty="0" smtClean="0">
                <a:solidFill>
                  <a:schemeClr val="bg1"/>
                </a:solidFill>
                <a:latin typeface="Calibri"/>
                <a:cs typeface="Calibri"/>
              </a:rPr>
              <a:t>Πο</a:t>
            </a:r>
            <a:r>
              <a:rPr sz="2400" spc="4" baseline="1706" dirty="0" smtClean="0">
                <a:solidFill>
                  <a:schemeClr val="bg1"/>
                </a:solidFill>
                <a:latin typeface="Calibri"/>
                <a:cs typeface="Calibri"/>
              </a:rPr>
              <a:t>ι</a:t>
            </a:r>
            <a:r>
              <a:rPr sz="2400" spc="0" baseline="1706" dirty="0" smtClean="0">
                <a:solidFill>
                  <a:schemeClr val="bg1"/>
                </a:solidFill>
                <a:latin typeface="Calibri"/>
                <a:cs typeface="Calibri"/>
              </a:rPr>
              <a:t>ες</a:t>
            </a:r>
            <a:r>
              <a:rPr sz="2400" spc="-31" baseline="1706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0" baseline="1706" dirty="0" smtClean="0">
                <a:solidFill>
                  <a:schemeClr val="bg1"/>
                </a:solidFill>
                <a:latin typeface="Calibri"/>
                <a:cs typeface="Calibri"/>
              </a:rPr>
              <a:t>β</a:t>
            </a:r>
            <a:r>
              <a:rPr sz="2400" spc="4" baseline="1706" dirty="0" smtClean="0">
                <a:solidFill>
                  <a:schemeClr val="bg1"/>
                </a:solidFill>
                <a:latin typeface="Calibri"/>
                <a:cs typeface="Calibri"/>
              </a:rPr>
              <a:t>ε</a:t>
            </a:r>
            <a:r>
              <a:rPr sz="2400" spc="-54" baseline="1706" dirty="0" smtClean="0">
                <a:solidFill>
                  <a:schemeClr val="bg1"/>
                </a:solidFill>
                <a:latin typeface="Calibri"/>
                <a:cs typeface="Calibri"/>
              </a:rPr>
              <a:t>λ</a:t>
            </a:r>
            <a:r>
              <a:rPr sz="2400" spc="4" baseline="1706" dirty="0" smtClean="0">
                <a:solidFill>
                  <a:schemeClr val="bg1"/>
                </a:solidFill>
                <a:latin typeface="Calibri"/>
                <a:cs typeface="Calibri"/>
              </a:rPr>
              <a:t>τιώ</a:t>
            </a:r>
            <a:r>
              <a:rPr sz="2400" spc="0" baseline="1706" dirty="0" smtClean="0">
                <a:solidFill>
                  <a:schemeClr val="bg1"/>
                </a:solidFill>
                <a:latin typeface="Calibri"/>
                <a:cs typeface="Calibri"/>
              </a:rPr>
              <a:t>σ</a:t>
            </a:r>
            <a:r>
              <a:rPr sz="2400" spc="4" baseline="1706" dirty="0" smtClean="0">
                <a:solidFill>
                  <a:schemeClr val="bg1"/>
                </a:solidFill>
                <a:latin typeface="Calibri"/>
                <a:cs typeface="Calibri"/>
              </a:rPr>
              <a:t>ει</a:t>
            </a:r>
            <a:r>
              <a:rPr sz="2400" spc="0" baseline="1706" dirty="0" smtClean="0">
                <a:solidFill>
                  <a:schemeClr val="bg1"/>
                </a:solidFill>
                <a:latin typeface="Calibri"/>
                <a:cs typeface="Calibri"/>
              </a:rPr>
              <a:t>ς</a:t>
            </a:r>
            <a:r>
              <a:rPr sz="2400" spc="-106" baseline="1706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4" baseline="1706" dirty="0" smtClean="0">
                <a:solidFill>
                  <a:schemeClr val="bg1"/>
                </a:solidFill>
                <a:latin typeface="Calibri"/>
                <a:cs typeface="Calibri"/>
              </a:rPr>
              <a:t>απα</a:t>
            </a:r>
            <a:r>
              <a:rPr sz="2400" spc="-19" baseline="1706" dirty="0" smtClean="0">
                <a:solidFill>
                  <a:schemeClr val="bg1"/>
                </a:solidFill>
                <a:latin typeface="Calibri"/>
                <a:cs typeface="Calibri"/>
              </a:rPr>
              <a:t>ι</a:t>
            </a:r>
            <a:r>
              <a:rPr sz="2400" spc="-4" baseline="1706" dirty="0" smtClean="0">
                <a:solidFill>
                  <a:schemeClr val="bg1"/>
                </a:solidFill>
                <a:latin typeface="Calibri"/>
                <a:cs typeface="Calibri"/>
              </a:rPr>
              <a:t>τ</a:t>
            </a:r>
            <a:r>
              <a:rPr sz="2400" spc="0" baseline="1706" dirty="0" smtClean="0">
                <a:solidFill>
                  <a:schemeClr val="bg1"/>
                </a:solidFill>
                <a:latin typeface="Calibri"/>
                <a:cs typeface="Calibri"/>
              </a:rPr>
              <a:t>ού</a:t>
            </a:r>
            <a:r>
              <a:rPr sz="2400" spc="9" baseline="1706" dirty="0" smtClean="0">
                <a:solidFill>
                  <a:schemeClr val="bg1"/>
                </a:solidFill>
                <a:latin typeface="Calibri"/>
                <a:cs typeface="Calibri"/>
              </a:rPr>
              <a:t>ν</a:t>
            </a:r>
            <a:r>
              <a:rPr sz="2400" spc="-4" baseline="1706" dirty="0" smtClean="0">
                <a:solidFill>
                  <a:schemeClr val="bg1"/>
                </a:solidFill>
                <a:latin typeface="Calibri"/>
                <a:cs typeface="Calibri"/>
              </a:rPr>
              <a:t>τα</a:t>
            </a:r>
            <a:r>
              <a:rPr sz="2400" spc="25" baseline="1706" dirty="0" smtClean="0">
                <a:solidFill>
                  <a:schemeClr val="bg1"/>
                </a:solidFill>
                <a:latin typeface="Calibri"/>
                <a:cs typeface="Calibri"/>
              </a:rPr>
              <a:t>ι</a:t>
            </a:r>
            <a:r>
              <a:rPr sz="2400" spc="0" baseline="1706" dirty="0" smtClean="0">
                <a:solidFill>
                  <a:schemeClr val="bg1"/>
                </a:solidFill>
                <a:latin typeface="Calibri"/>
                <a:cs typeface="Calibri"/>
              </a:rPr>
              <a:t>;</a:t>
            </a:r>
            <a:endParaRPr sz="160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4053840" y="6400799"/>
            <a:ext cx="8138159" cy="457198"/>
          </a:xfrm>
          <a:custGeom>
            <a:avLst/>
            <a:gdLst/>
            <a:ahLst/>
            <a:cxnLst/>
            <a:rect l="l" t="t" r="r" b="b"/>
            <a:pathLst>
              <a:path w="8138159" h="457198">
                <a:moveTo>
                  <a:pt x="0" y="457198"/>
                </a:moveTo>
                <a:lnTo>
                  <a:pt x="8138159" y="457198"/>
                </a:lnTo>
                <a:lnTo>
                  <a:pt x="8138159" y="0"/>
                </a:lnTo>
                <a:lnTo>
                  <a:pt x="0" y="0"/>
                </a:lnTo>
                <a:lnTo>
                  <a:pt x="0" y="457198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053840" y="6333744"/>
            <a:ext cx="8138159" cy="67056"/>
          </a:xfrm>
          <a:custGeom>
            <a:avLst/>
            <a:gdLst/>
            <a:ahLst/>
            <a:cxnLst/>
            <a:rect l="l" t="t" r="r" b="b"/>
            <a:pathLst>
              <a:path w="8138159" h="67055">
                <a:moveTo>
                  <a:pt x="0" y="67055"/>
                </a:moveTo>
                <a:lnTo>
                  <a:pt x="8138159" y="67055"/>
                </a:lnTo>
                <a:lnTo>
                  <a:pt x="8138159" y="0"/>
                </a:lnTo>
                <a:lnTo>
                  <a:pt x="0" y="0"/>
                </a:lnTo>
                <a:lnTo>
                  <a:pt x="0" y="67055"/>
                </a:lnTo>
                <a:close/>
              </a:path>
            </a:pathLst>
          </a:custGeom>
          <a:solidFill>
            <a:srgbClr val="7A7A7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535679" y="5423916"/>
            <a:ext cx="1037844" cy="1037844"/>
          </a:xfrm>
          <a:custGeom>
            <a:avLst/>
            <a:gdLst/>
            <a:ahLst/>
            <a:cxnLst/>
            <a:rect l="l" t="t" r="r" b="b"/>
            <a:pathLst>
              <a:path w="1037844" h="1037843">
                <a:moveTo>
                  <a:pt x="0" y="518922"/>
                </a:moveTo>
                <a:lnTo>
                  <a:pt x="518922" y="1037844"/>
                </a:lnTo>
                <a:lnTo>
                  <a:pt x="1037844" y="518922"/>
                </a:lnTo>
                <a:lnTo>
                  <a:pt x="518922" y="0"/>
                </a:lnTo>
                <a:lnTo>
                  <a:pt x="0" y="518922"/>
                </a:lnTo>
                <a:close/>
              </a:path>
            </a:pathLst>
          </a:custGeom>
          <a:solidFill>
            <a:srgbClr val="959FA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053840" y="1737360"/>
            <a:ext cx="7106411" cy="0"/>
          </a:xfrm>
          <a:custGeom>
            <a:avLst/>
            <a:gdLst/>
            <a:ahLst/>
            <a:cxnLst/>
            <a:rect l="l" t="t" r="r" b="b"/>
            <a:pathLst>
              <a:path w="7106411">
                <a:moveTo>
                  <a:pt x="0" y="0"/>
                </a:moveTo>
                <a:lnTo>
                  <a:pt x="7106411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535679" y="1629155"/>
            <a:ext cx="1037844" cy="1039368"/>
          </a:xfrm>
          <a:custGeom>
            <a:avLst/>
            <a:gdLst/>
            <a:ahLst/>
            <a:cxnLst/>
            <a:rect l="l" t="t" r="r" b="b"/>
            <a:pathLst>
              <a:path w="1037844" h="1039368">
                <a:moveTo>
                  <a:pt x="0" y="519684"/>
                </a:moveTo>
                <a:lnTo>
                  <a:pt x="518922" y="1039368"/>
                </a:lnTo>
                <a:lnTo>
                  <a:pt x="1037844" y="519684"/>
                </a:lnTo>
                <a:lnTo>
                  <a:pt x="518922" y="0"/>
                </a:lnTo>
                <a:lnTo>
                  <a:pt x="0" y="519684"/>
                </a:lnTo>
                <a:close/>
              </a:path>
            </a:pathLst>
          </a:custGeom>
          <a:solidFill>
            <a:srgbClr val="7A7A7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535679" y="2804160"/>
            <a:ext cx="1037844" cy="1037844"/>
          </a:xfrm>
          <a:custGeom>
            <a:avLst/>
            <a:gdLst/>
            <a:ahLst/>
            <a:cxnLst/>
            <a:rect l="l" t="t" r="r" b="b"/>
            <a:pathLst>
              <a:path w="1037844" h="1037843">
                <a:moveTo>
                  <a:pt x="0" y="518922"/>
                </a:moveTo>
                <a:lnTo>
                  <a:pt x="518922" y="1037844"/>
                </a:lnTo>
                <a:lnTo>
                  <a:pt x="1037844" y="518922"/>
                </a:lnTo>
                <a:lnTo>
                  <a:pt x="518922" y="0"/>
                </a:lnTo>
                <a:lnTo>
                  <a:pt x="0" y="518922"/>
                </a:lnTo>
                <a:close/>
              </a:path>
            </a:pathLst>
          </a:custGeom>
          <a:solidFill>
            <a:srgbClr val="90306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535679" y="4114800"/>
            <a:ext cx="1037844" cy="1037844"/>
          </a:xfrm>
          <a:custGeom>
            <a:avLst/>
            <a:gdLst/>
            <a:ahLst/>
            <a:cxnLst/>
            <a:rect l="l" t="t" r="r" b="b"/>
            <a:pathLst>
              <a:path w="1037844" h="1037844">
                <a:moveTo>
                  <a:pt x="0" y="518922"/>
                </a:moveTo>
                <a:lnTo>
                  <a:pt x="518922" y="1037844"/>
                </a:lnTo>
                <a:lnTo>
                  <a:pt x="1037844" y="518922"/>
                </a:lnTo>
                <a:lnTo>
                  <a:pt x="518922" y="0"/>
                </a:lnTo>
                <a:lnTo>
                  <a:pt x="0" y="518922"/>
                </a:lnTo>
                <a:close/>
              </a:path>
            </a:pathLst>
          </a:custGeom>
          <a:solidFill>
            <a:srgbClr val="B1314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0"/>
            <a:ext cx="4053840" cy="6858000"/>
          </a:xfrm>
          <a:custGeom>
            <a:avLst/>
            <a:gdLst/>
            <a:ahLst/>
            <a:cxnLst/>
            <a:rect l="l" t="t" r="r" b="b"/>
            <a:pathLst>
              <a:path w="4053840" h="6858000">
                <a:moveTo>
                  <a:pt x="4053840" y="0"/>
                </a:moveTo>
                <a:lnTo>
                  <a:pt x="0" y="0"/>
                </a:lnTo>
                <a:lnTo>
                  <a:pt x="0" y="6857999"/>
                </a:lnTo>
                <a:lnTo>
                  <a:pt x="4053840" y="6857999"/>
                </a:lnTo>
                <a:lnTo>
                  <a:pt x="405384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0" y="0"/>
            <a:ext cx="405384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912614" y="786129"/>
            <a:ext cx="5474305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 smtClean="0">
                <a:solidFill>
                  <a:srgbClr val="FFFF00"/>
                </a:solidFill>
                <a:latin typeface="Calibri"/>
                <a:cs typeface="Calibri"/>
              </a:rPr>
              <a:t>Σ</a:t>
            </a:r>
            <a:r>
              <a:rPr sz="4800" b="1" spc="-34" baseline="3413" dirty="0" smtClean="0">
                <a:solidFill>
                  <a:srgbClr val="FFFF00"/>
                </a:solidFill>
                <a:latin typeface="Calibri"/>
                <a:cs typeface="Calibri"/>
              </a:rPr>
              <a:t>χ</a:t>
            </a:r>
            <a:r>
              <a:rPr sz="4800" b="1" spc="-39" baseline="3413" dirty="0" smtClean="0">
                <a:solidFill>
                  <a:srgbClr val="FFFF00"/>
                </a:solidFill>
                <a:latin typeface="Calibri"/>
                <a:cs typeface="Calibri"/>
              </a:rPr>
              <a:t>ε</a:t>
            </a:r>
            <a:r>
              <a:rPr sz="4800" b="1" spc="0" baseline="3413" dirty="0" smtClean="0">
                <a:solidFill>
                  <a:srgbClr val="FFFF00"/>
                </a:solidFill>
                <a:latin typeface="Calibri"/>
                <a:cs typeface="Calibri"/>
              </a:rPr>
              <a:t>δι</a:t>
            </a:r>
            <a:r>
              <a:rPr sz="4800" b="1" spc="-29" baseline="3413" dirty="0" smtClean="0">
                <a:solidFill>
                  <a:srgbClr val="FFFF00"/>
                </a:solidFill>
                <a:latin typeface="Calibri"/>
                <a:cs typeface="Calibri"/>
              </a:rPr>
              <a:t>α</a:t>
            </a:r>
            <a:r>
              <a:rPr sz="4800" b="1" spc="0" baseline="3413" dirty="0" smtClean="0">
                <a:solidFill>
                  <a:srgbClr val="FFFF00"/>
                </a:solidFill>
                <a:latin typeface="Calibri"/>
                <a:cs typeface="Calibri"/>
              </a:rPr>
              <a:t>σ</a:t>
            </a:r>
            <a:r>
              <a:rPr sz="4800" b="1" spc="-29" baseline="3413" dirty="0" smtClean="0">
                <a:solidFill>
                  <a:srgbClr val="FFFF00"/>
                </a:solidFill>
                <a:latin typeface="Calibri"/>
                <a:cs typeface="Calibri"/>
              </a:rPr>
              <a:t>μ</a:t>
            </a:r>
            <a:r>
              <a:rPr sz="4800" b="1" spc="0" baseline="3413" dirty="0" smtClean="0">
                <a:solidFill>
                  <a:srgbClr val="FFFF00"/>
                </a:solidFill>
                <a:latin typeface="Calibri"/>
                <a:cs typeface="Calibri"/>
              </a:rPr>
              <a:t>ός</a:t>
            </a:r>
            <a:r>
              <a:rPr sz="4800" b="1" spc="-19" baseline="3413" dirty="0" smtClean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 smtClean="0">
                <a:solidFill>
                  <a:srgbClr val="FFFF00"/>
                </a:solidFill>
                <a:latin typeface="Calibri"/>
                <a:cs typeface="Calibri"/>
              </a:rPr>
              <a:t>ο</a:t>
            </a:r>
            <a:r>
              <a:rPr sz="4800" b="1" spc="-14" baseline="3413" dirty="0" smtClean="0">
                <a:solidFill>
                  <a:srgbClr val="FFFF00"/>
                </a:solidFill>
                <a:latin typeface="Calibri"/>
                <a:cs typeface="Calibri"/>
              </a:rPr>
              <a:t>ρ</a:t>
            </a:r>
            <a:r>
              <a:rPr sz="4800" b="1" spc="0" baseline="3413" dirty="0" smtClean="0">
                <a:solidFill>
                  <a:srgbClr val="FFFF00"/>
                </a:solidFill>
                <a:latin typeface="Calibri"/>
                <a:cs typeface="Calibri"/>
              </a:rPr>
              <a:t>γανωτικής</a:t>
            </a:r>
            <a:r>
              <a:rPr sz="4800" b="1" spc="-29" baseline="3413" dirty="0" smtClean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 smtClean="0">
                <a:solidFill>
                  <a:srgbClr val="FFFF00"/>
                </a:solidFill>
                <a:latin typeface="Calibri"/>
                <a:cs typeface="Calibri"/>
              </a:rPr>
              <a:t>δομής</a:t>
            </a:r>
            <a:endParaRPr sz="3200">
              <a:solidFill>
                <a:srgbClr val="FFFF00"/>
              </a:solidFill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140579" y="2043810"/>
            <a:ext cx="365976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i="1" spc="0" baseline="2925" dirty="0" smtClean="0">
                <a:latin typeface="Calibri"/>
                <a:cs typeface="Calibri"/>
              </a:rPr>
              <a:t>Περ</a:t>
            </a:r>
            <a:r>
              <a:rPr sz="4200" i="1" spc="19" baseline="2925" dirty="0" smtClean="0">
                <a:latin typeface="Calibri"/>
                <a:cs typeface="Calibri"/>
              </a:rPr>
              <a:t>ι</a:t>
            </a:r>
            <a:r>
              <a:rPr sz="4200" i="1" spc="-34" baseline="2925" dirty="0" smtClean="0">
                <a:latin typeface="Calibri"/>
                <a:cs typeface="Calibri"/>
              </a:rPr>
              <a:t>λ</a:t>
            </a:r>
            <a:r>
              <a:rPr sz="4200" i="1" spc="0" baseline="2925" dirty="0" smtClean="0">
                <a:latin typeface="Calibri"/>
                <a:cs typeface="Calibri"/>
              </a:rPr>
              <a:t>αμβάνει</a:t>
            </a:r>
            <a:r>
              <a:rPr sz="4200" i="1" spc="-132" baseline="2925" dirty="0" smtClean="0">
                <a:latin typeface="Calibri"/>
                <a:cs typeface="Calibri"/>
              </a:rPr>
              <a:t> </a:t>
            </a:r>
            <a:r>
              <a:rPr sz="4200" i="1" spc="0" baseline="2925" dirty="0" smtClean="0">
                <a:latin typeface="Calibri"/>
                <a:cs typeface="Calibri"/>
              </a:rPr>
              <a:t>δύο</a:t>
            </a:r>
            <a:r>
              <a:rPr sz="4200" i="1" spc="-44" baseline="2925" dirty="0" smtClean="0">
                <a:latin typeface="Calibri"/>
                <a:cs typeface="Calibri"/>
              </a:rPr>
              <a:t> </a:t>
            </a:r>
            <a:r>
              <a:rPr sz="4200" i="1" spc="0" baseline="2925" dirty="0" smtClean="0">
                <a:latin typeface="Calibri"/>
                <a:cs typeface="Calibri"/>
              </a:rPr>
              <a:t>μέρη</a:t>
            </a:r>
            <a:r>
              <a:rPr sz="4200" spc="0" baseline="2925" dirty="0" smtClean="0">
                <a:latin typeface="Calibri"/>
                <a:cs typeface="Calibri"/>
              </a:rPr>
              <a:t>: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597779" y="2442735"/>
            <a:ext cx="1618971" cy="7143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35">
              <a:lnSpc>
                <a:spcPts val="2690"/>
              </a:lnSpc>
              <a:spcBef>
                <a:spcPts val="134"/>
              </a:spcBef>
            </a:pPr>
            <a:r>
              <a:rPr sz="3600" spc="4" baseline="2148" dirty="0" smtClean="0">
                <a:latin typeface="MS UI Gothic"/>
                <a:cs typeface="MS UI Gothic"/>
              </a:rPr>
              <a:t>➢</a:t>
            </a:r>
            <a:r>
              <a:rPr sz="3600" spc="0" baseline="2275" dirty="0" smtClean="0">
                <a:latin typeface="Calibri"/>
                <a:cs typeface="Calibri"/>
              </a:rPr>
              <a:t>Σ</a:t>
            </a:r>
            <a:r>
              <a:rPr sz="3600" spc="-25" baseline="2275" dirty="0" smtClean="0">
                <a:latin typeface="Calibri"/>
                <a:cs typeface="Calibri"/>
              </a:rPr>
              <a:t>χ</a:t>
            </a:r>
            <a:r>
              <a:rPr sz="3600" spc="-39" baseline="2275" dirty="0" smtClean="0">
                <a:latin typeface="Calibri"/>
                <a:cs typeface="Calibri"/>
              </a:rPr>
              <a:t>ε</a:t>
            </a:r>
            <a:r>
              <a:rPr sz="3600" spc="0" baseline="2275" dirty="0" smtClean="0">
                <a:latin typeface="Calibri"/>
                <a:cs typeface="Calibri"/>
              </a:rPr>
              <a:t>δι</a:t>
            </a:r>
            <a:r>
              <a:rPr sz="3600" spc="-19" baseline="2275" dirty="0" smtClean="0">
                <a:latin typeface="Calibri"/>
                <a:cs typeface="Calibri"/>
              </a:rPr>
              <a:t>α</a:t>
            </a:r>
            <a:r>
              <a:rPr sz="3600" spc="0" baseline="2275" dirty="0" smtClean="0">
                <a:latin typeface="Calibri"/>
                <a:cs typeface="Calibri"/>
              </a:rPr>
              <a:t>σ</a:t>
            </a:r>
            <a:r>
              <a:rPr sz="3600" spc="-14" baseline="2275" dirty="0" smtClean="0">
                <a:latin typeface="Calibri"/>
                <a:cs typeface="Calibri"/>
              </a:rPr>
              <a:t>μ</a:t>
            </a:r>
            <a:r>
              <a:rPr sz="3600" spc="0" baseline="2275" dirty="0" smtClean="0">
                <a:latin typeface="Calibri"/>
                <a:cs typeface="Calibri"/>
              </a:rPr>
              <a:t>ό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880"/>
              </a:lnSpc>
              <a:spcBef>
                <a:spcPts val="9"/>
              </a:spcBef>
            </a:pPr>
            <a:r>
              <a:rPr sz="3600" baseline="1074" dirty="0" smtClean="0">
                <a:latin typeface="MS UI Gothic"/>
                <a:cs typeface="MS UI Gothic"/>
              </a:rPr>
              <a:t>➢</a:t>
            </a:r>
            <a:r>
              <a:rPr sz="3600" baseline="1137" dirty="0" smtClean="0">
                <a:latin typeface="Calibri"/>
                <a:cs typeface="Calibri"/>
              </a:rPr>
              <a:t>Σ</a:t>
            </a:r>
            <a:r>
              <a:rPr sz="3600" spc="-25" baseline="1137" dirty="0" smtClean="0">
                <a:latin typeface="Calibri"/>
                <a:cs typeface="Calibri"/>
              </a:rPr>
              <a:t>χ</a:t>
            </a:r>
            <a:r>
              <a:rPr sz="3600" spc="-39" baseline="1137" dirty="0" smtClean="0">
                <a:latin typeface="Calibri"/>
                <a:cs typeface="Calibri"/>
              </a:rPr>
              <a:t>ε</a:t>
            </a:r>
            <a:r>
              <a:rPr sz="3600" spc="0" baseline="1137" dirty="0" smtClean="0">
                <a:latin typeface="Calibri"/>
                <a:cs typeface="Calibri"/>
              </a:rPr>
              <a:t>δι</a:t>
            </a:r>
            <a:r>
              <a:rPr sz="3600" spc="-25" baseline="1137" dirty="0" smtClean="0">
                <a:latin typeface="Calibri"/>
                <a:cs typeface="Calibri"/>
              </a:rPr>
              <a:t>α</a:t>
            </a:r>
            <a:r>
              <a:rPr sz="3600" spc="0" baseline="1137" dirty="0" smtClean="0">
                <a:latin typeface="Calibri"/>
                <a:cs typeface="Calibri"/>
              </a:rPr>
              <a:t>σ</a:t>
            </a:r>
            <a:r>
              <a:rPr sz="3600" spc="-19" baseline="1137" dirty="0" smtClean="0">
                <a:latin typeface="Calibri"/>
                <a:cs typeface="Calibri"/>
              </a:rPr>
              <a:t>μ</a:t>
            </a:r>
            <a:r>
              <a:rPr sz="3600" spc="0" baseline="1137" dirty="0" smtClean="0">
                <a:latin typeface="Calibri"/>
                <a:cs typeface="Calibri"/>
              </a:rPr>
              <a:t>ό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391400" y="2438400"/>
            <a:ext cx="3592530" cy="6960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5765">
              <a:lnSpc>
                <a:spcPts val="2545"/>
              </a:lnSpc>
              <a:spcBef>
                <a:spcPts val="127"/>
              </a:spcBef>
            </a:pPr>
            <a:r>
              <a:rPr sz="3600" spc="0" baseline="3413" dirty="0" smtClean="0">
                <a:latin typeface="Calibri"/>
                <a:cs typeface="Calibri"/>
              </a:rPr>
              <a:t>ορι</a:t>
            </a:r>
            <a:r>
              <a:rPr sz="3600" spc="4" baseline="3413" dirty="0" smtClean="0">
                <a:latin typeface="Calibri"/>
                <a:cs typeface="Calibri"/>
              </a:rPr>
              <a:t>ζ</a:t>
            </a:r>
            <a:r>
              <a:rPr sz="3600" spc="0" baseline="3413" dirty="0" smtClean="0">
                <a:latin typeface="Calibri"/>
                <a:cs typeface="Calibri"/>
              </a:rPr>
              <a:t>ό</a:t>
            </a:r>
            <a:r>
              <a:rPr sz="3600" spc="4" baseline="3413" dirty="0" smtClean="0">
                <a:latin typeface="Calibri"/>
                <a:cs typeface="Calibri"/>
              </a:rPr>
              <a:t>ν</a:t>
            </a:r>
            <a:r>
              <a:rPr sz="3600" spc="0" baseline="3413" dirty="0" smtClean="0">
                <a:latin typeface="Calibri"/>
                <a:cs typeface="Calibri"/>
              </a:rPr>
              <a:t>τι</a:t>
            </a:r>
            <a:r>
              <a:rPr sz="3600" spc="-4" baseline="3413" dirty="0" smtClean="0">
                <a:latin typeface="Calibri"/>
                <a:cs typeface="Calibri"/>
              </a:rPr>
              <a:t>α</a:t>
            </a:r>
            <a:r>
              <a:rPr sz="3600" spc="0" baseline="3413" dirty="0" smtClean="0">
                <a:latin typeface="Calibri"/>
                <a:cs typeface="Calibri"/>
              </a:rPr>
              <a:t>ς</a:t>
            </a:r>
            <a:r>
              <a:rPr sz="3600" spc="14" baseline="3413" dirty="0" smtClean="0">
                <a:latin typeface="Calibri"/>
                <a:cs typeface="Calibri"/>
              </a:rPr>
              <a:t> </a:t>
            </a:r>
            <a:r>
              <a:rPr sz="3600" spc="0" baseline="3413" dirty="0" smtClean="0">
                <a:latin typeface="Calibri"/>
                <a:cs typeface="Calibri"/>
              </a:rPr>
              <a:t>δομής</a:t>
            </a:r>
            <a:endParaRPr sz="2400">
              <a:latin typeface="Calibri"/>
              <a:cs typeface="Calibri"/>
            </a:endParaRPr>
          </a:p>
          <a:p>
            <a:pPr marL="13155">
              <a:lnSpc>
                <a:spcPts val="2880"/>
              </a:lnSpc>
              <a:spcBef>
                <a:spcPts val="16"/>
              </a:spcBef>
            </a:pPr>
            <a:r>
              <a:rPr sz="3600" spc="-69" baseline="1137" dirty="0" smtClean="0">
                <a:latin typeface="Calibri"/>
                <a:cs typeface="Calibri"/>
              </a:rPr>
              <a:t>κ</a:t>
            </a:r>
            <a:r>
              <a:rPr sz="3600" spc="0" baseline="1137" dirty="0" smtClean="0">
                <a:latin typeface="Calibri"/>
                <a:cs typeface="Calibri"/>
              </a:rPr>
              <a:t>ά</a:t>
            </a:r>
            <a:r>
              <a:rPr sz="3600" spc="-9" baseline="1137" dirty="0" smtClean="0">
                <a:latin typeface="Calibri"/>
                <a:cs typeface="Calibri"/>
              </a:rPr>
              <a:t>θ</a:t>
            </a:r>
            <a:r>
              <a:rPr sz="3600" spc="0" baseline="1137" dirty="0" smtClean="0">
                <a:latin typeface="Calibri"/>
                <a:cs typeface="Calibri"/>
              </a:rPr>
              <a:t>ε</a:t>
            </a:r>
            <a:r>
              <a:rPr sz="3600" spc="-9" baseline="1137" dirty="0" smtClean="0">
                <a:latin typeface="Calibri"/>
                <a:cs typeface="Calibri"/>
              </a:rPr>
              <a:t>τ</a:t>
            </a:r>
            <a:r>
              <a:rPr sz="3600" spc="0" baseline="1137" dirty="0" smtClean="0">
                <a:latin typeface="Calibri"/>
                <a:cs typeface="Calibri"/>
              </a:rPr>
              <a:t>ης</a:t>
            </a:r>
            <a:r>
              <a:rPr sz="3600" spc="-9" baseline="1137" dirty="0" smtClean="0">
                <a:latin typeface="Calibri"/>
                <a:cs typeface="Calibri"/>
              </a:rPr>
              <a:t> ορ</a:t>
            </a:r>
            <a:r>
              <a:rPr sz="3600" spc="0" baseline="1137" dirty="0" smtClean="0">
                <a:latin typeface="Calibri"/>
                <a:cs typeface="Calibri"/>
              </a:rPr>
              <a:t>γ</a:t>
            </a:r>
            <a:r>
              <a:rPr sz="3600" spc="-9" baseline="1137" dirty="0" smtClean="0">
                <a:latin typeface="Calibri"/>
                <a:cs typeface="Calibri"/>
              </a:rPr>
              <a:t>αν</a:t>
            </a:r>
            <a:r>
              <a:rPr sz="3600" spc="0" baseline="1137" dirty="0" smtClean="0">
                <a:latin typeface="Calibri"/>
                <a:cs typeface="Calibri"/>
              </a:rPr>
              <a:t>ω</a:t>
            </a:r>
            <a:r>
              <a:rPr sz="3600" spc="-9" baseline="1137" dirty="0" smtClean="0">
                <a:latin typeface="Calibri"/>
                <a:cs typeface="Calibri"/>
              </a:rPr>
              <a:t>τ</a:t>
            </a:r>
            <a:r>
              <a:rPr sz="3600" spc="0" baseline="1137" dirty="0" smtClean="0">
                <a:latin typeface="Calibri"/>
                <a:cs typeface="Calibri"/>
              </a:rPr>
              <a:t>ικής</a:t>
            </a:r>
            <a:r>
              <a:rPr sz="3600" spc="9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δομ</a:t>
            </a:r>
            <a:r>
              <a:rPr sz="3600" spc="-9" baseline="1137" dirty="0" smtClean="0">
                <a:latin typeface="Calibri"/>
                <a:cs typeface="Calibri"/>
              </a:rPr>
              <a:t>ή</a:t>
            </a:r>
            <a:r>
              <a:rPr sz="3600" spc="0" baseline="1137" dirty="0" smtClean="0">
                <a:latin typeface="Calibri"/>
                <a:cs typeface="Calibri"/>
              </a:rPr>
              <a:t>ς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140579" y="3568192"/>
            <a:ext cx="2084578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0" baseline="2925" dirty="0" smtClean="0">
                <a:latin typeface="Calibri"/>
                <a:cs typeface="Calibri"/>
              </a:rPr>
              <a:t>Ο</a:t>
            </a:r>
            <a:r>
              <a:rPr sz="4200" spc="-18" baseline="2925" dirty="0" smtClean="0">
                <a:latin typeface="Calibri"/>
                <a:cs typeface="Calibri"/>
              </a:rPr>
              <a:t> </a:t>
            </a:r>
            <a:r>
              <a:rPr sz="4200" spc="9" baseline="2925" dirty="0" smtClean="0">
                <a:latin typeface="Calibri"/>
                <a:cs typeface="Calibri"/>
              </a:rPr>
              <a:t>σ</a:t>
            </a:r>
            <a:r>
              <a:rPr sz="4200" spc="-29" baseline="2925" dirty="0" smtClean="0">
                <a:latin typeface="Calibri"/>
                <a:cs typeface="Calibri"/>
              </a:rPr>
              <a:t>χ</a:t>
            </a:r>
            <a:r>
              <a:rPr sz="4200" spc="-39" baseline="2925" dirty="0" smtClean="0">
                <a:latin typeface="Calibri"/>
                <a:cs typeface="Calibri"/>
              </a:rPr>
              <a:t>ε</a:t>
            </a:r>
            <a:r>
              <a:rPr sz="4200" spc="0" baseline="2925" dirty="0" smtClean="0">
                <a:latin typeface="Calibri"/>
                <a:cs typeface="Calibri"/>
              </a:rPr>
              <a:t>δι</a:t>
            </a:r>
            <a:r>
              <a:rPr sz="4200" spc="-19" baseline="2925" dirty="0" smtClean="0">
                <a:latin typeface="Calibri"/>
                <a:cs typeface="Calibri"/>
              </a:rPr>
              <a:t>α</a:t>
            </a:r>
            <a:r>
              <a:rPr sz="4200" spc="0" baseline="2925" dirty="0" smtClean="0">
                <a:latin typeface="Calibri"/>
                <a:cs typeface="Calibri"/>
              </a:rPr>
              <a:t>σ</a:t>
            </a:r>
            <a:r>
              <a:rPr sz="4200" spc="-25" baseline="2925" dirty="0" smtClean="0">
                <a:latin typeface="Calibri"/>
                <a:cs typeface="Calibri"/>
              </a:rPr>
              <a:t>μ</a:t>
            </a:r>
            <a:r>
              <a:rPr sz="4200" spc="0" baseline="2925" dirty="0" smtClean="0">
                <a:latin typeface="Calibri"/>
                <a:cs typeface="Calibri"/>
              </a:rPr>
              <a:t>ός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227454" y="3568192"/>
            <a:ext cx="3201366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0" baseline="2925" dirty="0" smtClean="0">
                <a:latin typeface="Calibri"/>
                <a:cs typeface="Calibri"/>
              </a:rPr>
              <a:t>της</a:t>
            </a:r>
            <a:r>
              <a:rPr sz="4200" spc="-12" baseline="2925" dirty="0" smtClean="0">
                <a:latin typeface="Calibri"/>
                <a:cs typeface="Calibri"/>
              </a:rPr>
              <a:t> </a:t>
            </a:r>
            <a:r>
              <a:rPr sz="4200" b="1" spc="0" baseline="2925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ορι</a:t>
            </a:r>
            <a:r>
              <a:rPr sz="4200" b="1" spc="4" baseline="2925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ζ</a:t>
            </a:r>
            <a:r>
              <a:rPr sz="4200" b="1" spc="0" baseline="2925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ό</a:t>
            </a:r>
            <a:r>
              <a:rPr sz="4200" b="1" spc="19" baseline="2925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ν</a:t>
            </a:r>
            <a:r>
              <a:rPr sz="4200" b="1" spc="0" baseline="2925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τιας</a:t>
            </a:r>
            <a:r>
              <a:rPr sz="4200" b="1" spc="-76" baseline="2925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sz="4200" b="1" spc="0" baseline="2925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δομής</a:t>
            </a:r>
            <a:endParaRPr sz="2800">
              <a:solidFill>
                <a:schemeClr val="accent4">
                  <a:lumMod val="60000"/>
                  <a:lumOff val="4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40579" y="3994912"/>
            <a:ext cx="2651660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0" baseline="2925" dirty="0" smtClean="0">
                <a:latin typeface="Calibri"/>
                <a:cs typeface="Calibri"/>
              </a:rPr>
              <a:t>επ</a:t>
            </a:r>
            <a:r>
              <a:rPr sz="4200" spc="-34" baseline="2925" dirty="0" smtClean="0">
                <a:latin typeface="Calibri"/>
                <a:cs typeface="Calibri"/>
              </a:rPr>
              <a:t>ι</a:t>
            </a:r>
            <a:r>
              <a:rPr sz="4200" spc="0" baseline="2925" dirty="0" smtClean="0">
                <a:latin typeface="Calibri"/>
                <a:cs typeface="Calibri"/>
              </a:rPr>
              <a:t>τ</a:t>
            </a:r>
            <a:r>
              <a:rPr sz="4200" spc="-14" baseline="2925" dirty="0" smtClean="0">
                <a:latin typeface="Calibri"/>
                <a:cs typeface="Calibri"/>
              </a:rPr>
              <a:t>υ</a:t>
            </a:r>
            <a:r>
              <a:rPr sz="4200" spc="9" baseline="2925" dirty="0" smtClean="0">
                <a:latin typeface="Calibri"/>
                <a:cs typeface="Calibri"/>
              </a:rPr>
              <a:t>γ</a:t>
            </a:r>
            <a:r>
              <a:rPr sz="4200" spc="-75" baseline="2925" dirty="0" smtClean="0">
                <a:latin typeface="Calibri"/>
                <a:cs typeface="Calibri"/>
              </a:rPr>
              <a:t>χ</a:t>
            </a:r>
            <a:r>
              <a:rPr sz="4200" spc="0" baseline="2925" dirty="0" smtClean="0">
                <a:latin typeface="Calibri"/>
                <a:cs typeface="Calibri"/>
              </a:rPr>
              <a:t>άνε</a:t>
            </a:r>
            <a:r>
              <a:rPr sz="4200" spc="-14" baseline="2925" dirty="0" smtClean="0">
                <a:latin typeface="Calibri"/>
                <a:cs typeface="Calibri"/>
              </a:rPr>
              <a:t>τ</a:t>
            </a:r>
            <a:r>
              <a:rPr sz="4200" spc="0" baseline="2925" dirty="0" smtClean="0">
                <a:latin typeface="Calibri"/>
                <a:cs typeface="Calibri"/>
              </a:rPr>
              <a:t>αι</a:t>
            </a:r>
            <a:r>
              <a:rPr sz="4200" spc="-100" baseline="2925" dirty="0" smtClean="0">
                <a:latin typeface="Calibri"/>
                <a:cs typeface="Calibri"/>
              </a:rPr>
              <a:t> </a:t>
            </a:r>
            <a:r>
              <a:rPr sz="4200" spc="0" baseline="2925" dirty="0" smtClean="0">
                <a:latin typeface="Calibri"/>
                <a:cs typeface="Calibri"/>
              </a:rPr>
              <a:t>με: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597779" y="4393589"/>
            <a:ext cx="728215" cy="10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55">
              <a:lnSpc>
                <a:spcPts val="2690"/>
              </a:lnSpc>
              <a:spcBef>
                <a:spcPts val="134"/>
              </a:spcBef>
            </a:pPr>
            <a:r>
              <a:rPr sz="3600" baseline="2148" dirty="0" smtClean="0">
                <a:latin typeface="MS UI Gothic"/>
                <a:cs typeface="MS UI Gothic"/>
              </a:rPr>
              <a:t>➢</a:t>
            </a:r>
            <a:r>
              <a:rPr sz="3600" baseline="2275" dirty="0" smtClean="0">
                <a:latin typeface="Calibri"/>
                <a:cs typeface="Calibri"/>
              </a:rPr>
              <a:t>τ</a:t>
            </a:r>
            <a:r>
              <a:rPr sz="3600" spc="-59" baseline="2275" dirty="0" smtClean="0">
                <a:latin typeface="Calibri"/>
                <a:cs typeface="Calibri"/>
              </a:rPr>
              <a:t>η</a:t>
            </a:r>
            <a:r>
              <a:rPr sz="3600" spc="0" baseline="2275" dirty="0" smtClean="0">
                <a:latin typeface="Calibri"/>
                <a:cs typeface="Calibri"/>
              </a:rPr>
              <a:t>ν</a:t>
            </a:r>
            <a:endParaRPr sz="2400">
              <a:latin typeface="Calibri"/>
              <a:cs typeface="Calibri"/>
            </a:endParaRPr>
          </a:p>
          <a:p>
            <a:pPr marL="12700" marR="609">
              <a:lnSpc>
                <a:spcPts val="2880"/>
              </a:lnSpc>
              <a:spcBef>
                <a:spcPts val="9"/>
              </a:spcBef>
            </a:pPr>
            <a:r>
              <a:rPr sz="3600" spc="4" baseline="1074" dirty="0" smtClean="0">
                <a:latin typeface="MS UI Gothic"/>
                <a:cs typeface="MS UI Gothic"/>
              </a:rPr>
              <a:t>➢</a:t>
            </a:r>
            <a:r>
              <a:rPr sz="3600" spc="0" baseline="1137" dirty="0" smtClean="0">
                <a:latin typeface="Calibri"/>
                <a:cs typeface="Calibri"/>
              </a:rPr>
              <a:t>τ</a:t>
            </a:r>
            <a:r>
              <a:rPr sz="3600" spc="-59" baseline="1137" dirty="0" smtClean="0">
                <a:latin typeface="Calibri"/>
                <a:cs typeface="Calibri"/>
              </a:rPr>
              <a:t>η</a:t>
            </a:r>
            <a:r>
              <a:rPr sz="3600" spc="0" baseline="1137" dirty="0" smtClean="0">
                <a:latin typeface="Calibri"/>
                <a:cs typeface="Calibri"/>
              </a:rPr>
              <a:t>ν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880"/>
              </a:lnSpc>
            </a:pPr>
            <a:r>
              <a:rPr sz="3600" spc="4" baseline="1074" dirty="0" smtClean="0">
                <a:latin typeface="MS UI Gothic"/>
                <a:cs typeface="MS UI Gothic"/>
              </a:rPr>
              <a:t>➢</a:t>
            </a:r>
            <a:r>
              <a:rPr sz="3600" spc="-29" baseline="1137" dirty="0" smtClean="0">
                <a:latin typeface="Calibri"/>
                <a:cs typeface="Calibri"/>
              </a:rPr>
              <a:t>τ</a:t>
            </a:r>
            <a:r>
              <a:rPr sz="3600" spc="0" baseline="1137" dirty="0" smtClean="0">
                <a:latin typeface="Calibri"/>
                <a:cs typeface="Calibri"/>
              </a:rPr>
              <a:t>ον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77000" y="4419600"/>
            <a:ext cx="3902892" cy="106220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5720">
              <a:lnSpc>
                <a:spcPts val="2545"/>
              </a:lnSpc>
              <a:spcBef>
                <a:spcPts val="127"/>
              </a:spcBef>
            </a:pPr>
            <a:r>
              <a:rPr sz="3600" spc="0" baseline="3413" dirty="0" smtClean="0">
                <a:latin typeface="Calibri"/>
                <a:cs typeface="Calibri"/>
              </a:rPr>
              <a:t>τμ</a:t>
            </a:r>
            <a:r>
              <a:rPr sz="3600" spc="-9" baseline="3413" dirty="0" smtClean="0">
                <a:latin typeface="Calibri"/>
                <a:cs typeface="Calibri"/>
              </a:rPr>
              <a:t>η</a:t>
            </a:r>
            <a:r>
              <a:rPr sz="3600" spc="-14" baseline="3413" dirty="0" smtClean="0">
                <a:latin typeface="Calibri"/>
                <a:cs typeface="Calibri"/>
              </a:rPr>
              <a:t>μ</a:t>
            </a:r>
            <a:r>
              <a:rPr sz="3600" spc="0" baseline="3413" dirty="0" smtClean="0">
                <a:latin typeface="Calibri"/>
                <a:cs typeface="Calibri"/>
              </a:rPr>
              <a:t>α</a:t>
            </a:r>
            <a:r>
              <a:rPr sz="3600" spc="-34" baseline="3413" dirty="0" smtClean="0">
                <a:latin typeface="Calibri"/>
                <a:cs typeface="Calibri"/>
              </a:rPr>
              <a:t>τ</a:t>
            </a:r>
            <a:r>
              <a:rPr sz="3600" spc="0" baseline="3413" dirty="0" smtClean="0">
                <a:latin typeface="Calibri"/>
                <a:cs typeface="Calibri"/>
              </a:rPr>
              <a:t>οπ</a:t>
            </a:r>
            <a:r>
              <a:rPr sz="3600" spc="-9" baseline="3413" dirty="0" smtClean="0">
                <a:latin typeface="Calibri"/>
                <a:cs typeface="Calibri"/>
              </a:rPr>
              <a:t>ο</a:t>
            </a:r>
            <a:r>
              <a:rPr sz="3600" spc="0" baseline="3413" dirty="0" smtClean="0">
                <a:latin typeface="Calibri"/>
                <a:cs typeface="Calibri"/>
              </a:rPr>
              <a:t>ίη</a:t>
            </a:r>
            <a:r>
              <a:rPr sz="3600" spc="-9" baseline="3413" dirty="0" smtClean="0">
                <a:latin typeface="Calibri"/>
                <a:cs typeface="Calibri"/>
              </a:rPr>
              <a:t>σ</a:t>
            </a:r>
            <a:r>
              <a:rPr sz="3600" spc="0" baseline="3413" dirty="0" smtClean="0">
                <a:latin typeface="Calibri"/>
                <a:cs typeface="Calibri"/>
              </a:rPr>
              <a:t>η</a:t>
            </a:r>
            <a:endParaRPr sz="2400">
              <a:latin typeface="Calibri"/>
              <a:cs typeface="Calibri"/>
            </a:endParaRPr>
          </a:p>
          <a:p>
            <a:pPr marL="12831">
              <a:lnSpc>
                <a:spcPts val="2880"/>
              </a:lnSpc>
              <a:spcBef>
                <a:spcPts val="16"/>
              </a:spcBef>
            </a:pPr>
            <a:r>
              <a:rPr sz="3600" spc="-9" baseline="1137" dirty="0" smtClean="0">
                <a:latin typeface="Calibri"/>
                <a:cs typeface="Calibri"/>
              </a:rPr>
              <a:t>μ</a:t>
            </a:r>
            <a:r>
              <a:rPr sz="3600" spc="0" baseline="1137" dirty="0" smtClean="0">
                <a:latin typeface="Calibri"/>
                <a:cs typeface="Calibri"/>
              </a:rPr>
              <a:t>ορφή τ</a:t>
            </a:r>
            <a:r>
              <a:rPr sz="3600" spc="-9" baseline="1137" dirty="0" smtClean="0">
                <a:latin typeface="Calibri"/>
                <a:cs typeface="Calibri"/>
              </a:rPr>
              <a:t>η</a:t>
            </a:r>
            <a:r>
              <a:rPr sz="3600" spc="0" baseline="1137" dirty="0" smtClean="0">
                <a:latin typeface="Calibri"/>
                <a:cs typeface="Calibri"/>
              </a:rPr>
              <a:t>ς </a:t>
            </a:r>
            <a:r>
              <a:rPr sz="3600" spc="-9" baseline="1137" dirty="0" smtClean="0">
                <a:latin typeface="Calibri"/>
                <a:cs typeface="Calibri"/>
              </a:rPr>
              <a:t>ορ</a:t>
            </a:r>
            <a:r>
              <a:rPr sz="3600" spc="0" baseline="1137" dirty="0" smtClean="0">
                <a:latin typeface="Calibri"/>
                <a:cs typeface="Calibri"/>
              </a:rPr>
              <a:t>γ</a:t>
            </a:r>
            <a:r>
              <a:rPr sz="3600" spc="-4" baseline="1137" dirty="0" smtClean="0">
                <a:latin typeface="Calibri"/>
                <a:cs typeface="Calibri"/>
              </a:rPr>
              <a:t>α</a:t>
            </a:r>
            <a:r>
              <a:rPr sz="3600" spc="-9" baseline="1137" dirty="0" smtClean="0">
                <a:latin typeface="Calibri"/>
                <a:cs typeface="Calibri"/>
              </a:rPr>
              <a:t>ν</a:t>
            </a:r>
            <a:r>
              <a:rPr sz="3600" spc="0" baseline="1137" dirty="0" smtClean="0">
                <a:latin typeface="Calibri"/>
                <a:cs typeface="Calibri"/>
              </a:rPr>
              <a:t>ω</a:t>
            </a:r>
            <a:r>
              <a:rPr sz="3600" spc="-4" baseline="1137" dirty="0" smtClean="0">
                <a:latin typeface="Calibri"/>
                <a:cs typeface="Calibri"/>
              </a:rPr>
              <a:t>τ</a:t>
            </a:r>
            <a:r>
              <a:rPr sz="3600" spc="0" baseline="1137" dirty="0" smtClean="0">
                <a:latin typeface="Calibri"/>
                <a:cs typeface="Calibri"/>
              </a:rPr>
              <a:t>ικής</a:t>
            </a:r>
            <a:r>
              <a:rPr sz="3600" spc="14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δομής</a:t>
            </a:r>
            <a:endParaRPr sz="2400">
              <a:latin typeface="Calibri"/>
              <a:cs typeface="Calibri"/>
            </a:endParaRPr>
          </a:p>
          <a:p>
            <a:pPr marL="14965" marR="45720">
              <a:lnSpc>
                <a:spcPts val="2880"/>
              </a:lnSpc>
            </a:pPr>
            <a:r>
              <a:rPr sz="3600" spc="0" baseline="1137" dirty="0" smtClean="0">
                <a:latin typeface="Calibri"/>
                <a:cs typeface="Calibri"/>
              </a:rPr>
              <a:t>σ</a:t>
            </a:r>
            <a:r>
              <a:rPr sz="3600" spc="-25" baseline="1137" dirty="0" smtClean="0">
                <a:latin typeface="Calibri"/>
                <a:cs typeface="Calibri"/>
              </a:rPr>
              <a:t>χ</a:t>
            </a:r>
            <a:r>
              <a:rPr sz="3600" spc="-39" baseline="1137" dirty="0" smtClean="0">
                <a:latin typeface="Calibri"/>
                <a:cs typeface="Calibri"/>
              </a:rPr>
              <a:t>ε</a:t>
            </a:r>
            <a:r>
              <a:rPr sz="3600" spc="0" baseline="1137" dirty="0" smtClean="0">
                <a:latin typeface="Calibri"/>
                <a:cs typeface="Calibri"/>
              </a:rPr>
              <a:t>δι</a:t>
            </a:r>
            <a:r>
              <a:rPr sz="3600" spc="-19" baseline="1137" dirty="0" smtClean="0">
                <a:latin typeface="Calibri"/>
                <a:cs typeface="Calibri"/>
              </a:rPr>
              <a:t>α</a:t>
            </a:r>
            <a:r>
              <a:rPr sz="3600" spc="0" baseline="1137" dirty="0" smtClean="0">
                <a:latin typeface="Calibri"/>
                <a:cs typeface="Calibri"/>
              </a:rPr>
              <a:t>σ</a:t>
            </a:r>
            <a:r>
              <a:rPr sz="3600" spc="-14" baseline="1137" dirty="0" smtClean="0">
                <a:latin typeface="Calibri"/>
                <a:cs typeface="Calibri"/>
              </a:rPr>
              <a:t>μ</a:t>
            </a:r>
            <a:r>
              <a:rPr sz="3600" spc="0" baseline="1137" dirty="0" smtClean="0">
                <a:latin typeface="Calibri"/>
                <a:cs typeface="Calibri"/>
              </a:rPr>
              <a:t>ό</a:t>
            </a:r>
            <a:r>
              <a:rPr sz="3600" spc="14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τ</a:t>
            </a:r>
            <a:r>
              <a:rPr sz="3600" spc="-9" baseline="1137" dirty="0" smtClean="0">
                <a:latin typeface="Calibri"/>
                <a:cs typeface="Calibri"/>
              </a:rPr>
              <a:t>η</a:t>
            </a:r>
            <a:r>
              <a:rPr sz="3600" spc="0" baseline="1137" dirty="0" smtClean="0">
                <a:latin typeface="Calibri"/>
                <a:cs typeface="Calibri"/>
              </a:rPr>
              <a:t>ς </a:t>
            </a:r>
            <a:r>
              <a:rPr sz="3600" spc="4" baseline="1137" dirty="0" smtClean="0">
                <a:latin typeface="Calibri"/>
                <a:cs typeface="Calibri"/>
              </a:rPr>
              <a:t>ρ</a:t>
            </a:r>
            <a:r>
              <a:rPr sz="3600" spc="0" baseline="1137" dirty="0" smtClean="0">
                <a:latin typeface="Calibri"/>
                <a:cs typeface="Calibri"/>
              </a:rPr>
              <a:t>ο</a:t>
            </a:r>
            <a:r>
              <a:rPr sz="3600" spc="-9" baseline="1137" dirty="0" smtClean="0">
                <a:latin typeface="Calibri"/>
                <a:cs typeface="Calibri"/>
              </a:rPr>
              <a:t>ή</a:t>
            </a:r>
            <a:r>
              <a:rPr sz="3600" spc="0" baseline="1137" dirty="0" smtClean="0">
                <a:latin typeface="Calibri"/>
                <a:cs typeface="Calibri"/>
              </a:rPr>
              <a:t>ς </a:t>
            </a:r>
            <a:r>
              <a:rPr sz="3600" spc="-19" baseline="1137" dirty="0" smtClean="0">
                <a:latin typeface="Calibri"/>
                <a:cs typeface="Calibri"/>
              </a:rPr>
              <a:t>τ</a:t>
            </a:r>
            <a:r>
              <a:rPr sz="3600" spc="-14" baseline="1137" dirty="0" smtClean="0">
                <a:latin typeface="Calibri"/>
                <a:cs typeface="Calibri"/>
              </a:rPr>
              <a:t>ω</a:t>
            </a:r>
            <a:r>
              <a:rPr sz="3600" spc="0" baseline="1137" dirty="0" smtClean="0">
                <a:latin typeface="Calibri"/>
                <a:cs typeface="Calibri"/>
              </a:rPr>
              <a:t>ν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597779" y="5509666"/>
            <a:ext cx="1804822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spc="0" baseline="3413" dirty="0" smtClean="0">
                <a:latin typeface="Calibri"/>
                <a:cs typeface="Calibri"/>
              </a:rPr>
              <a:t>π</a:t>
            </a:r>
            <a:r>
              <a:rPr sz="3600" spc="4" baseline="3413" dirty="0" smtClean="0">
                <a:latin typeface="Calibri"/>
                <a:cs typeface="Calibri"/>
              </a:rPr>
              <a:t>λ</a:t>
            </a:r>
            <a:r>
              <a:rPr sz="3600" spc="0" baseline="3413" dirty="0" smtClean="0">
                <a:latin typeface="Calibri"/>
                <a:cs typeface="Calibri"/>
              </a:rPr>
              <a:t>ηρ</a:t>
            </a:r>
            <a:r>
              <a:rPr sz="3600" spc="-4" baseline="3413" dirty="0" smtClean="0">
                <a:latin typeface="Calibri"/>
                <a:cs typeface="Calibri"/>
              </a:rPr>
              <a:t>ο</a:t>
            </a:r>
            <a:r>
              <a:rPr sz="3600" spc="0" baseline="3413" dirty="0" smtClean="0">
                <a:latin typeface="Calibri"/>
                <a:cs typeface="Calibri"/>
              </a:rPr>
              <a:t>φ</a:t>
            </a:r>
            <a:r>
              <a:rPr sz="3600" spc="-4" baseline="3413" dirty="0" smtClean="0">
                <a:latin typeface="Calibri"/>
                <a:cs typeface="Calibri"/>
              </a:rPr>
              <a:t>ο</a:t>
            </a:r>
            <a:r>
              <a:rPr sz="3600" spc="0" baseline="3413" dirty="0" smtClean="0">
                <a:latin typeface="Calibri"/>
                <a:cs typeface="Calibri"/>
              </a:rPr>
              <a:t>ρι</a:t>
            </a:r>
            <a:r>
              <a:rPr sz="3600" spc="-9" baseline="3413" dirty="0" smtClean="0">
                <a:latin typeface="Calibri"/>
                <a:cs typeface="Calibri"/>
              </a:rPr>
              <a:t>ώ</a:t>
            </a:r>
            <a:r>
              <a:rPr sz="3600" spc="0" baseline="3413" dirty="0" smtClean="0">
                <a:latin typeface="Calibri"/>
                <a:cs typeface="Calibri"/>
              </a:rPr>
              <a:t>ν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4053840" y="6400799"/>
            <a:ext cx="8138159" cy="457198"/>
          </a:xfrm>
          <a:custGeom>
            <a:avLst/>
            <a:gdLst/>
            <a:ahLst/>
            <a:cxnLst/>
            <a:rect l="l" t="t" r="r" b="b"/>
            <a:pathLst>
              <a:path w="8138159" h="457198">
                <a:moveTo>
                  <a:pt x="0" y="457198"/>
                </a:moveTo>
                <a:lnTo>
                  <a:pt x="8138159" y="457198"/>
                </a:lnTo>
                <a:lnTo>
                  <a:pt x="8138159" y="0"/>
                </a:lnTo>
                <a:lnTo>
                  <a:pt x="0" y="0"/>
                </a:lnTo>
                <a:lnTo>
                  <a:pt x="0" y="457198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053840" y="6333744"/>
            <a:ext cx="8138159" cy="67056"/>
          </a:xfrm>
          <a:custGeom>
            <a:avLst/>
            <a:gdLst/>
            <a:ahLst/>
            <a:cxnLst/>
            <a:rect l="l" t="t" r="r" b="b"/>
            <a:pathLst>
              <a:path w="8138159" h="67055">
                <a:moveTo>
                  <a:pt x="0" y="67055"/>
                </a:moveTo>
                <a:lnTo>
                  <a:pt x="8138159" y="67055"/>
                </a:lnTo>
                <a:lnTo>
                  <a:pt x="8138159" y="0"/>
                </a:lnTo>
                <a:lnTo>
                  <a:pt x="0" y="0"/>
                </a:lnTo>
                <a:lnTo>
                  <a:pt x="0" y="67055"/>
                </a:lnTo>
                <a:close/>
              </a:path>
            </a:pathLst>
          </a:custGeom>
          <a:solidFill>
            <a:srgbClr val="7A7A7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535679" y="5423916"/>
            <a:ext cx="1037844" cy="1037844"/>
          </a:xfrm>
          <a:custGeom>
            <a:avLst/>
            <a:gdLst/>
            <a:ahLst/>
            <a:cxnLst/>
            <a:rect l="l" t="t" r="r" b="b"/>
            <a:pathLst>
              <a:path w="1037844" h="1037843">
                <a:moveTo>
                  <a:pt x="0" y="518922"/>
                </a:moveTo>
                <a:lnTo>
                  <a:pt x="518922" y="1037844"/>
                </a:lnTo>
                <a:lnTo>
                  <a:pt x="1037844" y="518922"/>
                </a:lnTo>
                <a:lnTo>
                  <a:pt x="518922" y="0"/>
                </a:lnTo>
                <a:lnTo>
                  <a:pt x="0" y="518922"/>
                </a:lnTo>
                <a:close/>
              </a:path>
            </a:pathLst>
          </a:custGeom>
          <a:solidFill>
            <a:srgbClr val="959FA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53840" y="1737360"/>
            <a:ext cx="7106411" cy="0"/>
          </a:xfrm>
          <a:custGeom>
            <a:avLst/>
            <a:gdLst/>
            <a:ahLst/>
            <a:cxnLst/>
            <a:rect l="l" t="t" r="r" b="b"/>
            <a:pathLst>
              <a:path w="7106411">
                <a:moveTo>
                  <a:pt x="0" y="0"/>
                </a:moveTo>
                <a:lnTo>
                  <a:pt x="7106411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535679" y="1629155"/>
            <a:ext cx="1037844" cy="1039368"/>
          </a:xfrm>
          <a:custGeom>
            <a:avLst/>
            <a:gdLst/>
            <a:ahLst/>
            <a:cxnLst/>
            <a:rect l="l" t="t" r="r" b="b"/>
            <a:pathLst>
              <a:path w="1037844" h="1039368">
                <a:moveTo>
                  <a:pt x="0" y="519684"/>
                </a:moveTo>
                <a:lnTo>
                  <a:pt x="518922" y="1039368"/>
                </a:lnTo>
                <a:lnTo>
                  <a:pt x="1037844" y="519684"/>
                </a:lnTo>
                <a:lnTo>
                  <a:pt x="518922" y="0"/>
                </a:lnTo>
                <a:lnTo>
                  <a:pt x="0" y="519684"/>
                </a:lnTo>
                <a:close/>
              </a:path>
            </a:pathLst>
          </a:custGeom>
          <a:solidFill>
            <a:srgbClr val="7A7A7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535679" y="2804160"/>
            <a:ext cx="1037844" cy="1037844"/>
          </a:xfrm>
          <a:custGeom>
            <a:avLst/>
            <a:gdLst/>
            <a:ahLst/>
            <a:cxnLst/>
            <a:rect l="l" t="t" r="r" b="b"/>
            <a:pathLst>
              <a:path w="1037844" h="1037843">
                <a:moveTo>
                  <a:pt x="0" y="518922"/>
                </a:moveTo>
                <a:lnTo>
                  <a:pt x="518922" y="1037844"/>
                </a:lnTo>
                <a:lnTo>
                  <a:pt x="1037844" y="518922"/>
                </a:lnTo>
                <a:lnTo>
                  <a:pt x="518922" y="0"/>
                </a:lnTo>
                <a:lnTo>
                  <a:pt x="0" y="518922"/>
                </a:lnTo>
                <a:close/>
              </a:path>
            </a:pathLst>
          </a:custGeom>
          <a:solidFill>
            <a:srgbClr val="90306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535679" y="4114800"/>
            <a:ext cx="1037844" cy="1037844"/>
          </a:xfrm>
          <a:custGeom>
            <a:avLst/>
            <a:gdLst/>
            <a:ahLst/>
            <a:cxnLst/>
            <a:rect l="l" t="t" r="r" b="b"/>
            <a:pathLst>
              <a:path w="1037844" h="1037844">
                <a:moveTo>
                  <a:pt x="0" y="518922"/>
                </a:moveTo>
                <a:lnTo>
                  <a:pt x="518922" y="1037844"/>
                </a:lnTo>
                <a:lnTo>
                  <a:pt x="1037844" y="518922"/>
                </a:lnTo>
                <a:lnTo>
                  <a:pt x="518922" y="0"/>
                </a:lnTo>
                <a:lnTo>
                  <a:pt x="0" y="518922"/>
                </a:lnTo>
                <a:close/>
              </a:path>
            </a:pathLst>
          </a:custGeom>
          <a:solidFill>
            <a:srgbClr val="B1314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0"/>
            <a:ext cx="4053840" cy="6858000"/>
          </a:xfrm>
          <a:custGeom>
            <a:avLst/>
            <a:gdLst/>
            <a:ahLst/>
            <a:cxnLst/>
            <a:rect l="l" t="t" r="r" b="b"/>
            <a:pathLst>
              <a:path w="4053840" h="6858000">
                <a:moveTo>
                  <a:pt x="4053840" y="0"/>
                </a:moveTo>
                <a:lnTo>
                  <a:pt x="0" y="0"/>
                </a:lnTo>
                <a:lnTo>
                  <a:pt x="0" y="6857999"/>
                </a:lnTo>
                <a:lnTo>
                  <a:pt x="4053840" y="6857999"/>
                </a:lnTo>
                <a:lnTo>
                  <a:pt x="405384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0"/>
            <a:ext cx="405384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275324" y="786129"/>
            <a:ext cx="2749242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 smtClean="0">
                <a:solidFill>
                  <a:srgbClr val="FFFF00"/>
                </a:solidFill>
                <a:latin typeface="Calibri"/>
                <a:cs typeface="Calibri"/>
              </a:rPr>
              <a:t>Ο</a:t>
            </a:r>
            <a:r>
              <a:rPr sz="4800" b="1" spc="9" baseline="3413" dirty="0" smtClean="0">
                <a:solidFill>
                  <a:srgbClr val="FFFF00"/>
                </a:solidFill>
                <a:latin typeface="Calibri"/>
                <a:cs typeface="Calibri"/>
              </a:rPr>
              <a:t>ρ</a:t>
            </a:r>
            <a:r>
              <a:rPr sz="4800" b="1" spc="0" baseline="3413" dirty="0" smtClean="0">
                <a:solidFill>
                  <a:srgbClr val="FFFF00"/>
                </a:solidFill>
                <a:latin typeface="Calibri"/>
                <a:cs typeface="Calibri"/>
              </a:rPr>
              <a:t>ιζό</a:t>
            </a:r>
            <a:r>
              <a:rPr sz="4800" b="1" spc="19" baseline="3413" dirty="0" smtClean="0">
                <a:solidFill>
                  <a:srgbClr val="FFFF00"/>
                </a:solidFill>
                <a:latin typeface="Calibri"/>
                <a:cs typeface="Calibri"/>
              </a:rPr>
              <a:t>ν</a:t>
            </a:r>
            <a:r>
              <a:rPr sz="4800" b="1" spc="0" baseline="3413" dirty="0" smtClean="0">
                <a:solidFill>
                  <a:srgbClr val="FFFF00"/>
                </a:solidFill>
                <a:latin typeface="Calibri"/>
                <a:cs typeface="Calibri"/>
              </a:rPr>
              <a:t>τια</a:t>
            </a:r>
            <a:r>
              <a:rPr sz="4800" b="1" spc="-14" baseline="3413" dirty="0" smtClean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 smtClean="0">
                <a:solidFill>
                  <a:srgbClr val="FFFF00"/>
                </a:solidFill>
                <a:latin typeface="Calibri"/>
                <a:cs typeface="Calibri"/>
              </a:rPr>
              <a:t>δομή</a:t>
            </a:r>
            <a:endParaRPr sz="3200">
              <a:solidFill>
                <a:srgbClr val="FFFF00"/>
              </a:solidFill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58512" y="1977517"/>
            <a:ext cx="5530659" cy="10114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3462">
              <a:lnSpc>
                <a:spcPts val="2485"/>
              </a:lnSpc>
              <a:spcBef>
                <a:spcPts val="105"/>
              </a:spcBef>
            </a:pPr>
            <a:r>
              <a:rPr sz="2000" b="1" i="1" spc="0" dirty="0" smtClean="0">
                <a:solidFill>
                  <a:srgbClr val="FFFF00"/>
                </a:solidFill>
                <a:latin typeface="Calibri"/>
                <a:cs typeface="Calibri"/>
              </a:rPr>
              <a:t>Τμη</a:t>
            </a:r>
            <a:r>
              <a:rPr sz="2000" b="1" i="1" spc="-4" dirty="0" smtClean="0">
                <a:solidFill>
                  <a:srgbClr val="FFFF00"/>
                </a:solidFill>
                <a:latin typeface="Calibri"/>
                <a:cs typeface="Calibri"/>
              </a:rPr>
              <a:t>μ</a:t>
            </a:r>
            <a:r>
              <a:rPr sz="2000" b="1" i="1" spc="0" dirty="0" smtClean="0">
                <a:solidFill>
                  <a:srgbClr val="FFFF00"/>
                </a:solidFill>
                <a:latin typeface="Calibri"/>
                <a:cs typeface="Calibri"/>
              </a:rPr>
              <a:t>ατοπο</a:t>
            </a:r>
            <a:r>
              <a:rPr sz="2000" b="1" i="1" spc="4" dirty="0" smtClean="0">
                <a:solidFill>
                  <a:srgbClr val="FFFF00"/>
                </a:solidFill>
                <a:latin typeface="Calibri"/>
                <a:cs typeface="Calibri"/>
              </a:rPr>
              <a:t>ί</a:t>
            </a:r>
            <a:r>
              <a:rPr sz="2000" b="1" i="1" spc="-9" dirty="0" smtClean="0">
                <a:solidFill>
                  <a:srgbClr val="FFFF00"/>
                </a:solidFill>
                <a:latin typeface="Calibri"/>
                <a:cs typeface="Calibri"/>
              </a:rPr>
              <a:t>η</a:t>
            </a:r>
            <a:r>
              <a:rPr sz="2000" b="1" i="1" spc="0" dirty="0" smtClean="0">
                <a:solidFill>
                  <a:srgbClr val="FFFF00"/>
                </a:solidFill>
                <a:latin typeface="Calibri"/>
                <a:cs typeface="Calibri"/>
              </a:rPr>
              <a:t>ση</a:t>
            </a:r>
            <a:r>
              <a:rPr sz="2000" b="1" i="1" spc="-34" dirty="0" smtClean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000" i="1" spc="0" dirty="0" smtClean="0">
                <a:latin typeface="Calibri"/>
                <a:cs typeface="Calibri"/>
              </a:rPr>
              <a:t>ε</a:t>
            </a:r>
            <a:r>
              <a:rPr sz="2000" i="1" spc="-19" dirty="0" smtClean="0">
                <a:latin typeface="Calibri"/>
                <a:cs typeface="Calibri"/>
              </a:rPr>
              <a:t>ί</a:t>
            </a:r>
            <a:r>
              <a:rPr sz="2000" i="1" spc="0" dirty="0" smtClean="0">
                <a:latin typeface="Calibri"/>
                <a:cs typeface="Calibri"/>
              </a:rPr>
              <a:t>ναι η ο</a:t>
            </a:r>
            <a:r>
              <a:rPr sz="2000" i="1" spc="-14" dirty="0" smtClean="0">
                <a:latin typeface="Calibri"/>
                <a:cs typeface="Calibri"/>
              </a:rPr>
              <a:t>μ</a:t>
            </a:r>
            <a:r>
              <a:rPr sz="2000" i="1" spc="-19" dirty="0" smtClean="0">
                <a:latin typeface="Calibri"/>
                <a:cs typeface="Calibri"/>
              </a:rPr>
              <a:t>α</a:t>
            </a:r>
            <a:r>
              <a:rPr sz="2000" i="1" spc="0" dirty="0" smtClean="0">
                <a:latin typeface="Calibri"/>
                <a:cs typeface="Calibri"/>
              </a:rPr>
              <a:t>δο</a:t>
            </a:r>
            <a:r>
              <a:rPr sz="2000" i="1" spc="-9" dirty="0" smtClean="0">
                <a:latin typeface="Calibri"/>
                <a:cs typeface="Calibri"/>
              </a:rPr>
              <a:t>π</a:t>
            </a:r>
            <a:r>
              <a:rPr sz="2000" i="1" spc="0" dirty="0" smtClean="0">
                <a:latin typeface="Calibri"/>
                <a:cs typeface="Calibri"/>
              </a:rPr>
              <a:t>οί</a:t>
            </a:r>
            <a:r>
              <a:rPr sz="2000" i="1" spc="4" dirty="0" smtClean="0">
                <a:latin typeface="Calibri"/>
                <a:cs typeface="Calibri"/>
              </a:rPr>
              <a:t>η</a:t>
            </a:r>
            <a:r>
              <a:rPr sz="2000" i="1" spc="0" dirty="0" smtClean="0">
                <a:latin typeface="Calibri"/>
                <a:cs typeface="Calibri"/>
              </a:rPr>
              <a:t>ση</a:t>
            </a:r>
            <a:r>
              <a:rPr sz="2000" i="1" spc="-39" dirty="0" smtClean="0">
                <a:latin typeface="Calibri"/>
                <a:cs typeface="Calibri"/>
              </a:rPr>
              <a:t> </a:t>
            </a:r>
            <a:r>
              <a:rPr sz="2000" i="1" spc="-9" dirty="0" smtClean="0">
                <a:latin typeface="Calibri"/>
                <a:cs typeface="Calibri"/>
              </a:rPr>
              <a:t>τ</a:t>
            </a:r>
            <a:r>
              <a:rPr sz="2000" i="1" spc="-14" dirty="0" smtClean="0">
                <a:latin typeface="Calibri"/>
                <a:cs typeface="Calibri"/>
              </a:rPr>
              <a:t>ω</a:t>
            </a:r>
            <a:r>
              <a:rPr sz="2000" i="1" spc="0" dirty="0" smtClean="0">
                <a:latin typeface="Calibri"/>
                <a:cs typeface="Calibri"/>
              </a:rPr>
              <a:t>ν</a:t>
            </a:r>
            <a:r>
              <a:rPr sz="2000" i="1" spc="-4" dirty="0" smtClean="0">
                <a:latin typeface="Calibri"/>
                <a:cs typeface="Calibri"/>
              </a:rPr>
              <a:t> </a:t>
            </a:r>
            <a:r>
              <a:rPr sz="2000" i="1" spc="0" dirty="0" smtClean="0">
                <a:latin typeface="Calibri"/>
                <a:cs typeface="Calibri"/>
              </a:rPr>
              <a:t>σ</a:t>
            </a:r>
            <a:r>
              <a:rPr sz="2000" i="1" spc="-14" dirty="0" smtClean="0">
                <a:latin typeface="Calibri"/>
                <a:cs typeface="Calibri"/>
              </a:rPr>
              <a:t>υ</a:t>
            </a:r>
            <a:r>
              <a:rPr sz="2000" i="1" spc="4" dirty="0" smtClean="0">
                <a:latin typeface="Calibri"/>
                <a:cs typeface="Calibri"/>
              </a:rPr>
              <a:t>γ</a:t>
            </a:r>
            <a:r>
              <a:rPr sz="2000" i="1" spc="0" dirty="0" smtClean="0">
                <a:latin typeface="Calibri"/>
                <a:cs typeface="Calibri"/>
              </a:rPr>
              <a:t>γ</a:t>
            </a:r>
            <a:r>
              <a:rPr sz="2000" i="1" spc="-9" dirty="0" smtClean="0">
                <a:latin typeface="Calibri"/>
                <a:cs typeface="Calibri"/>
              </a:rPr>
              <a:t>εν</a:t>
            </a:r>
            <a:r>
              <a:rPr sz="2000" i="1" spc="-14" dirty="0" smtClean="0">
                <a:latin typeface="Calibri"/>
                <a:cs typeface="Calibri"/>
              </a:rPr>
              <a:t>ώ</a:t>
            </a:r>
            <a:r>
              <a:rPr sz="2000" i="1" spc="0" dirty="0" smtClean="0">
                <a:latin typeface="Calibri"/>
                <a:cs typeface="Calibri"/>
              </a:rPr>
              <a:t>ν </a:t>
            </a:r>
            <a:endParaRPr sz="2000" i="1">
              <a:latin typeface="Calibri"/>
              <a:cs typeface="Calibri"/>
            </a:endParaRPr>
          </a:p>
          <a:p>
            <a:pPr marL="13462">
              <a:lnSpc>
                <a:spcPts val="2441"/>
              </a:lnSpc>
            </a:pPr>
            <a:r>
              <a:rPr sz="2000" i="1" spc="0" dirty="0" smtClean="0">
                <a:latin typeface="Calibri"/>
                <a:cs typeface="Calibri"/>
              </a:rPr>
              <a:t>θ</a:t>
            </a:r>
            <a:r>
              <a:rPr sz="2000" i="1" spc="-25" dirty="0" smtClean="0">
                <a:latin typeface="Calibri"/>
                <a:cs typeface="Calibri"/>
              </a:rPr>
              <a:t>έ</a:t>
            </a:r>
            <a:r>
              <a:rPr sz="2000" i="1" spc="0" dirty="0" smtClean="0">
                <a:latin typeface="Calibri"/>
                <a:cs typeface="Calibri"/>
              </a:rPr>
              <a:t>σε</a:t>
            </a:r>
            <a:r>
              <a:rPr sz="2000" i="1" spc="-14" dirty="0" smtClean="0">
                <a:latin typeface="Calibri"/>
                <a:cs typeface="Calibri"/>
              </a:rPr>
              <a:t>ω</a:t>
            </a:r>
            <a:r>
              <a:rPr sz="2000" i="1" spc="0" dirty="0" smtClean="0">
                <a:latin typeface="Calibri"/>
                <a:cs typeface="Calibri"/>
              </a:rPr>
              <a:t>ν</a:t>
            </a:r>
            <a:r>
              <a:rPr sz="2000" i="1" spc="-19" dirty="0" smtClean="0">
                <a:latin typeface="Calibri"/>
                <a:cs typeface="Calibri"/>
              </a:rPr>
              <a:t> </a:t>
            </a:r>
            <a:r>
              <a:rPr sz="2000" i="1" spc="0" dirty="0" smtClean="0">
                <a:latin typeface="Calibri"/>
                <a:cs typeface="Calibri"/>
              </a:rPr>
              <a:t>ε</a:t>
            </a:r>
            <a:r>
              <a:rPr sz="2000" i="1" spc="-14" dirty="0" smtClean="0">
                <a:latin typeface="Calibri"/>
                <a:cs typeface="Calibri"/>
              </a:rPr>
              <a:t>ρ</a:t>
            </a:r>
            <a:r>
              <a:rPr sz="2000" i="1" spc="4" dirty="0" smtClean="0">
                <a:latin typeface="Calibri"/>
                <a:cs typeface="Calibri"/>
              </a:rPr>
              <a:t>γ</a:t>
            </a:r>
            <a:r>
              <a:rPr sz="2000" i="1" spc="-9" dirty="0" smtClean="0">
                <a:latin typeface="Calibri"/>
                <a:cs typeface="Calibri"/>
              </a:rPr>
              <a:t>α</a:t>
            </a:r>
            <a:r>
              <a:rPr sz="2000" i="1" spc="0" dirty="0" smtClean="0">
                <a:latin typeface="Calibri"/>
                <a:cs typeface="Calibri"/>
              </a:rPr>
              <a:t>σί</a:t>
            </a:r>
            <a:r>
              <a:rPr sz="2000" i="1" spc="4" dirty="0" smtClean="0">
                <a:latin typeface="Calibri"/>
                <a:cs typeface="Calibri"/>
              </a:rPr>
              <a:t>α</a:t>
            </a:r>
            <a:r>
              <a:rPr sz="2000" i="1" spc="0" dirty="0" smtClean="0">
                <a:latin typeface="Calibri"/>
                <a:cs typeface="Calibri"/>
              </a:rPr>
              <a:t>ς</a:t>
            </a:r>
            <a:r>
              <a:rPr sz="2000" i="1" spc="-24" dirty="0" smtClean="0">
                <a:latin typeface="Calibri"/>
                <a:cs typeface="Calibri"/>
              </a:rPr>
              <a:t> </a:t>
            </a:r>
            <a:r>
              <a:rPr sz="2000" i="1" spc="0" dirty="0" smtClean="0">
                <a:latin typeface="Calibri"/>
                <a:cs typeface="Calibri"/>
              </a:rPr>
              <a:t>σε</a:t>
            </a:r>
            <a:r>
              <a:rPr sz="2000" i="1" spc="-4" dirty="0" smtClean="0">
                <a:latin typeface="Calibri"/>
                <a:cs typeface="Calibri"/>
              </a:rPr>
              <a:t> </a:t>
            </a:r>
            <a:r>
              <a:rPr sz="2000" i="1" spc="0" dirty="0" smtClean="0">
                <a:latin typeface="Calibri"/>
                <a:cs typeface="Calibri"/>
              </a:rPr>
              <a:t>τ</a:t>
            </a:r>
            <a:r>
              <a:rPr sz="2000" i="1" spc="4" dirty="0" smtClean="0">
                <a:latin typeface="Calibri"/>
                <a:cs typeface="Calibri"/>
              </a:rPr>
              <a:t>μ</a:t>
            </a:r>
            <a:r>
              <a:rPr sz="2000" i="1" spc="0" dirty="0" smtClean="0">
                <a:latin typeface="Calibri"/>
                <a:cs typeface="Calibri"/>
              </a:rPr>
              <a:t>ή</a:t>
            </a:r>
            <a:r>
              <a:rPr sz="2000" i="1" spc="-4" dirty="0" smtClean="0">
                <a:latin typeface="Calibri"/>
                <a:cs typeface="Calibri"/>
              </a:rPr>
              <a:t>μ</a:t>
            </a:r>
            <a:r>
              <a:rPr sz="2000" i="1" spc="0" dirty="0" smtClean="0">
                <a:latin typeface="Calibri"/>
                <a:cs typeface="Calibri"/>
              </a:rPr>
              <a:t>ατα.</a:t>
            </a:r>
            <a:endParaRPr sz="2000" i="1">
              <a:latin typeface="Calibri"/>
              <a:cs typeface="Calibri"/>
            </a:endParaRPr>
          </a:p>
          <a:p>
            <a:pPr marL="12700" marR="33808">
              <a:lnSpc>
                <a:spcPct val="101725"/>
              </a:lnSpc>
              <a:spcBef>
                <a:spcPts val="991"/>
              </a:spcBef>
            </a:pPr>
            <a:r>
              <a:rPr sz="2000" b="1" u="heavy" spc="4" smtClean="0">
                <a:latin typeface="Calibri"/>
                <a:cs typeface="Calibri"/>
              </a:rPr>
              <a:t> </a:t>
            </a:r>
            <a:r>
              <a:rPr sz="2000" b="1" u="heavy" spc="0" smtClean="0">
                <a:solidFill>
                  <a:srgbClr val="FFFF00"/>
                </a:solidFill>
                <a:latin typeface="Calibri"/>
                <a:cs typeface="Calibri"/>
              </a:rPr>
              <a:t>Τρόποι</a:t>
            </a:r>
            <a:r>
              <a:rPr sz="2000" b="1" u="heavy" spc="421" smtClean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000" b="1" u="heavy" spc="0" smtClean="0">
                <a:solidFill>
                  <a:srgbClr val="FFFF00"/>
                </a:solidFill>
                <a:latin typeface="Calibri"/>
                <a:cs typeface="Calibri"/>
              </a:rPr>
              <a:t>τμη</a:t>
            </a:r>
            <a:r>
              <a:rPr sz="2000" b="1" u="heavy" spc="-4" smtClean="0">
                <a:solidFill>
                  <a:srgbClr val="FFFF00"/>
                </a:solidFill>
                <a:latin typeface="Calibri"/>
                <a:cs typeface="Calibri"/>
              </a:rPr>
              <a:t>μ</a:t>
            </a:r>
            <a:r>
              <a:rPr sz="2000" b="1" u="heavy" spc="0" smtClean="0">
                <a:solidFill>
                  <a:srgbClr val="FFFF00"/>
                </a:solidFill>
                <a:latin typeface="Calibri"/>
                <a:cs typeface="Calibri"/>
              </a:rPr>
              <a:t>ατοποίησ</a:t>
            </a:r>
            <a:r>
              <a:rPr sz="2000" b="1" u="heavy" spc="-4" smtClean="0">
                <a:solidFill>
                  <a:srgbClr val="FFFF00"/>
                </a:solidFill>
                <a:latin typeface="Calibri"/>
                <a:cs typeface="Calibri"/>
              </a:rPr>
              <a:t>η</a:t>
            </a:r>
            <a:r>
              <a:rPr sz="2000" b="1" u="heavy" spc="0" smtClean="0">
                <a:solidFill>
                  <a:srgbClr val="FFFF00"/>
                </a:solidFill>
                <a:latin typeface="Calibri"/>
                <a:cs typeface="Calibri"/>
              </a:rPr>
              <a:t>ς</a:t>
            </a:r>
            <a:r>
              <a:rPr sz="2000" b="1" u="heavy" spc="0" dirty="0" smtClean="0">
                <a:solidFill>
                  <a:srgbClr val="FFFF00"/>
                </a:solidFill>
                <a:latin typeface="Calibri"/>
                <a:cs typeface="Calibri"/>
              </a:rPr>
              <a:t>:</a:t>
            </a:r>
            <a:endParaRPr sz="2000">
              <a:solidFill>
                <a:srgbClr val="FFFF00"/>
              </a:solidFill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859274" y="2952877"/>
            <a:ext cx="5908311" cy="27189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485"/>
              </a:lnSpc>
              <a:spcBef>
                <a:spcPts val="105"/>
              </a:spcBef>
            </a:pPr>
            <a:r>
              <a:rPr sz="2000" b="1" spc="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Λ</a:t>
            </a:r>
            <a:r>
              <a:rPr sz="2000" b="1" spc="-9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ε</a:t>
            </a:r>
            <a:r>
              <a:rPr sz="2000" b="1" spc="-19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ι</a:t>
            </a:r>
            <a:r>
              <a:rPr sz="2000" b="1" spc="-9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τ</a:t>
            </a:r>
            <a:r>
              <a:rPr sz="2000" b="1" spc="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ο</a:t>
            </a:r>
            <a:r>
              <a:rPr sz="2000" b="1" spc="4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υ</a:t>
            </a:r>
            <a:r>
              <a:rPr sz="2000" b="1" spc="-19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ρ</a:t>
            </a:r>
            <a:r>
              <a:rPr sz="2000" b="1" spc="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γική</a:t>
            </a:r>
            <a:r>
              <a:rPr sz="2000" b="1" spc="-29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 </a:t>
            </a:r>
            <a:r>
              <a:rPr sz="2000" b="1" spc="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τμη</a:t>
            </a:r>
            <a:r>
              <a:rPr sz="2000" b="1" spc="-4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μ</a:t>
            </a:r>
            <a:r>
              <a:rPr sz="2000" b="1" spc="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ατοπο</a:t>
            </a:r>
            <a:r>
              <a:rPr sz="2000" b="1" spc="4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ί</a:t>
            </a:r>
            <a:r>
              <a:rPr sz="2000" b="1" spc="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ηση</a:t>
            </a:r>
            <a:r>
              <a:rPr sz="2000" b="1" spc="-29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(</a:t>
            </a:r>
            <a:r>
              <a:rPr sz="2000" spc="9" dirty="0" smtClean="0">
                <a:latin typeface="Calibri"/>
                <a:cs typeface="Calibri"/>
              </a:rPr>
              <a:t>τ</a:t>
            </a:r>
            <a:r>
              <a:rPr sz="2000" spc="0" dirty="0" smtClean="0">
                <a:latin typeface="Calibri"/>
                <a:cs typeface="Calibri"/>
              </a:rPr>
              <a:t>μημα</a:t>
            </a:r>
            <a:r>
              <a:rPr sz="2000" spc="-9" dirty="0" smtClean="0">
                <a:latin typeface="Calibri"/>
                <a:cs typeface="Calibri"/>
              </a:rPr>
              <a:t>τ</a:t>
            </a:r>
            <a:r>
              <a:rPr sz="2000" spc="0" dirty="0" smtClean="0">
                <a:latin typeface="Calibri"/>
                <a:cs typeface="Calibri"/>
              </a:rPr>
              <a:t>οπ</a:t>
            </a:r>
            <a:r>
              <a:rPr sz="2000" spc="-14" dirty="0" smtClean="0">
                <a:latin typeface="Calibri"/>
                <a:cs typeface="Calibri"/>
              </a:rPr>
              <a:t>ο</a:t>
            </a:r>
            <a:r>
              <a:rPr sz="2000" spc="0" dirty="0" smtClean="0">
                <a:latin typeface="Calibri"/>
                <a:cs typeface="Calibri"/>
              </a:rPr>
              <a:t>ιεί</a:t>
            </a:r>
            <a:r>
              <a:rPr sz="2000" spc="412" dirty="0" smtClean="0">
                <a:latin typeface="Calibri"/>
                <a:cs typeface="Calibri"/>
              </a:rPr>
              <a:t> </a:t>
            </a:r>
            <a:r>
              <a:rPr sz="2000" spc="4" dirty="0" smtClean="0">
                <a:latin typeface="Calibri"/>
                <a:cs typeface="Calibri"/>
              </a:rPr>
              <a:t>τ</a:t>
            </a:r>
            <a:r>
              <a:rPr sz="2000" spc="0" dirty="0" smtClean="0">
                <a:latin typeface="Calibri"/>
                <a:cs typeface="Calibri"/>
              </a:rPr>
              <a:t>ις 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2441"/>
              </a:lnSpc>
            </a:pPr>
            <a:r>
              <a:rPr sz="2000" spc="0" dirty="0" smtClean="0">
                <a:latin typeface="Calibri"/>
                <a:cs typeface="Calibri"/>
              </a:rPr>
              <a:t>δρ</a:t>
            </a:r>
            <a:r>
              <a:rPr sz="2000" spc="-9" dirty="0" smtClean="0">
                <a:latin typeface="Calibri"/>
                <a:cs typeface="Calibri"/>
              </a:rPr>
              <a:t>α</a:t>
            </a:r>
            <a:r>
              <a:rPr sz="2000" spc="25" dirty="0" smtClean="0">
                <a:latin typeface="Calibri"/>
                <a:cs typeface="Calibri"/>
              </a:rPr>
              <a:t>σ</a:t>
            </a:r>
            <a:r>
              <a:rPr sz="2000" spc="0" dirty="0" smtClean="0">
                <a:latin typeface="Calibri"/>
                <a:cs typeface="Calibri"/>
              </a:rPr>
              <a:t>τ</a:t>
            </a:r>
            <a:r>
              <a:rPr sz="2000" spc="4" dirty="0" smtClean="0">
                <a:latin typeface="Calibri"/>
                <a:cs typeface="Calibri"/>
              </a:rPr>
              <a:t>η</a:t>
            </a:r>
            <a:r>
              <a:rPr sz="2000" spc="0" dirty="0" smtClean="0">
                <a:latin typeface="Calibri"/>
                <a:cs typeface="Calibri"/>
              </a:rPr>
              <a:t>ρι</a:t>
            </a:r>
            <a:r>
              <a:rPr sz="2000" spc="-9" dirty="0" smtClean="0">
                <a:latin typeface="Calibri"/>
                <a:cs typeface="Calibri"/>
              </a:rPr>
              <a:t>ό</a:t>
            </a:r>
            <a:r>
              <a:rPr sz="2000" spc="0" dirty="0" smtClean="0">
                <a:latin typeface="Calibri"/>
                <a:cs typeface="Calibri"/>
              </a:rPr>
              <a:t>τ</a:t>
            </a:r>
            <a:r>
              <a:rPr sz="2000" spc="-29" dirty="0" smtClean="0">
                <a:latin typeface="Calibri"/>
                <a:cs typeface="Calibri"/>
              </a:rPr>
              <a:t>η</a:t>
            </a:r>
            <a:r>
              <a:rPr sz="2000" spc="0" dirty="0" smtClean="0">
                <a:latin typeface="Calibri"/>
                <a:cs typeface="Calibri"/>
              </a:rPr>
              <a:t>τες</a:t>
            </a:r>
            <a:r>
              <a:rPr sz="2000" spc="-34" dirty="0" smtClean="0">
                <a:latin typeface="Calibri"/>
                <a:cs typeface="Calibri"/>
              </a:rPr>
              <a:t> </a:t>
            </a:r>
            <a:r>
              <a:rPr sz="2000" spc="-9" dirty="0" smtClean="0">
                <a:latin typeface="Calibri"/>
                <a:cs typeface="Calibri"/>
              </a:rPr>
              <a:t>τ</a:t>
            </a:r>
            <a:r>
              <a:rPr sz="2000" spc="0" dirty="0" smtClean="0">
                <a:latin typeface="Calibri"/>
                <a:cs typeface="Calibri"/>
              </a:rPr>
              <a:t>ου</a:t>
            </a:r>
            <a:r>
              <a:rPr sz="2000" spc="-14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ο</a:t>
            </a:r>
            <a:r>
              <a:rPr sz="2000" spc="-9" dirty="0" smtClean="0">
                <a:latin typeface="Calibri"/>
                <a:cs typeface="Calibri"/>
              </a:rPr>
              <a:t>ρ</a:t>
            </a:r>
            <a:r>
              <a:rPr sz="2000" spc="4" dirty="0" smtClean="0">
                <a:latin typeface="Calibri"/>
                <a:cs typeface="Calibri"/>
              </a:rPr>
              <a:t>γ</a:t>
            </a:r>
            <a:r>
              <a:rPr sz="2000" spc="0" dirty="0" smtClean="0">
                <a:latin typeface="Calibri"/>
                <a:cs typeface="Calibri"/>
              </a:rPr>
              <a:t>αν</a:t>
            </a:r>
            <a:r>
              <a:rPr sz="2000" spc="4" dirty="0" smtClean="0">
                <a:latin typeface="Calibri"/>
                <a:cs typeface="Calibri"/>
              </a:rPr>
              <a:t>ι</a:t>
            </a:r>
            <a:r>
              <a:rPr sz="2000" spc="0" dirty="0" smtClean="0">
                <a:latin typeface="Calibri"/>
                <a:cs typeface="Calibri"/>
              </a:rPr>
              <a:t>σ</a:t>
            </a:r>
            <a:r>
              <a:rPr sz="2000" spc="-19" dirty="0" smtClean="0">
                <a:latin typeface="Calibri"/>
                <a:cs typeface="Calibri"/>
              </a:rPr>
              <a:t>μ</a:t>
            </a:r>
            <a:r>
              <a:rPr sz="2000" spc="0" dirty="0" smtClean="0">
                <a:latin typeface="Calibri"/>
                <a:cs typeface="Calibri"/>
              </a:rPr>
              <a:t>ού</a:t>
            </a:r>
            <a:r>
              <a:rPr sz="2000" spc="-34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με</a:t>
            </a:r>
            <a:r>
              <a:rPr sz="2000" spc="-4" dirty="0" smtClean="0">
                <a:latin typeface="Calibri"/>
                <a:cs typeface="Calibri"/>
              </a:rPr>
              <a:t> </a:t>
            </a:r>
            <a:r>
              <a:rPr sz="2000" b="1" i="1" spc="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βάση</a:t>
            </a:r>
            <a:r>
              <a:rPr sz="2000" b="1" i="1" spc="-19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sz="2000" b="1" i="1" spc="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τ</a:t>
            </a:r>
            <a:r>
              <a:rPr sz="2000" b="1" i="1" spc="4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ι</a:t>
            </a:r>
            <a:r>
              <a:rPr sz="2000" b="1" i="1" spc="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ς</a:t>
            </a:r>
            <a:r>
              <a:rPr sz="2000" b="1" i="1" spc="-14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sz="2000" b="1" i="1" spc="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διοικ</a:t>
            </a:r>
            <a:r>
              <a:rPr sz="2000" b="1" i="1" spc="-29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η</a:t>
            </a:r>
            <a:r>
              <a:rPr sz="2000" b="1" i="1" spc="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τ</a:t>
            </a:r>
            <a:r>
              <a:rPr sz="2000" b="1" i="1" spc="4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ι</a:t>
            </a:r>
            <a:r>
              <a:rPr sz="2000" b="1" i="1" spc="-25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κ</a:t>
            </a:r>
            <a:r>
              <a:rPr sz="2000" b="1" i="1" spc="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ές </a:t>
            </a:r>
            <a:endParaRPr sz="2000" b="1" i="1">
              <a:solidFill>
                <a:schemeClr val="accent3">
                  <a:lumMod val="60000"/>
                  <a:lumOff val="40000"/>
                </a:schemeClr>
              </a:solidFill>
              <a:latin typeface="Calibri"/>
              <a:cs typeface="Calibri"/>
            </a:endParaRPr>
          </a:p>
          <a:p>
            <a:pPr marL="12700">
              <a:lnSpc>
                <a:spcPts val="2441"/>
              </a:lnSpc>
            </a:pPr>
            <a:r>
              <a:rPr sz="2000" b="1" i="1" spc="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λε</a:t>
            </a:r>
            <a:r>
              <a:rPr sz="2000" b="1" i="1" spc="-25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ι</a:t>
            </a:r>
            <a:r>
              <a:rPr sz="2000" b="1" i="1" spc="-9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τ</a:t>
            </a:r>
            <a:r>
              <a:rPr sz="2000" b="1" i="1" spc="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ο</a:t>
            </a:r>
            <a:r>
              <a:rPr sz="2000" b="1" i="1" spc="-4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υ</a:t>
            </a:r>
            <a:r>
              <a:rPr sz="2000" b="1" i="1" spc="-9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ρ</a:t>
            </a:r>
            <a:r>
              <a:rPr sz="2000" b="1" i="1" spc="4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γ</a:t>
            </a:r>
            <a:r>
              <a:rPr sz="2000" b="1" i="1" spc="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ίες,</a:t>
            </a:r>
            <a:r>
              <a:rPr sz="2000" b="1" i="1" spc="-34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πχ.</a:t>
            </a:r>
            <a:r>
              <a:rPr sz="2000" spc="-14" dirty="0" smtClean="0">
                <a:latin typeface="Calibri"/>
                <a:cs typeface="Calibri"/>
              </a:rPr>
              <a:t> </a:t>
            </a:r>
            <a:r>
              <a:rPr sz="2000" spc="-29" dirty="0" smtClean="0">
                <a:latin typeface="Calibri"/>
                <a:cs typeface="Calibri"/>
              </a:rPr>
              <a:t>π</a:t>
            </a:r>
            <a:r>
              <a:rPr sz="2000" spc="0" dirty="0" smtClean="0">
                <a:latin typeface="Calibri"/>
                <a:cs typeface="Calibri"/>
              </a:rPr>
              <a:t>αραγ</a:t>
            </a:r>
            <a:r>
              <a:rPr sz="2000" spc="-14" dirty="0" smtClean="0">
                <a:latin typeface="Calibri"/>
                <a:cs typeface="Calibri"/>
              </a:rPr>
              <a:t>ω</a:t>
            </a:r>
            <a:r>
              <a:rPr sz="2000" spc="4" dirty="0" smtClean="0">
                <a:latin typeface="Calibri"/>
                <a:cs typeface="Calibri"/>
              </a:rPr>
              <a:t>γ</a:t>
            </a:r>
            <a:r>
              <a:rPr sz="2000" spc="-9" dirty="0" smtClean="0">
                <a:latin typeface="Calibri"/>
                <a:cs typeface="Calibri"/>
              </a:rPr>
              <a:t>ή</a:t>
            </a:r>
            <a:r>
              <a:rPr sz="2000" spc="0" dirty="0" smtClean="0">
                <a:latin typeface="Calibri"/>
                <a:cs typeface="Calibri"/>
              </a:rPr>
              <a:t>,</a:t>
            </a:r>
            <a:r>
              <a:rPr sz="2000" spc="-29" dirty="0" smtClean="0">
                <a:latin typeface="Calibri"/>
                <a:cs typeface="Calibri"/>
              </a:rPr>
              <a:t> π</a:t>
            </a:r>
            <a:r>
              <a:rPr sz="2000" spc="-25" dirty="0" smtClean="0">
                <a:latin typeface="Calibri"/>
                <a:cs typeface="Calibri"/>
              </a:rPr>
              <a:t>ω</a:t>
            </a:r>
            <a:r>
              <a:rPr sz="2000" spc="0" dirty="0" smtClean="0">
                <a:latin typeface="Calibri"/>
                <a:cs typeface="Calibri"/>
              </a:rPr>
              <a:t>λήσει</a:t>
            </a:r>
            <a:r>
              <a:rPr sz="2000" spc="4" dirty="0" smtClean="0">
                <a:latin typeface="Calibri"/>
                <a:cs typeface="Calibri"/>
              </a:rPr>
              <a:t>ς</a:t>
            </a:r>
            <a:r>
              <a:rPr sz="2000" spc="0" dirty="0" smtClean="0">
                <a:latin typeface="Calibri"/>
                <a:cs typeface="Calibri"/>
              </a:rPr>
              <a:t>,</a:t>
            </a:r>
            <a:r>
              <a:rPr sz="2000" spc="-14" dirty="0" smtClean="0">
                <a:latin typeface="Calibri"/>
                <a:cs typeface="Calibri"/>
              </a:rPr>
              <a:t> </a:t>
            </a:r>
            <a:r>
              <a:rPr sz="2000" spc="-9" dirty="0" smtClean="0">
                <a:latin typeface="Calibri"/>
                <a:cs typeface="Calibri"/>
              </a:rPr>
              <a:t>μ</a:t>
            </a:r>
            <a:r>
              <a:rPr sz="2000" spc="0" dirty="0" smtClean="0">
                <a:latin typeface="Calibri"/>
                <a:cs typeface="Calibri"/>
              </a:rPr>
              <a:t>άρ</a:t>
            </a:r>
            <a:r>
              <a:rPr sz="2000" spc="-19" dirty="0" smtClean="0">
                <a:latin typeface="Calibri"/>
                <a:cs typeface="Calibri"/>
              </a:rPr>
              <a:t>κ</a:t>
            </a:r>
            <a:r>
              <a:rPr sz="2000" spc="0" dirty="0" smtClean="0">
                <a:latin typeface="Calibri"/>
                <a:cs typeface="Calibri"/>
              </a:rPr>
              <a:t>ετ</a:t>
            </a:r>
            <a:r>
              <a:rPr sz="2000" spc="-19" dirty="0" smtClean="0">
                <a:latin typeface="Calibri"/>
                <a:cs typeface="Calibri"/>
              </a:rPr>
              <a:t>ι</a:t>
            </a:r>
            <a:r>
              <a:rPr sz="2000" spc="0" dirty="0" smtClean="0">
                <a:latin typeface="Calibri"/>
                <a:cs typeface="Calibri"/>
              </a:rPr>
              <a:t>νγκ, 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2441"/>
              </a:lnSpc>
            </a:pPr>
            <a:r>
              <a:rPr sz="2000" spc="0" dirty="0" smtClean="0">
                <a:latin typeface="Calibri"/>
                <a:cs typeface="Calibri"/>
              </a:rPr>
              <a:t>οι</a:t>
            </a:r>
            <a:r>
              <a:rPr sz="2000" spc="-54" dirty="0" smtClean="0">
                <a:latin typeface="Calibri"/>
                <a:cs typeface="Calibri"/>
              </a:rPr>
              <a:t>κ</a:t>
            </a:r>
            <a:r>
              <a:rPr sz="2000" spc="0" dirty="0" smtClean="0">
                <a:latin typeface="Calibri"/>
                <a:cs typeface="Calibri"/>
              </a:rPr>
              <a:t>ονομι</a:t>
            </a:r>
            <a:r>
              <a:rPr sz="2000" spc="-54" dirty="0" smtClean="0">
                <a:latin typeface="Calibri"/>
                <a:cs typeface="Calibri"/>
              </a:rPr>
              <a:t>κ</a:t>
            </a:r>
            <a:r>
              <a:rPr sz="2000" spc="0" dirty="0" smtClean="0">
                <a:latin typeface="Calibri"/>
                <a:cs typeface="Calibri"/>
              </a:rPr>
              <a:t>ά,</a:t>
            </a:r>
            <a:r>
              <a:rPr sz="2000" spc="-39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κ</a:t>
            </a:r>
            <a:r>
              <a:rPr sz="2000" spc="-14" dirty="0" smtClean="0">
                <a:latin typeface="Calibri"/>
                <a:cs typeface="Calibri"/>
              </a:rPr>
              <a:t>λ</a:t>
            </a:r>
            <a:r>
              <a:rPr sz="2000" spc="0" dirty="0" smtClean="0">
                <a:latin typeface="Calibri"/>
                <a:cs typeface="Calibri"/>
              </a:rPr>
              <a:t>π)</a:t>
            </a:r>
            <a:endParaRPr sz="2000">
              <a:latin typeface="Calibri"/>
              <a:cs typeface="Calibri"/>
            </a:endParaRPr>
          </a:p>
          <a:p>
            <a:pPr marL="12700" marR="155758">
              <a:lnSpc>
                <a:spcPts val="2441"/>
              </a:lnSpc>
            </a:pPr>
            <a:r>
              <a:rPr sz="2000" b="1" spc="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Τμη</a:t>
            </a:r>
            <a:r>
              <a:rPr sz="2000" b="1" spc="-4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μ</a:t>
            </a:r>
            <a:r>
              <a:rPr sz="2000" b="1" spc="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ατοπο</a:t>
            </a:r>
            <a:r>
              <a:rPr sz="2000" b="1" spc="4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ί</a:t>
            </a:r>
            <a:r>
              <a:rPr sz="2000" b="1" spc="-9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η</a:t>
            </a:r>
            <a:r>
              <a:rPr sz="2000" b="1" spc="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ση</a:t>
            </a:r>
            <a:r>
              <a:rPr sz="2000" b="1" spc="-39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 </a:t>
            </a:r>
            <a:r>
              <a:rPr sz="2000" b="1" spc="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με</a:t>
            </a:r>
            <a:r>
              <a:rPr sz="2000" b="1" spc="-14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 </a:t>
            </a:r>
            <a:r>
              <a:rPr sz="2000" b="1" spc="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β</a:t>
            </a:r>
            <a:r>
              <a:rPr sz="2000" b="1" spc="-9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ά</a:t>
            </a:r>
            <a:r>
              <a:rPr sz="2000" b="1" spc="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ση τις</a:t>
            </a:r>
            <a:r>
              <a:rPr sz="2000" b="1" spc="-14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 </a:t>
            </a:r>
            <a:r>
              <a:rPr sz="2000" b="1" spc="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υ</a:t>
            </a:r>
            <a:r>
              <a:rPr sz="2000" b="1" spc="9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π</a:t>
            </a:r>
            <a:r>
              <a:rPr sz="2000" b="1" spc="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η</a:t>
            </a:r>
            <a:r>
              <a:rPr sz="2000" b="1" spc="4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ρ</a:t>
            </a:r>
            <a:r>
              <a:rPr sz="2000" b="1" spc="-29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ε</a:t>
            </a:r>
            <a:r>
              <a:rPr sz="2000" b="1" spc="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σίες</a:t>
            </a:r>
            <a:r>
              <a:rPr sz="2000" b="1" spc="-34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 </a:t>
            </a:r>
            <a:r>
              <a:rPr sz="2000" b="1" spc="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ή</a:t>
            </a:r>
            <a:r>
              <a:rPr sz="2000" b="1" spc="-4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 </a:t>
            </a:r>
            <a:r>
              <a:rPr sz="2000" b="1" spc="-9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τ</a:t>
            </a:r>
            <a:r>
              <a:rPr sz="2000" b="1" spc="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α πρ</a:t>
            </a:r>
            <a:r>
              <a:rPr sz="2000" b="1" spc="4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ο</a:t>
            </a:r>
            <a:r>
              <a:rPr sz="2000" b="1" spc="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ϊό</a:t>
            </a:r>
            <a:r>
              <a:rPr sz="20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ντα </a:t>
            </a:r>
            <a:endParaRPr sz="2000" b="1">
              <a:solidFill>
                <a:schemeClr val="accent4">
                  <a:lumMod val="40000"/>
                  <a:lumOff val="60000"/>
                </a:schemeClr>
              </a:solidFill>
              <a:latin typeface="Calibri"/>
              <a:cs typeface="Calibri"/>
            </a:endParaRPr>
          </a:p>
          <a:p>
            <a:pPr marL="12700" marR="155758">
              <a:lnSpc>
                <a:spcPts val="2441"/>
              </a:lnSpc>
            </a:pPr>
            <a:r>
              <a:rPr sz="2000" spc="0" dirty="0" smtClean="0">
                <a:latin typeface="Calibri"/>
                <a:cs typeface="Calibri"/>
              </a:rPr>
              <a:t>(ομ</a:t>
            </a:r>
            <a:r>
              <a:rPr sz="2000" spc="-25" dirty="0" smtClean="0">
                <a:latin typeface="Calibri"/>
                <a:cs typeface="Calibri"/>
              </a:rPr>
              <a:t>α</a:t>
            </a:r>
            <a:r>
              <a:rPr sz="2000" spc="0" dirty="0" smtClean="0">
                <a:latin typeface="Calibri"/>
                <a:cs typeface="Calibri"/>
              </a:rPr>
              <a:t>δο</a:t>
            </a:r>
            <a:r>
              <a:rPr sz="2000" spc="-9" dirty="0" smtClean="0">
                <a:latin typeface="Calibri"/>
                <a:cs typeface="Calibri"/>
              </a:rPr>
              <a:t>π</a:t>
            </a:r>
            <a:r>
              <a:rPr sz="2000" spc="0" dirty="0" smtClean="0">
                <a:latin typeface="Calibri"/>
                <a:cs typeface="Calibri"/>
              </a:rPr>
              <a:t>οιεί</a:t>
            </a:r>
            <a:r>
              <a:rPr sz="2000" spc="-2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τ</a:t>
            </a:r>
            <a:r>
              <a:rPr sz="2000" spc="4" dirty="0" smtClean="0">
                <a:latin typeface="Calibri"/>
                <a:cs typeface="Calibri"/>
              </a:rPr>
              <a:t>ι</a:t>
            </a:r>
            <a:r>
              <a:rPr sz="2000" spc="0" dirty="0" smtClean="0">
                <a:latin typeface="Calibri"/>
                <a:cs typeface="Calibri"/>
              </a:rPr>
              <a:t>ς </a:t>
            </a:r>
            <a:r>
              <a:rPr sz="2000" spc="-29" dirty="0" smtClean="0">
                <a:latin typeface="Calibri"/>
                <a:cs typeface="Calibri"/>
              </a:rPr>
              <a:t>ε</a:t>
            </a:r>
            <a:r>
              <a:rPr sz="2000" spc="0" dirty="0" smtClean="0">
                <a:latin typeface="Calibri"/>
                <a:cs typeface="Calibri"/>
              </a:rPr>
              <a:t>σωτερι</a:t>
            </a:r>
            <a:r>
              <a:rPr sz="2000" spc="-19" dirty="0" smtClean="0">
                <a:latin typeface="Calibri"/>
                <a:cs typeface="Calibri"/>
              </a:rPr>
              <a:t>κ</a:t>
            </a:r>
            <a:r>
              <a:rPr sz="2000" spc="0" dirty="0" smtClean="0">
                <a:latin typeface="Calibri"/>
                <a:cs typeface="Calibri"/>
              </a:rPr>
              <a:t>ές</a:t>
            </a:r>
            <a:r>
              <a:rPr sz="2000" spc="-29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δρ</a:t>
            </a:r>
            <a:r>
              <a:rPr sz="2000" spc="-9" dirty="0" smtClean="0">
                <a:latin typeface="Calibri"/>
                <a:cs typeface="Calibri"/>
              </a:rPr>
              <a:t>α</a:t>
            </a:r>
            <a:r>
              <a:rPr sz="2000" spc="25" dirty="0" smtClean="0">
                <a:latin typeface="Calibri"/>
                <a:cs typeface="Calibri"/>
              </a:rPr>
              <a:t>σ</a:t>
            </a:r>
            <a:r>
              <a:rPr sz="2000" spc="0" dirty="0" smtClean="0">
                <a:latin typeface="Calibri"/>
                <a:cs typeface="Calibri"/>
              </a:rPr>
              <a:t>τ</a:t>
            </a:r>
            <a:r>
              <a:rPr sz="2000" spc="4" dirty="0" smtClean="0">
                <a:latin typeface="Calibri"/>
                <a:cs typeface="Calibri"/>
              </a:rPr>
              <a:t>η</a:t>
            </a:r>
            <a:r>
              <a:rPr sz="2000" spc="0" dirty="0" smtClean="0">
                <a:latin typeface="Calibri"/>
                <a:cs typeface="Calibri"/>
              </a:rPr>
              <a:t>ρι</a:t>
            </a:r>
            <a:r>
              <a:rPr sz="2000" spc="-9" dirty="0" smtClean="0">
                <a:latin typeface="Calibri"/>
                <a:cs typeface="Calibri"/>
              </a:rPr>
              <a:t>ό</a:t>
            </a:r>
            <a:r>
              <a:rPr sz="2000" spc="0" dirty="0" smtClean="0">
                <a:latin typeface="Calibri"/>
                <a:cs typeface="Calibri"/>
              </a:rPr>
              <a:t>τ</a:t>
            </a:r>
            <a:r>
              <a:rPr sz="2000" spc="-29" dirty="0" smtClean="0">
                <a:latin typeface="Calibri"/>
                <a:cs typeface="Calibri"/>
              </a:rPr>
              <a:t>η</a:t>
            </a:r>
            <a:r>
              <a:rPr sz="2000" spc="-9" dirty="0" smtClean="0">
                <a:latin typeface="Calibri"/>
                <a:cs typeface="Calibri"/>
              </a:rPr>
              <a:t>τ</a:t>
            </a:r>
            <a:r>
              <a:rPr sz="2000" spc="0" dirty="0" smtClean="0">
                <a:latin typeface="Calibri"/>
                <a:cs typeface="Calibri"/>
              </a:rPr>
              <a:t>ες</a:t>
            </a:r>
            <a:r>
              <a:rPr sz="2000" spc="-29" dirty="0" smtClean="0">
                <a:latin typeface="Calibri"/>
                <a:cs typeface="Calibri"/>
              </a:rPr>
              <a:t> </a:t>
            </a:r>
            <a:r>
              <a:rPr sz="2000" spc="-9" dirty="0" smtClean="0">
                <a:latin typeface="Calibri"/>
                <a:cs typeface="Calibri"/>
              </a:rPr>
              <a:t>τ</a:t>
            </a:r>
            <a:r>
              <a:rPr sz="2000" spc="0" dirty="0" smtClean="0">
                <a:latin typeface="Calibri"/>
                <a:cs typeface="Calibri"/>
              </a:rPr>
              <a:t>ου </a:t>
            </a:r>
            <a:endParaRPr sz="2000">
              <a:latin typeface="Calibri"/>
              <a:cs typeface="Calibri"/>
            </a:endParaRPr>
          </a:p>
          <a:p>
            <a:pPr marL="12700" marR="155758">
              <a:lnSpc>
                <a:spcPts val="2441"/>
              </a:lnSpc>
            </a:pPr>
            <a:r>
              <a:rPr sz="2000" spc="0" dirty="0" smtClean="0">
                <a:latin typeface="Calibri"/>
                <a:cs typeface="Calibri"/>
              </a:rPr>
              <a:t>ο</a:t>
            </a:r>
            <a:r>
              <a:rPr sz="2000" spc="-9" dirty="0" smtClean="0">
                <a:latin typeface="Calibri"/>
                <a:cs typeface="Calibri"/>
              </a:rPr>
              <a:t>ρ</a:t>
            </a:r>
            <a:r>
              <a:rPr sz="2000" spc="4" dirty="0" smtClean="0">
                <a:latin typeface="Calibri"/>
                <a:cs typeface="Calibri"/>
              </a:rPr>
              <a:t>γ</a:t>
            </a:r>
            <a:r>
              <a:rPr sz="2000" spc="0" dirty="0" smtClean="0">
                <a:latin typeface="Calibri"/>
                <a:cs typeface="Calibri"/>
              </a:rPr>
              <a:t>αν</a:t>
            </a:r>
            <a:r>
              <a:rPr sz="2000" spc="4" dirty="0" smtClean="0">
                <a:latin typeface="Calibri"/>
                <a:cs typeface="Calibri"/>
              </a:rPr>
              <a:t>ι</a:t>
            </a:r>
            <a:r>
              <a:rPr sz="2000" spc="0" dirty="0" smtClean="0">
                <a:latin typeface="Calibri"/>
                <a:cs typeface="Calibri"/>
              </a:rPr>
              <a:t>σ</a:t>
            </a:r>
            <a:r>
              <a:rPr sz="2000" spc="-9" dirty="0" smtClean="0">
                <a:latin typeface="Calibri"/>
                <a:cs typeface="Calibri"/>
              </a:rPr>
              <a:t>μο</a:t>
            </a:r>
            <a:r>
              <a:rPr sz="2000" spc="0" dirty="0" smtClean="0">
                <a:latin typeface="Calibri"/>
                <a:cs typeface="Calibri"/>
              </a:rPr>
              <a:t>ύ</a:t>
            </a:r>
            <a:r>
              <a:rPr sz="2000" spc="-34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με</a:t>
            </a:r>
            <a:r>
              <a:rPr sz="2000" spc="-4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βάση</a:t>
            </a:r>
            <a:r>
              <a:rPr sz="2000" spc="-19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τ</a:t>
            </a:r>
            <a:r>
              <a:rPr sz="2000" spc="4" dirty="0" smtClean="0">
                <a:latin typeface="Calibri"/>
                <a:cs typeface="Calibri"/>
              </a:rPr>
              <a:t>ι</a:t>
            </a:r>
            <a:r>
              <a:rPr sz="2000" spc="0" dirty="0" smtClean="0">
                <a:latin typeface="Calibri"/>
                <a:cs typeface="Calibri"/>
              </a:rPr>
              <a:t>ς </a:t>
            </a:r>
            <a:r>
              <a:rPr sz="2000" spc="-4" dirty="0" smtClean="0">
                <a:latin typeface="Calibri"/>
                <a:cs typeface="Calibri"/>
              </a:rPr>
              <a:t>ε</a:t>
            </a:r>
            <a:r>
              <a:rPr sz="2000" spc="-9" dirty="0" smtClean="0">
                <a:latin typeface="Calibri"/>
                <a:cs typeface="Calibri"/>
              </a:rPr>
              <a:t>κ</a:t>
            </a:r>
            <a:r>
              <a:rPr sz="2000" spc="0" dirty="0" smtClean="0">
                <a:latin typeface="Calibri"/>
                <a:cs typeface="Calibri"/>
              </a:rPr>
              <a:t>ροές</a:t>
            </a:r>
            <a:r>
              <a:rPr sz="2000" spc="-14" dirty="0" smtClean="0">
                <a:latin typeface="Calibri"/>
                <a:cs typeface="Calibri"/>
              </a:rPr>
              <a:t> </a:t>
            </a:r>
            <a:r>
              <a:rPr sz="2000" spc="-9" dirty="0" smtClean="0">
                <a:latin typeface="Calibri"/>
                <a:cs typeface="Calibri"/>
              </a:rPr>
              <a:t>τ</a:t>
            </a:r>
            <a:r>
              <a:rPr sz="2000" spc="0" dirty="0" smtClean="0">
                <a:latin typeface="Calibri"/>
                <a:cs typeface="Calibri"/>
              </a:rPr>
              <a:t>ο</a:t>
            </a:r>
            <a:r>
              <a:rPr sz="2000" spc="-4" dirty="0" smtClean="0">
                <a:latin typeface="Calibri"/>
                <a:cs typeface="Calibri"/>
              </a:rPr>
              <a:t>υ</a:t>
            </a:r>
            <a:r>
              <a:rPr sz="2000" spc="0" dirty="0" smtClean="0">
                <a:latin typeface="Calibri"/>
                <a:cs typeface="Calibri"/>
              </a:rPr>
              <a:t>ς,</a:t>
            </a:r>
            <a:r>
              <a:rPr sz="2000" spc="-14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δη</a:t>
            </a:r>
            <a:r>
              <a:rPr sz="2000" spc="-29" dirty="0" smtClean="0">
                <a:latin typeface="Calibri"/>
                <a:cs typeface="Calibri"/>
              </a:rPr>
              <a:t>λ</a:t>
            </a:r>
            <a:r>
              <a:rPr sz="2000" spc="-19" dirty="0" smtClean="0">
                <a:latin typeface="Calibri"/>
                <a:cs typeface="Calibri"/>
              </a:rPr>
              <a:t>α</a:t>
            </a:r>
            <a:r>
              <a:rPr sz="2000" spc="0" dirty="0" smtClean="0">
                <a:latin typeface="Calibri"/>
                <a:cs typeface="Calibri"/>
              </a:rPr>
              <a:t>δή</a:t>
            </a:r>
            <a:r>
              <a:rPr sz="2000" spc="-9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τ</a:t>
            </a:r>
            <a:r>
              <a:rPr sz="2000" spc="4" dirty="0" smtClean="0">
                <a:latin typeface="Calibri"/>
                <a:cs typeface="Calibri"/>
              </a:rPr>
              <a:t>ι</a:t>
            </a:r>
            <a:r>
              <a:rPr sz="2000" spc="0" dirty="0" smtClean="0">
                <a:latin typeface="Calibri"/>
                <a:cs typeface="Calibri"/>
              </a:rPr>
              <a:t>ς </a:t>
            </a:r>
            <a:endParaRPr sz="2000">
              <a:latin typeface="Calibri"/>
              <a:cs typeface="Calibri"/>
            </a:endParaRPr>
          </a:p>
          <a:p>
            <a:pPr marL="12700" marR="155758">
              <a:lnSpc>
                <a:spcPts val="2441"/>
              </a:lnSpc>
            </a:pPr>
            <a:r>
              <a:rPr sz="2000" b="1" i="1" spc="-4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υ</a:t>
            </a:r>
            <a:r>
              <a:rPr sz="2000" b="1" i="1" spc="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πηρ</a:t>
            </a:r>
            <a:r>
              <a:rPr sz="2000" b="1" i="1" spc="-25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ε</a:t>
            </a:r>
            <a:r>
              <a:rPr sz="2000" b="1" i="1" spc="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σίες</a:t>
            </a:r>
            <a:r>
              <a:rPr sz="2000" b="1" i="1" spc="-25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sz="2000" b="1" i="1" spc="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που</a:t>
            </a:r>
            <a:r>
              <a:rPr sz="2000" b="1" i="1" spc="-9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sz="2000" b="1" i="1" spc="-25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π</a:t>
            </a:r>
            <a:r>
              <a:rPr sz="2000" b="1" i="1" spc="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αρέ</a:t>
            </a:r>
            <a:r>
              <a:rPr sz="2000" b="1" i="1" spc="-25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χ</a:t>
            </a:r>
            <a:r>
              <a:rPr sz="2000" b="1" i="1" spc="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ο</a:t>
            </a:r>
            <a:r>
              <a:rPr sz="2000" b="1" i="1" spc="-4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υ</a:t>
            </a:r>
            <a:r>
              <a:rPr sz="2000" b="1" i="1" spc="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ν</a:t>
            </a:r>
            <a:r>
              <a:rPr sz="2000" spc="0" dirty="0" smtClean="0">
                <a:latin typeface="Calibri"/>
                <a:cs typeface="Calibri"/>
              </a:rPr>
              <a:t>)</a:t>
            </a:r>
            <a:endParaRPr sz="2000">
              <a:latin typeface="Calibri"/>
              <a:cs typeface="Calibri"/>
            </a:endParaRPr>
          </a:p>
          <a:p>
            <a:pPr marL="12700" marR="33808">
              <a:lnSpc>
                <a:spcPts val="1975"/>
              </a:lnSpc>
            </a:pPr>
            <a:r>
              <a:rPr sz="3000" b="1" spc="0" baseline="273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Τμη</a:t>
            </a:r>
            <a:r>
              <a:rPr sz="3000" b="1" spc="-9" baseline="273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μ</a:t>
            </a:r>
            <a:r>
              <a:rPr sz="3000" b="1" spc="0" baseline="273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α</a:t>
            </a:r>
            <a:r>
              <a:rPr sz="3000" b="1" spc="-4" baseline="273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τ</a:t>
            </a:r>
            <a:r>
              <a:rPr sz="3000" b="1" spc="0" baseline="273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οποίηση</a:t>
            </a:r>
            <a:r>
              <a:rPr sz="3000" b="1" spc="-49" baseline="273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 </a:t>
            </a:r>
            <a:r>
              <a:rPr sz="3000" b="1" spc="0" baseline="273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με</a:t>
            </a:r>
            <a:r>
              <a:rPr sz="3000" b="1" spc="-14" baseline="273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 </a:t>
            </a:r>
            <a:r>
              <a:rPr sz="3000" b="1" spc="0" baseline="273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β</a:t>
            </a:r>
            <a:r>
              <a:rPr sz="3000" b="1" spc="-9" baseline="273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ά</a:t>
            </a:r>
            <a:r>
              <a:rPr sz="3000" b="1" spc="0" baseline="273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ση</a:t>
            </a:r>
            <a:r>
              <a:rPr sz="3000" b="1" spc="-4" baseline="273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 </a:t>
            </a:r>
            <a:r>
              <a:rPr sz="3000" b="1" spc="0" baseline="273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τη</a:t>
            </a:r>
            <a:r>
              <a:rPr sz="3000" b="1" spc="-14" baseline="273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 </a:t>
            </a:r>
            <a:r>
              <a:rPr sz="3000" b="1" spc="-9" baseline="273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γ</a:t>
            </a:r>
            <a:r>
              <a:rPr sz="3000" b="1" spc="-4" baseline="273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ε</a:t>
            </a:r>
            <a:r>
              <a:rPr sz="3000" b="1" spc="-9" baseline="273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ω</a:t>
            </a:r>
            <a:r>
              <a:rPr sz="3000" b="1" spc="-25" baseline="273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γ</a:t>
            </a:r>
            <a:r>
              <a:rPr sz="3000" b="1" spc="0" baseline="273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ρ</a:t>
            </a:r>
            <a:r>
              <a:rPr sz="3000" b="1" spc="4" baseline="273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α</a:t>
            </a:r>
            <a:r>
              <a:rPr sz="3000" b="1" spc="0" baseline="273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φική δια</a:t>
            </a:r>
            <a:r>
              <a:rPr sz="3000" b="1" spc="4" baseline="273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σ</a:t>
            </a:r>
            <a:r>
              <a:rPr sz="3000" b="1" spc="0" baseline="273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πο</a:t>
            </a:r>
            <a:r>
              <a:rPr sz="3000" b="1" spc="4" baseline="273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ρ</a:t>
            </a:r>
            <a:r>
              <a:rPr sz="3000" b="1" spc="0" baseline="273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ά</a:t>
            </a:r>
            <a:endParaRPr sz="2000">
              <a:solidFill>
                <a:schemeClr val="accent4">
                  <a:lumMod val="40000"/>
                  <a:lumOff val="60000"/>
                </a:schemeClr>
              </a:solidFill>
              <a:latin typeface="Calibri"/>
              <a:cs typeface="Calibri"/>
            </a:endParaRPr>
          </a:p>
          <a:p>
            <a:pPr marL="12700" marR="33808">
              <a:lnSpc>
                <a:spcPts val="1920"/>
              </a:lnSpc>
            </a:pPr>
            <a:r>
              <a:rPr sz="3000" spc="0" baseline="2730" dirty="0" smtClean="0">
                <a:latin typeface="Calibri"/>
                <a:cs typeface="Calibri"/>
              </a:rPr>
              <a:t>(</a:t>
            </a:r>
            <a:r>
              <a:rPr sz="3000" spc="9" baseline="2730" dirty="0" smtClean="0">
                <a:latin typeface="Calibri"/>
                <a:cs typeface="Calibri"/>
              </a:rPr>
              <a:t>τ</a:t>
            </a:r>
            <a:r>
              <a:rPr sz="3000" spc="0" baseline="2730" dirty="0" smtClean="0">
                <a:latin typeface="Calibri"/>
                <a:cs typeface="Calibri"/>
              </a:rPr>
              <a:t>μημα</a:t>
            </a:r>
            <a:r>
              <a:rPr sz="3000" spc="-9" baseline="2730" dirty="0" smtClean="0">
                <a:latin typeface="Calibri"/>
                <a:cs typeface="Calibri"/>
              </a:rPr>
              <a:t>τ</a:t>
            </a:r>
            <a:r>
              <a:rPr sz="3000" spc="0" baseline="2730" dirty="0" smtClean="0">
                <a:latin typeface="Calibri"/>
                <a:cs typeface="Calibri"/>
              </a:rPr>
              <a:t>οπ</a:t>
            </a:r>
            <a:r>
              <a:rPr sz="3000" spc="-14" baseline="2730" dirty="0" smtClean="0">
                <a:latin typeface="Calibri"/>
                <a:cs typeface="Calibri"/>
              </a:rPr>
              <a:t>ο</a:t>
            </a:r>
            <a:r>
              <a:rPr sz="3000" spc="0" baseline="2730" dirty="0" smtClean="0">
                <a:latin typeface="Calibri"/>
                <a:cs typeface="Calibri"/>
              </a:rPr>
              <a:t>ί</a:t>
            </a:r>
            <a:r>
              <a:rPr sz="3000" spc="4" baseline="2730" dirty="0" smtClean="0">
                <a:latin typeface="Calibri"/>
                <a:cs typeface="Calibri"/>
              </a:rPr>
              <a:t>η</a:t>
            </a:r>
            <a:r>
              <a:rPr sz="3000" spc="-9" baseline="2730" dirty="0" smtClean="0">
                <a:latin typeface="Calibri"/>
                <a:cs typeface="Calibri"/>
              </a:rPr>
              <a:t>σ</a:t>
            </a:r>
            <a:r>
              <a:rPr sz="3000" spc="0" baseline="2730" dirty="0" smtClean="0">
                <a:latin typeface="Calibri"/>
                <a:cs typeface="Calibri"/>
              </a:rPr>
              <a:t>η</a:t>
            </a:r>
            <a:r>
              <a:rPr sz="3000" spc="-24" baseline="2730" dirty="0" smtClean="0">
                <a:latin typeface="Calibri"/>
                <a:cs typeface="Calibri"/>
              </a:rPr>
              <a:t> </a:t>
            </a:r>
            <a:r>
              <a:rPr sz="3000" spc="-9" baseline="2730" dirty="0" smtClean="0">
                <a:latin typeface="Calibri"/>
                <a:cs typeface="Calibri"/>
              </a:rPr>
              <a:t>τ</a:t>
            </a:r>
            <a:r>
              <a:rPr sz="3000" spc="0" baseline="2730" dirty="0" smtClean="0">
                <a:latin typeface="Calibri"/>
                <a:cs typeface="Calibri"/>
              </a:rPr>
              <a:t>ου</a:t>
            </a:r>
            <a:r>
              <a:rPr sz="3000" spc="-24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ο</a:t>
            </a:r>
            <a:r>
              <a:rPr sz="3000" spc="-9" baseline="2730" dirty="0" smtClean="0">
                <a:latin typeface="Calibri"/>
                <a:cs typeface="Calibri"/>
              </a:rPr>
              <a:t>ρ</a:t>
            </a:r>
            <a:r>
              <a:rPr sz="3000" spc="4" baseline="2730" dirty="0" smtClean="0">
                <a:latin typeface="Calibri"/>
                <a:cs typeface="Calibri"/>
              </a:rPr>
              <a:t>γ</a:t>
            </a:r>
            <a:r>
              <a:rPr sz="3000" spc="0" baseline="2730" dirty="0" smtClean="0">
                <a:latin typeface="Calibri"/>
                <a:cs typeface="Calibri"/>
              </a:rPr>
              <a:t>αν</a:t>
            </a:r>
            <a:r>
              <a:rPr sz="3000" spc="4" baseline="2730" dirty="0" smtClean="0">
                <a:latin typeface="Calibri"/>
                <a:cs typeface="Calibri"/>
              </a:rPr>
              <a:t>ι</a:t>
            </a:r>
            <a:r>
              <a:rPr sz="3000" spc="0" baseline="2730" dirty="0" smtClean="0">
                <a:latin typeface="Calibri"/>
                <a:cs typeface="Calibri"/>
              </a:rPr>
              <a:t>σ</a:t>
            </a:r>
            <a:r>
              <a:rPr sz="3000" spc="-9" baseline="2730" dirty="0" smtClean="0">
                <a:latin typeface="Calibri"/>
                <a:cs typeface="Calibri"/>
              </a:rPr>
              <a:t>μ</a:t>
            </a:r>
            <a:r>
              <a:rPr sz="3000" spc="0" baseline="2730" dirty="0" smtClean="0">
                <a:latin typeface="Calibri"/>
                <a:cs typeface="Calibri"/>
              </a:rPr>
              <a:t>ού</a:t>
            </a:r>
            <a:r>
              <a:rPr sz="3000" spc="-34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με</a:t>
            </a:r>
            <a:r>
              <a:rPr sz="3000" spc="-4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βάση</a:t>
            </a:r>
            <a:r>
              <a:rPr sz="3000" spc="-29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τη</a:t>
            </a:r>
            <a:endParaRPr sz="2000">
              <a:latin typeface="Calibri"/>
              <a:cs typeface="Calibri"/>
            </a:endParaRPr>
          </a:p>
          <a:p>
            <a:pPr marL="12700" marR="33808">
              <a:lnSpc>
                <a:spcPts val="1980"/>
              </a:lnSpc>
              <a:spcBef>
                <a:spcPts val="3"/>
              </a:spcBef>
            </a:pPr>
            <a:r>
              <a:rPr sz="3000" spc="0" baseline="4096" dirty="0" smtClean="0">
                <a:latin typeface="Calibri"/>
                <a:cs typeface="Calibri"/>
              </a:rPr>
              <a:t>γ</a:t>
            </a:r>
            <a:r>
              <a:rPr sz="3000" spc="-9" baseline="4096" dirty="0" smtClean="0">
                <a:latin typeface="Calibri"/>
                <a:cs typeface="Calibri"/>
              </a:rPr>
              <a:t>ε</a:t>
            </a:r>
            <a:r>
              <a:rPr sz="3000" spc="-14" baseline="4096" dirty="0" smtClean="0">
                <a:latin typeface="Calibri"/>
                <a:cs typeface="Calibri"/>
              </a:rPr>
              <a:t>ω</a:t>
            </a:r>
            <a:r>
              <a:rPr sz="3000" spc="-19" baseline="4096" dirty="0" smtClean="0">
                <a:latin typeface="Calibri"/>
                <a:cs typeface="Calibri"/>
              </a:rPr>
              <a:t>γ</a:t>
            </a:r>
            <a:r>
              <a:rPr sz="3000" spc="0" baseline="4096" dirty="0" smtClean="0">
                <a:latin typeface="Calibri"/>
                <a:cs typeface="Calibri"/>
              </a:rPr>
              <a:t>ρα</a:t>
            </a:r>
            <a:r>
              <a:rPr sz="3000" spc="4" baseline="4096" dirty="0" smtClean="0">
                <a:latin typeface="Calibri"/>
                <a:cs typeface="Calibri"/>
              </a:rPr>
              <a:t>φ</a:t>
            </a:r>
            <a:r>
              <a:rPr sz="3000" spc="0" baseline="4096" dirty="0" smtClean="0">
                <a:latin typeface="Calibri"/>
                <a:cs typeface="Calibri"/>
              </a:rPr>
              <a:t>ική</a:t>
            </a:r>
            <a:r>
              <a:rPr sz="3000" spc="-34" baseline="4096" dirty="0" smtClean="0">
                <a:latin typeface="Calibri"/>
                <a:cs typeface="Calibri"/>
              </a:rPr>
              <a:t> </a:t>
            </a:r>
            <a:r>
              <a:rPr sz="3000" spc="0" baseline="4096" dirty="0" smtClean="0">
                <a:latin typeface="Calibri"/>
                <a:cs typeface="Calibri"/>
              </a:rPr>
              <a:t>θ</a:t>
            </a:r>
            <a:r>
              <a:rPr sz="3000" spc="-25" baseline="4096" dirty="0" smtClean="0">
                <a:latin typeface="Calibri"/>
                <a:cs typeface="Calibri"/>
              </a:rPr>
              <a:t>έ</a:t>
            </a:r>
            <a:r>
              <a:rPr sz="3000" spc="0" baseline="4096" dirty="0" smtClean="0">
                <a:latin typeface="Calibri"/>
                <a:cs typeface="Calibri"/>
              </a:rPr>
              <a:t>ση,</a:t>
            </a:r>
            <a:r>
              <a:rPr sz="3000" spc="-24" baseline="4096" dirty="0" smtClean="0">
                <a:latin typeface="Calibri"/>
                <a:cs typeface="Calibri"/>
              </a:rPr>
              <a:t> </a:t>
            </a:r>
            <a:r>
              <a:rPr sz="3000" spc="0" baseline="4096" dirty="0" smtClean="0">
                <a:latin typeface="Calibri"/>
                <a:cs typeface="Calibri"/>
              </a:rPr>
              <a:t>πχ.</a:t>
            </a:r>
            <a:r>
              <a:rPr sz="3000" spc="-14" baseline="4096" dirty="0" smtClean="0">
                <a:latin typeface="Calibri"/>
                <a:cs typeface="Calibri"/>
              </a:rPr>
              <a:t> </a:t>
            </a:r>
            <a:r>
              <a:rPr sz="3000" spc="0" baseline="4096" dirty="0" smtClean="0">
                <a:latin typeface="Calibri"/>
                <a:cs typeface="Calibri"/>
              </a:rPr>
              <a:t>ο</a:t>
            </a:r>
            <a:r>
              <a:rPr sz="3000" spc="-9" baseline="4096" dirty="0" smtClean="0">
                <a:latin typeface="Calibri"/>
                <a:cs typeface="Calibri"/>
              </a:rPr>
              <a:t>μ</a:t>
            </a:r>
            <a:r>
              <a:rPr sz="3000" spc="0" baseline="4096" dirty="0" smtClean="0">
                <a:latin typeface="Calibri"/>
                <a:cs typeface="Calibri"/>
              </a:rPr>
              <a:t>οσπον</a:t>
            </a:r>
            <a:r>
              <a:rPr sz="3000" spc="-4" baseline="4096" dirty="0" smtClean="0">
                <a:latin typeface="Calibri"/>
                <a:cs typeface="Calibri"/>
              </a:rPr>
              <a:t>δ</a:t>
            </a:r>
            <a:r>
              <a:rPr sz="3000" spc="0" baseline="4096" dirty="0" smtClean="0">
                <a:latin typeface="Calibri"/>
                <a:cs typeface="Calibri"/>
              </a:rPr>
              <a:t>ίες</a:t>
            </a:r>
            <a:r>
              <a:rPr sz="3000" spc="-25" baseline="4096" dirty="0" smtClean="0">
                <a:latin typeface="Calibri"/>
                <a:cs typeface="Calibri"/>
              </a:rPr>
              <a:t> </a:t>
            </a:r>
            <a:r>
              <a:rPr sz="3000" spc="0" baseline="4096" dirty="0" smtClean="0">
                <a:latin typeface="Calibri"/>
                <a:cs typeface="Calibri"/>
              </a:rPr>
              <a:t>α</a:t>
            </a:r>
            <a:r>
              <a:rPr sz="3000" spc="-4" baseline="4096" dirty="0" smtClean="0">
                <a:latin typeface="Calibri"/>
                <a:cs typeface="Calibri"/>
              </a:rPr>
              <a:t>θ</a:t>
            </a:r>
            <a:r>
              <a:rPr sz="3000" spc="0" baseline="4096" dirty="0" smtClean="0">
                <a:latin typeface="Calibri"/>
                <a:cs typeface="Calibri"/>
              </a:rPr>
              <a:t>λη</a:t>
            </a:r>
            <a:r>
              <a:rPr sz="3000" spc="-9" baseline="4096" dirty="0" smtClean="0">
                <a:latin typeface="Calibri"/>
                <a:cs typeface="Calibri"/>
              </a:rPr>
              <a:t>μ</a:t>
            </a:r>
            <a:r>
              <a:rPr sz="3000" spc="0" baseline="4096" dirty="0" smtClean="0">
                <a:latin typeface="Calibri"/>
                <a:cs typeface="Calibri"/>
              </a:rPr>
              <a:t>άτ</a:t>
            </a:r>
            <a:r>
              <a:rPr sz="3000" spc="-19" baseline="4096" dirty="0" smtClean="0">
                <a:latin typeface="Calibri"/>
                <a:cs typeface="Calibri"/>
              </a:rPr>
              <a:t>ω</a:t>
            </a:r>
            <a:r>
              <a:rPr sz="3000" spc="0" baseline="4096" dirty="0" smtClean="0">
                <a:latin typeface="Calibri"/>
                <a:cs typeface="Calibri"/>
              </a:rPr>
              <a:t>ν)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628626" y="2772917"/>
            <a:ext cx="53701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object 45"/>
          <p:cNvSpPr/>
          <p:nvPr/>
        </p:nvSpPr>
        <p:spPr>
          <a:xfrm>
            <a:off x="3048" y="6400799"/>
            <a:ext cx="12188952" cy="457200"/>
          </a:xfrm>
          <a:custGeom>
            <a:avLst/>
            <a:gdLst/>
            <a:ahLst/>
            <a:cxnLst/>
            <a:rect l="l" t="t" r="r" b="b"/>
            <a:pathLst>
              <a:path w="12188952" h="457199">
                <a:moveTo>
                  <a:pt x="12188952" y="0"/>
                </a:moveTo>
                <a:lnTo>
                  <a:pt x="0" y="0"/>
                </a:lnTo>
                <a:lnTo>
                  <a:pt x="0" y="457198"/>
                </a:lnTo>
                <a:lnTo>
                  <a:pt x="12188952" y="457198"/>
                </a:lnTo>
                <a:lnTo>
                  <a:pt x="12188952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0" y="6333744"/>
            <a:ext cx="12188952" cy="64007"/>
          </a:xfrm>
          <a:custGeom>
            <a:avLst/>
            <a:gdLst/>
            <a:ahLst/>
            <a:cxnLst/>
            <a:rect l="l" t="t" r="r" b="b"/>
            <a:pathLst>
              <a:path w="12188952" h="64008">
                <a:moveTo>
                  <a:pt x="0" y="64007"/>
                </a:moveTo>
                <a:lnTo>
                  <a:pt x="12188952" y="64007"/>
                </a:lnTo>
                <a:lnTo>
                  <a:pt x="12188952" y="0"/>
                </a:lnTo>
                <a:lnTo>
                  <a:pt x="0" y="0"/>
                </a:lnTo>
                <a:lnTo>
                  <a:pt x="0" y="64007"/>
                </a:lnTo>
                <a:close/>
              </a:path>
            </a:pathLst>
          </a:custGeom>
          <a:solidFill>
            <a:srgbClr val="7A7A7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2133600" y="228600"/>
            <a:ext cx="7450573" cy="7612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270"/>
              </a:lnSpc>
              <a:spcBef>
                <a:spcPts val="163"/>
              </a:spcBef>
            </a:pPr>
            <a:r>
              <a:rPr sz="3100" b="1" spc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TMHMATO</a:t>
            </a:r>
            <a:r>
              <a:rPr lang="el-GR" sz="3100" b="1" spc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Π</a:t>
            </a:r>
            <a:r>
              <a:rPr sz="3100" b="1" spc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OIH</a:t>
            </a:r>
            <a:r>
              <a:rPr lang="el-GR" sz="3100" b="1" spc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Σ</a:t>
            </a:r>
            <a:r>
              <a:rPr sz="3100" b="1" spc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H </a:t>
            </a:r>
            <a:r>
              <a:rPr sz="3100" b="1" spc="243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sz="3100" b="1" spc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KAT</a:t>
            </a:r>
            <a:r>
              <a:rPr sz="3100" b="1" spc="64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A</a:t>
            </a:r>
            <a:r>
              <a:rPr lang="el-GR" sz="3100" b="1" spc="64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Λ</a:t>
            </a:r>
            <a:r>
              <a:rPr sz="3100" b="1" spc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EITOYP</a:t>
            </a:r>
            <a:r>
              <a:rPr lang="el-GR" sz="3100" b="1" spc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Γ</a:t>
            </a:r>
            <a:r>
              <a:rPr sz="3100" b="1" spc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lA</a:t>
            </a:r>
            <a:endParaRPr sz="310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838200"/>
            <a:ext cx="8391525" cy="5463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8" y="6400799"/>
            <a:ext cx="12188952" cy="457200"/>
          </a:xfrm>
          <a:custGeom>
            <a:avLst/>
            <a:gdLst/>
            <a:ahLst/>
            <a:cxnLst/>
            <a:rect l="l" t="t" r="r" b="b"/>
            <a:pathLst>
              <a:path w="12188952" h="457199">
                <a:moveTo>
                  <a:pt x="12188952" y="0"/>
                </a:moveTo>
                <a:lnTo>
                  <a:pt x="0" y="0"/>
                </a:lnTo>
                <a:lnTo>
                  <a:pt x="0" y="457198"/>
                </a:lnTo>
                <a:lnTo>
                  <a:pt x="12188952" y="457198"/>
                </a:lnTo>
                <a:lnTo>
                  <a:pt x="12188952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333744"/>
            <a:ext cx="12188952" cy="64007"/>
          </a:xfrm>
          <a:custGeom>
            <a:avLst/>
            <a:gdLst/>
            <a:ahLst/>
            <a:cxnLst/>
            <a:rect l="l" t="t" r="r" b="b"/>
            <a:pathLst>
              <a:path w="12188952" h="64008">
                <a:moveTo>
                  <a:pt x="0" y="64007"/>
                </a:moveTo>
                <a:lnTo>
                  <a:pt x="12188952" y="64007"/>
                </a:lnTo>
                <a:lnTo>
                  <a:pt x="12188952" y="0"/>
                </a:lnTo>
                <a:lnTo>
                  <a:pt x="0" y="0"/>
                </a:lnTo>
                <a:lnTo>
                  <a:pt x="0" y="64007"/>
                </a:lnTo>
                <a:close/>
              </a:path>
            </a:pathLst>
          </a:custGeom>
          <a:solidFill>
            <a:srgbClr val="7A7A7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24000" y="-609600"/>
            <a:ext cx="9267444" cy="65029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4053840" y="6400799"/>
            <a:ext cx="8138159" cy="457198"/>
          </a:xfrm>
          <a:custGeom>
            <a:avLst/>
            <a:gdLst/>
            <a:ahLst/>
            <a:cxnLst/>
            <a:rect l="l" t="t" r="r" b="b"/>
            <a:pathLst>
              <a:path w="8138159" h="457198">
                <a:moveTo>
                  <a:pt x="0" y="457198"/>
                </a:moveTo>
                <a:lnTo>
                  <a:pt x="8138159" y="457198"/>
                </a:lnTo>
                <a:lnTo>
                  <a:pt x="8138159" y="0"/>
                </a:lnTo>
                <a:lnTo>
                  <a:pt x="0" y="0"/>
                </a:lnTo>
                <a:lnTo>
                  <a:pt x="0" y="457198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053840" y="6333744"/>
            <a:ext cx="8138159" cy="67056"/>
          </a:xfrm>
          <a:custGeom>
            <a:avLst/>
            <a:gdLst/>
            <a:ahLst/>
            <a:cxnLst/>
            <a:rect l="l" t="t" r="r" b="b"/>
            <a:pathLst>
              <a:path w="8138159" h="67055">
                <a:moveTo>
                  <a:pt x="0" y="67055"/>
                </a:moveTo>
                <a:lnTo>
                  <a:pt x="8138159" y="67055"/>
                </a:lnTo>
                <a:lnTo>
                  <a:pt x="8138159" y="0"/>
                </a:lnTo>
                <a:lnTo>
                  <a:pt x="0" y="0"/>
                </a:lnTo>
                <a:lnTo>
                  <a:pt x="0" y="67055"/>
                </a:lnTo>
                <a:close/>
              </a:path>
            </a:pathLst>
          </a:custGeom>
          <a:solidFill>
            <a:srgbClr val="7A7A7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535679" y="5423916"/>
            <a:ext cx="1037844" cy="1037844"/>
          </a:xfrm>
          <a:custGeom>
            <a:avLst/>
            <a:gdLst/>
            <a:ahLst/>
            <a:cxnLst/>
            <a:rect l="l" t="t" r="r" b="b"/>
            <a:pathLst>
              <a:path w="1037844" h="1037843">
                <a:moveTo>
                  <a:pt x="0" y="518922"/>
                </a:moveTo>
                <a:lnTo>
                  <a:pt x="518922" y="1037844"/>
                </a:lnTo>
                <a:lnTo>
                  <a:pt x="1037844" y="518922"/>
                </a:lnTo>
                <a:lnTo>
                  <a:pt x="518922" y="0"/>
                </a:lnTo>
                <a:lnTo>
                  <a:pt x="0" y="518922"/>
                </a:lnTo>
                <a:close/>
              </a:path>
            </a:pathLst>
          </a:custGeom>
          <a:solidFill>
            <a:srgbClr val="959FA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053840" y="1737360"/>
            <a:ext cx="7106411" cy="0"/>
          </a:xfrm>
          <a:custGeom>
            <a:avLst/>
            <a:gdLst/>
            <a:ahLst/>
            <a:cxnLst/>
            <a:rect l="l" t="t" r="r" b="b"/>
            <a:pathLst>
              <a:path w="7106411">
                <a:moveTo>
                  <a:pt x="0" y="0"/>
                </a:moveTo>
                <a:lnTo>
                  <a:pt x="7106411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535679" y="1629155"/>
            <a:ext cx="1037844" cy="1039368"/>
          </a:xfrm>
          <a:custGeom>
            <a:avLst/>
            <a:gdLst/>
            <a:ahLst/>
            <a:cxnLst/>
            <a:rect l="l" t="t" r="r" b="b"/>
            <a:pathLst>
              <a:path w="1037844" h="1039368">
                <a:moveTo>
                  <a:pt x="0" y="519684"/>
                </a:moveTo>
                <a:lnTo>
                  <a:pt x="518922" y="1039368"/>
                </a:lnTo>
                <a:lnTo>
                  <a:pt x="1037844" y="519684"/>
                </a:lnTo>
                <a:lnTo>
                  <a:pt x="518922" y="0"/>
                </a:lnTo>
                <a:lnTo>
                  <a:pt x="0" y="519684"/>
                </a:lnTo>
                <a:close/>
              </a:path>
            </a:pathLst>
          </a:custGeom>
          <a:solidFill>
            <a:srgbClr val="7A7A7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535679" y="2804160"/>
            <a:ext cx="1037844" cy="1037844"/>
          </a:xfrm>
          <a:custGeom>
            <a:avLst/>
            <a:gdLst/>
            <a:ahLst/>
            <a:cxnLst/>
            <a:rect l="l" t="t" r="r" b="b"/>
            <a:pathLst>
              <a:path w="1037844" h="1037843">
                <a:moveTo>
                  <a:pt x="0" y="518922"/>
                </a:moveTo>
                <a:lnTo>
                  <a:pt x="518922" y="1037844"/>
                </a:lnTo>
                <a:lnTo>
                  <a:pt x="1037844" y="518922"/>
                </a:lnTo>
                <a:lnTo>
                  <a:pt x="518922" y="0"/>
                </a:lnTo>
                <a:lnTo>
                  <a:pt x="0" y="518922"/>
                </a:lnTo>
                <a:close/>
              </a:path>
            </a:pathLst>
          </a:custGeom>
          <a:solidFill>
            <a:srgbClr val="90306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535679" y="4114800"/>
            <a:ext cx="1037844" cy="1037844"/>
          </a:xfrm>
          <a:custGeom>
            <a:avLst/>
            <a:gdLst/>
            <a:ahLst/>
            <a:cxnLst/>
            <a:rect l="l" t="t" r="r" b="b"/>
            <a:pathLst>
              <a:path w="1037844" h="1037844">
                <a:moveTo>
                  <a:pt x="0" y="518922"/>
                </a:moveTo>
                <a:lnTo>
                  <a:pt x="518922" y="1037844"/>
                </a:lnTo>
                <a:lnTo>
                  <a:pt x="1037844" y="518922"/>
                </a:lnTo>
                <a:lnTo>
                  <a:pt x="518922" y="0"/>
                </a:lnTo>
                <a:lnTo>
                  <a:pt x="0" y="518922"/>
                </a:lnTo>
                <a:close/>
              </a:path>
            </a:pathLst>
          </a:custGeom>
          <a:solidFill>
            <a:srgbClr val="B1314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0"/>
            <a:ext cx="4053840" cy="6858000"/>
          </a:xfrm>
          <a:custGeom>
            <a:avLst/>
            <a:gdLst/>
            <a:ahLst/>
            <a:cxnLst/>
            <a:rect l="l" t="t" r="r" b="b"/>
            <a:pathLst>
              <a:path w="4053840" h="6858000">
                <a:moveTo>
                  <a:pt x="4053840" y="0"/>
                </a:moveTo>
                <a:lnTo>
                  <a:pt x="0" y="0"/>
                </a:lnTo>
                <a:lnTo>
                  <a:pt x="0" y="6857999"/>
                </a:lnTo>
                <a:lnTo>
                  <a:pt x="4053840" y="6857999"/>
                </a:lnTo>
                <a:lnTo>
                  <a:pt x="405384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0" y="0"/>
            <a:ext cx="405384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570476" y="2346960"/>
            <a:ext cx="3019044" cy="321563"/>
          </a:xfrm>
          <a:custGeom>
            <a:avLst/>
            <a:gdLst/>
            <a:ahLst/>
            <a:cxnLst/>
            <a:rect l="l" t="t" r="r" b="b"/>
            <a:pathLst>
              <a:path w="3019044" h="321563">
                <a:moveTo>
                  <a:pt x="0" y="321563"/>
                </a:moveTo>
                <a:lnTo>
                  <a:pt x="3019044" y="321563"/>
                </a:lnTo>
                <a:lnTo>
                  <a:pt x="3019044" y="0"/>
                </a:lnTo>
                <a:lnTo>
                  <a:pt x="0" y="0"/>
                </a:lnTo>
                <a:lnTo>
                  <a:pt x="0" y="321563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570476" y="2346960"/>
            <a:ext cx="3019044" cy="321563"/>
          </a:xfrm>
          <a:custGeom>
            <a:avLst/>
            <a:gdLst/>
            <a:ahLst/>
            <a:cxnLst/>
            <a:rect l="l" t="t" r="r" b="b"/>
            <a:pathLst>
              <a:path w="3019044" h="321563">
                <a:moveTo>
                  <a:pt x="0" y="321563"/>
                </a:moveTo>
                <a:lnTo>
                  <a:pt x="3019044" y="321563"/>
                </a:lnTo>
                <a:lnTo>
                  <a:pt x="3019044" y="0"/>
                </a:lnTo>
                <a:lnTo>
                  <a:pt x="0" y="0"/>
                </a:lnTo>
                <a:lnTo>
                  <a:pt x="0" y="321563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570476" y="2828544"/>
            <a:ext cx="3048000" cy="3276600"/>
          </a:xfrm>
          <a:custGeom>
            <a:avLst/>
            <a:gdLst/>
            <a:ahLst/>
            <a:cxnLst/>
            <a:rect l="l" t="t" r="r" b="b"/>
            <a:pathLst>
              <a:path w="3048000" h="3276600">
                <a:moveTo>
                  <a:pt x="0" y="3276600"/>
                </a:moveTo>
                <a:lnTo>
                  <a:pt x="3048000" y="3276600"/>
                </a:lnTo>
                <a:lnTo>
                  <a:pt x="3048000" y="0"/>
                </a:lnTo>
                <a:lnTo>
                  <a:pt x="0" y="0"/>
                </a:lnTo>
                <a:lnTo>
                  <a:pt x="0" y="3276600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70476" y="2828544"/>
            <a:ext cx="3048000" cy="3276600"/>
          </a:xfrm>
          <a:custGeom>
            <a:avLst/>
            <a:gdLst/>
            <a:ahLst/>
            <a:cxnLst/>
            <a:rect l="l" t="t" r="r" b="b"/>
            <a:pathLst>
              <a:path w="3048000" h="3276600">
                <a:moveTo>
                  <a:pt x="0" y="3276600"/>
                </a:moveTo>
                <a:lnTo>
                  <a:pt x="3048000" y="3276600"/>
                </a:lnTo>
                <a:lnTo>
                  <a:pt x="3048000" y="0"/>
                </a:lnTo>
                <a:lnTo>
                  <a:pt x="0" y="0"/>
                </a:lnTo>
                <a:lnTo>
                  <a:pt x="0" y="32766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906511" y="2345436"/>
            <a:ext cx="3332988" cy="320039"/>
          </a:xfrm>
          <a:custGeom>
            <a:avLst/>
            <a:gdLst/>
            <a:ahLst/>
            <a:cxnLst/>
            <a:rect l="l" t="t" r="r" b="b"/>
            <a:pathLst>
              <a:path w="3332988" h="320039">
                <a:moveTo>
                  <a:pt x="0" y="320039"/>
                </a:moveTo>
                <a:lnTo>
                  <a:pt x="3332988" y="320039"/>
                </a:lnTo>
                <a:lnTo>
                  <a:pt x="3332988" y="0"/>
                </a:lnTo>
                <a:lnTo>
                  <a:pt x="0" y="0"/>
                </a:lnTo>
                <a:lnTo>
                  <a:pt x="0" y="320039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906511" y="2345436"/>
            <a:ext cx="3332988" cy="320039"/>
          </a:xfrm>
          <a:custGeom>
            <a:avLst/>
            <a:gdLst/>
            <a:ahLst/>
            <a:cxnLst/>
            <a:rect l="l" t="t" r="r" b="b"/>
            <a:pathLst>
              <a:path w="3332988" h="320039">
                <a:moveTo>
                  <a:pt x="0" y="320039"/>
                </a:moveTo>
                <a:lnTo>
                  <a:pt x="3332988" y="320039"/>
                </a:lnTo>
                <a:lnTo>
                  <a:pt x="3332988" y="0"/>
                </a:lnTo>
                <a:lnTo>
                  <a:pt x="0" y="0"/>
                </a:lnTo>
                <a:lnTo>
                  <a:pt x="0" y="320039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906511" y="2848355"/>
            <a:ext cx="3332988" cy="3276600"/>
          </a:xfrm>
          <a:custGeom>
            <a:avLst/>
            <a:gdLst/>
            <a:ahLst/>
            <a:cxnLst/>
            <a:rect l="l" t="t" r="r" b="b"/>
            <a:pathLst>
              <a:path w="3332988" h="3276600">
                <a:moveTo>
                  <a:pt x="0" y="3276600"/>
                </a:moveTo>
                <a:lnTo>
                  <a:pt x="3332988" y="3276600"/>
                </a:lnTo>
                <a:lnTo>
                  <a:pt x="3332988" y="0"/>
                </a:lnTo>
                <a:lnTo>
                  <a:pt x="0" y="0"/>
                </a:lnTo>
                <a:lnTo>
                  <a:pt x="0" y="3276600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906511" y="2848355"/>
            <a:ext cx="3332988" cy="3276600"/>
          </a:xfrm>
          <a:custGeom>
            <a:avLst/>
            <a:gdLst/>
            <a:ahLst/>
            <a:cxnLst/>
            <a:rect l="l" t="t" r="r" b="b"/>
            <a:pathLst>
              <a:path w="3332988" h="3276600">
                <a:moveTo>
                  <a:pt x="0" y="3276600"/>
                </a:moveTo>
                <a:lnTo>
                  <a:pt x="3332988" y="3276600"/>
                </a:lnTo>
                <a:lnTo>
                  <a:pt x="3332988" y="0"/>
                </a:lnTo>
                <a:lnTo>
                  <a:pt x="0" y="0"/>
                </a:lnTo>
                <a:lnTo>
                  <a:pt x="0" y="32766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442964" y="776224"/>
            <a:ext cx="2777236" cy="5191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800" b="1" spc="0" baseline="2925" dirty="0" smtClean="0">
                <a:solidFill>
                  <a:srgbClr val="FFFF00"/>
                </a:solidFill>
                <a:latin typeface="Calibri"/>
                <a:cs typeface="Calibri"/>
              </a:rPr>
              <a:t>Ο</a:t>
            </a:r>
            <a:r>
              <a:rPr sz="4800" b="1" spc="9" baseline="2925" dirty="0" smtClean="0">
                <a:solidFill>
                  <a:srgbClr val="FFFF00"/>
                </a:solidFill>
                <a:latin typeface="Calibri"/>
                <a:cs typeface="Calibri"/>
              </a:rPr>
              <a:t>ρ</a:t>
            </a:r>
            <a:r>
              <a:rPr sz="4800" b="1" spc="0" baseline="2925" dirty="0" smtClean="0">
                <a:solidFill>
                  <a:srgbClr val="FFFF00"/>
                </a:solidFill>
                <a:latin typeface="Calibri"/>
                <a:cs typeface="Calibri"/>
              </a:rPr>
              <a:t>ιζό</a:t>
            </a:r>
            <a:r>
              <a:rPr sz="4800" b="1" spc="29" baseline="2925" dirty="0" smtClean="0">
                <a:solidFill>
                  <a:srgbClr val="FFFF00"/>
                </a:solidFill>
                <a:latin typeface="Calibri"/>
                <a:cs typeface="Calibri"/>
              </a:rPr>
              <a:t>ν</a:t>
            </a:r>
            <a:r>
              <a:rPr sz="4800" b="1" spc="0" baseline="2925" dirty="0" smtClean="0">
                <a:solidFill>
                  <a:srgbClr val="FFFF00"/>
                </a:solidFill>
                <a:latin typeface="Calibri"/>
                <a:cs typeface="Calibri"/>
              </a:rPr>
              <a:t>τια</a:t>
            </a:r>
            <a:r>
              <a:rPr sz="4800" b="1" spc="-80" baseline="2925" dirty="0" smtClean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4800" b="1" spc="-9" baseline="2925" dirty="0" smtClean="0">
                <a:solidFill>
                  <a:srgbClr val="FFFF00"/>
                </a:solidFill>
                <a:latin typeface="Calibri"/>
                <a:cs typeface="Calibri"/>
              </a:rPr>
              <a:t>δ</a:t>
            </a:r>
            <a:r>
              <a:rPr sz="4800" b="1" spc="0" baseline="2925" dirty="0" smtClean="0">
                <a:solidFill>
                  <a:srgbClr val="FFFF00"/>
                </a:solidFill>
                <a:latin typeface="Calibri"/>
                <a:cs typeface="Calibri"/>
              </a:rPr>
              <a:t>ομή</a:t>
            </a:r>
            <a:endParaRPr sz="4800">
              <a:solidFill>
                <a:srgbClr val="FFFF00"/>
              </a:solidFill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78526" y="1848993"/>
            <a:ext cx="4324549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3000" b="1" spc="0" baseline="2730" dirty="0" smtClean="0">
                <a:solidFill>
                  <a:srgbClr val="FFFF00"/>
                </a:solidFill>
                <a:latin typeface="Calibri"/>
                <a:cs typeface="Calibri"/>
              </a:rPr>
              <a:t>Τμη</a:t>
            </a:r>
            <a:r>
              <a:rPr sz="3000" b="1" spc="-4" baseline="2730" dirty="0" smtClean="0">
                <a:solidFill>
                  <a:srgbClr val="FFFF00"/>
                </a:solidFill>
                <a:latin typeface="Calibri"/>
                <a:cs typeface="Calibri"/>
              </a:rPr>
              <a:t>μ</a:t>
            </a:r>
            <a:r>
              <a:rPr sz="3000" b="1" spc="0" baseline="2730" dirty="0" smtClean="0">
                <a:solidFill>
                  <a:srgbClr val="FFFF00"/>
                </a:solidFill>
                <a:latin typeface="Calibri"/>
                <a:cs typeface="Calibri"/>
              </a:rPr>
              <a:t>ατοπο</a:t>
            </a:r>
            <a:r>
              <a:rPr sz="3000" b="1" spc="4" baseline="2730" dirty="0" smtClean="0">
                <a:solidFill>
                  <a:srgbClr val="FFFF00"/>
                </a:solidFill>
                <a:latin typeface="Calibri"/>
                <a:cs typeface="Calibri"/>
              </a:rPr>
              <a:t>ί</a:t>
            </a:r>
            <a:r>
              <a:rPr sz="3000" b="1" spc="-9" baseline="2730" dirty="0" smtClean="0">
                <a:solidFill>
                  <a:srgbClr val="FFFF00"/>
                </a:solidFill>
                <a:latin typeface="Calibri"/>
                <a:cs typeface="Calibri"/>
              </a:rPr>
              <a:t>η</a:t>
            </a:r>
            <a:r>
              <a:rPr sz="3000" b="1" spc="0" baseline="2730" dirty="0" smtClean="0">
                <a:solidFill>
                  <a:srgbClr val="FFFF00"/>
                </a:solidFill>
                <a:latin typeface="Calibri"/>
                <a:cs typeface="Calibri"/>
              </a:rPr>
              <a:t>ση</a:t>
            </a:r>
            <a:r>
              <a:rPr sz="3000" b="1" spc="-39" baseline="2730" dirty="0" smtClean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3000" b="1" spc="0" baseline="2730" dirty="0" smtClean="0">
                <a:solidFill>
                  <a:srgbClr val="FFFF00"/>
                </a:solidFill>
                <a:latin typeface="Calibri"/>
                <a:cs typeface="Calibri"/>
              </a:rPr>
              <a:t>με</a:t>
            </a:r>
            <a:r>
              <a:rPr sz="3000" b="1" spc="-14" baseline="2730" dirty="0" smtClean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3000" b="1" spc="0" baseline="2730" dirty="0" smtClean="0">
                <a:solidFill>
                  <a:srgbClr val="FFFF00"/>
                </a:solidFill>
                <a:latin typeface="Calibri"/>
                <a:cs typeface="Calibri"/>
              </a:rPr>
              <a:t>β</a:t>
            </a:r>
            <a:r>
              <a:rPr sz="3000" b="1" spc="-9" baseline="2730" dirty="0" smtClean="0">
                <a:solidFill>
                  <a:srgbClr val="FFFF00"/>
                </a:solidFill>
                <a:latin typeface="Calibri"/>
                <a:cs typeface="Calibri"/>
              </a:rPr>
              <a:t>ά</a:t>
            </a:r>
            <a:r>
              <a:rPr sz="3000" b="1" spc="0" baseline="2730" dirty="0" smtClean="0">
                <a:solidFill>
                  <a:srgbClr val="FFFF00"/>
                </a:solidFill>
                <a:latin typeface="Calibri"/>
                <a:cs typeface="Calibri"/>
              </a:rPr>
              <a:t>ση τις</a:t>
            </a:r>
            <a:r>
              <a:rPr sz="3000" b="1" spc="-14" baseline="2730" dirty="0" smtClean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3000" b="1" spc="0" baseline="2730" dirty="0" smtClean="0">
                <a:solidFill>
                  <a:srgbClr val="FFFF00"/>
                </a:solidFill>
                <a:latin typeface="Calibri"/>
                <a:cs typeface="Calibri"/>
              </a:rPr>
              <a:t>λ</a:t>
            </a:r>
            <a:r>
              <a:rPr sz="3000" b="1" spc="-9" baseline="2730" dirty="0" smtClean="0">
                <a:solidFill>
                  <a:srgbClr val="FFFF00"/>
                </a:solidFill>
                <a:latin typeface="Calibri"/>
                <a:cs typeface="Calibri"/>
              </a:rPr>
              <a:t>ε</a:t>
            </a:r>
            <a:r>
              <a:rPr sz="3000" b="1" spc="-19" baseline="2730" dirty="0" smtClean="0">
                <a:solidFill>
                  <a:srgbClr val="FFFF00"/>
                </a:solidFill>
                <a:latin typeface="Calibri"/>
                <a:cs typeface="Calibri"/>
              </a:rPr>
              <a:t>ι</a:t>
            </a:r>
            <a:r>
              <a:rPr sz="3000" b="1" spc="-9" baseline="2730" dirty="0" smtClean="0">
                <a:solidFill>
                  <a:srgbClr val="FFFF00"/>
                </a:solidFill>
                <a:latin typeface="Calibri"/>
                <a:cs typeface="Calibri"/>
              </a:rPr>
              <a:t>τ</a:t>
            </a:r>
            <a:r>
              <a:rPr sz="3000" b="1" spc="0" baseline="2730" dirty="0" smtClean="0">
                <a:solidFill>
                  <a:srgbClr val="FFFF00"/>
                </a:solidFill>
                <a:latin typeface="Calibri"/>
                <a:cs typeface="Calibri"/>
              </a:rPr>
              <a:t>ο</a:t>
            </a:r>
            <a:r>
              <a:rPr sz="3000" b="1" spc="4" baseline="2730" dirty="0" smtClean="0">
                <a:solidFill>
                  <a:srgbClr val="FFFF00"/>
                </a:solidFill>
                <a:latin typeface="Calibri"/>
                <a:cs typeface="Calibri"/>
              </a:rPr>
              <a:t>υ</a:t>
            </a:r>
            <a:r>
              <a:rPr sz="3000" b="1" spc="-19" baseline="2730" dirty="0" smtClean="0">
                <a:solidFill>
                  <a:srgbClr val="FFFF00"/>
                </a:solidFill>
                <a:latin typeface="Calibri"/>
                <a:cs typeface="Calibri"/>
              </a:rPr>
              <a:t>ρ</a:t>
            </a:r>
            <a:r>
              <a:rPr sz="3000" b="1" spc="0" baseline="2730" dirty="0" smtClean="0">
                <a:solidFill>
                  <a:srgbClr val="FFFF00"/>
                </a:solidFill>
                <a:latin typeface="Calibri"/>
                <a:cs typeface="Calibri"/>
              </a:rPr>
              <a:t>γίες</a:t>
            </a:r>
            <a:endParaRPr sz="2000">
              <a:solidFill>
                <a:srgbClr val="FFFF00"/>
              </a:solidFill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906511" y="2848355"/>
            <a:ext cx="3332988" cy="3276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075">
              <a:lnSpc>
                <a:spcPct val="101725"/>
              </a:lnSpc>
              <a:spcBef>
                <a:spcPts val="405"/>
              </a:spcBef>
            </a:pPr>
            <a:r>
              <a:rPr sz="1600" b="1" spc="0" smtClean="0">
                <a:solidFill>
                  <a:srgbClr val="002060"/>
                </a:solidFill>
                <a:latin typeface="Arial"/>
                <a:cs typeface="Arial"/>
              </a:rPr>
              <a:t>•  </a:t>
            </a:r>
            <a:r>
              <a:rPr sz="1600" b="1" spc="0" smtClean="0">
                <a:solidFill>
                  <a:srgbClr val="002060"/>
                </a:solidFill>
                <a:latin typeface="Calibri"/>
                <a:cs typeface="Calibri"/>
              </a:rPr>
              <a:t>Α</a:t>
            </a:r>
            <a:r>
              <a:rPr sz="1600" b="1" spc="14" smtClean="0">
                <a:solidFill>
                  <a:srgbClr val="002060"/>
                </a:solidFill>
                <a:latin typeface="Calibri"/>
                <a:cs typeface="Calibri"/>
              </a:rPr>
              <a:t>ν</a:t>
            </a:r>
            <a:r>
              <a:rPr sz="1600" b="1" spc="4" smtClean="0">
                <a:solidFill>
                  <a:srgbClr val="002060"/>
                </a:solidFill>
                <a:latin typeface="Calibri"/>
                <a:cs typeface="Calibri"/>
              </a:rPr>
              <a:t>τ</a:t>
            </a:r>
            <a:r>
              <a:rPr sz="1600" b="1" spc="-4" smtClean="0">
                <a:solidFill>
                  <a:srgbClr val="002060"/>
                </a:solidFill>
                <a:latin typeface="Calibri"/>
                <a:cs typeface="Calibri"/>
              </a:rPr>
              <a:t>ι</a:t>
            </a:r>
            <a:r>
              <a:rPr sz="1600" b="1" spc="4" smtClean="0">
                <a:solidFill>
                  <a:srgbClr val="002060"/>
                </a:solidFill>
                <a:latin typeface="Calibri"/>
                <a:cs typeface="Calibri"/>
              </a:rPr>
              <a:t>δ</a:t>
            </a:r>
            <a:r>
              <a:rPr sz="1600" b="1" spc="0" smtClean="0">
                <a:solidFill>
                  <a:srgbClr val="002060"/>
                </a:solidFill>
                <a:latin typeface="Calibri"/>
                <a:cs typeface="Calibri"/>
              </a:rPr>
              <a:t>ρά</a:t>
            </a:r>
            <a:r>
              <a:rPr sz="1600" b="1" spc="-52" smtClean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600" b="1" spc="-4" dirty="0" smtClean="0">
                <a:solidFill>
                  <a:srgbClr val="002060"/>
                </a:solidFill>
                <a:latin typeface="Calibri"/>
                <a:cs typeface="Calibri"/>
              </a:rPr>
              <a:t>α</a:t>
            </a:r>
            <a:r>
              <a:rPr sz="1600" b="1" spc="-9" dirty="0" smtClean="0">
                <a:solidFill>
                  <a:srgbClr val="002060"/>
                </a:solidFill>
                <a:latin typeface="Calibri"/>
                <a:cs typeface="Calibri"/>
              </a:rPr>
              <a:t>ρ</a:t>
            </a:r>
            <a:r>
              <a:rPr sz="1600" b="1" spc="0" dirty="0" smtClean="0">
                <a:solidFill>
                  <a:srgbClr val="002060"/>
                </a:solidFill>
                <a:latin typeface="Calibri"/>
                <a:cs typeface="Calibri"/>
              </a:rPr>
              <a:t>γά</a:t>
            </a:r>
            <a:r>
              <a:rPr sz="1600" b="1" spc="-8" dirty="0" smtClean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600" b="1" spc="14" dirty="0" smtClean="0">
                <a:solidFill>
                  <a:srgbClr val="002060"/>
                </a:solidFill>
                <a:latin typeface="Calibri"/>
                <a:cs typeface="Calibri"/>
              </a:rPr>
              <a:t>σ</a:t>
            </a:r>
            <a:r>
              <a:rPr sz="1600" b="1" spc="4" dirty="0" smtClean="0">
                <a:solidFill>
                  <a:srgbClr val="002060"/>
                </a:solidFill>
                <a:latin typeface="Calibri"/>
                <a:cs typeface="Calibri"/>
              </a:rPr>
              <a:t>τι</a:t>
            </a:r>
            <a:r>
              <a:rPr sz="1600" b="1" spc="0" dirty="0" smtClean="0">
                <a:solidFill>
                  <a:srgbClr val="002060"/>
                </a:solidFill>
                <a:latin typeface="Calibri"/>
                <a:cs typeface="Calibri"/>
              </a:rPr>
              <a:t>ς</a:t>
            </a:r>
            <a:r>
              <a:rPr sz="1600" b="1" spc="-25" dirty="0" smtClean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600" b="1" spc="4" dirty="0" smtClean="0">
                <a:solidFill>
                  <a:srgbClr val="002060"/>
                </a:solidFill>
                <a:latin typeface="Calibri"/>
                <a:cs typeface="Calibri"/>
              </a:rPr>
              <a:t>ε</a:t>
            </a:r>
            <a:r>
              <a:rPr sz="1600" b="1" spc="-14" dirty="0" smtClean="0">
                <a:solidFill>
                  <a:srgbClr val="002060"/>
                </a:solidFill>
                <a:latin typeface="Calibri"/>
                <a:cs typeface="Calibri"/>
              </a:rPr>
              <a:t>ξ</a:t>
            </a:r>
            <a:r>
              <a:rPr sz="1600" b="1" spc="4" dirty="0" smtClean="0">
                <a:solidFill>
                  <a:srgbClr val="002060"/>
                </a:solidFill>
                <a:latin typeface="Calibri"/>
                <a:cs typeface="Calibri"/>
              </a:rPr>
              <a:t>ωτ</a:t>
            </a:r>
            <a:r>
              <a:rPr sz="1600" b="1" spc="0" dirty="0" smtClean="0">
                <a:solidFill>
                  <a:srgbClr val="002060"/>
                </a:solidFill>
                <a:latin typeface="Calibri"/>
                <a:cs typeface="Calibri"/>
              </a:rPr>
              <a:t>ε</a:t>
            </a:r>
            <a:r>
              <a:rPr sz="1600" b="1" spc="4" dirty="0" smtClean="0">
                <a:solidFill>
                  <a:srgbClr val="002060"/>
                </a:solidFill>
                <a:latin typeface="Calibri"/>
                <a:cs typeface="Calibri"/>
              </a:rPr>
              <a:t>ρι</a:t>
            </a:r>
            <a:r>
              <a:rPr sz="1600" b="1" spc="-29" dirty="0" smtClean="0">
                <a:solidFill>
                  <a:srgbClr val="002060"/>
                </a:solidFill>
                <a:latin typeface="Calibri"/>
                <a:cs typeface="Calibri"/>
              </a:rPr>
              <a:t>κ</a:t>
            </a:r>
            <a:r>
              <a:rPr sz="1600" b="1" spc="0" dirty="0" smtClean="0">
                <a:solidFill>
                  <a:srgbClr val="002060"/>
                </a:solidFill>
                <a:latin typeface="Calibri"/>
                <a:cs typeface="Calibri"/>
              </a:rPr>
              <a:t>ές</a:t>
            </a:r>
            <a:endParaRPr sz="1600" b="1">
              <a:solidFill>
                <a:srgbClr val="002060"/>
              </a:solidFill>
              <a:latin typeface="Calibri"/>
              <a:cs typeface="Calibri"/>
            </a:endParaRPr>
          </a:p>
          <a:p>
            <a:pPr marL="92075">
              <a:lnSpc>
                <a:spcPts val="1920"/>
              </a:lnSpc>
              <a:spcBef>
                <a:spcPts val="96"/>
              </a:spcBef>
            </a:pPr>
            <a:r>
              <a:rPr sz="2400" b="1" spc="0" baseline="1706" dirty="0" smtClean="0">
                <a:solidFill>
                  <a:srgbClr val="002060"/>
                </a:solidFill>
                <a:latin typeface="Calibri"/>
                <a:cs typeface="Calibri"/>
              </a:rPr>
              <a:t>Α</a:t>
            </a:r>
            <a:r>
              <a:rPr sz="2400" b="1" spc="14" baseline="1706" dirty="0" smtClean="0">
                <a:solidFill>
                  <a:srgbClr val="002060"/>
                </a:solidFill>
                <a:latin typeface="Calibri"/>
                <a:cs typeface="Calibri"/>
              </a:rPr>
              <a:t>λ</a:t>
            </a:r>
            <a:r>
              <a:rPr sz="2400" b="1" spc="-19" baseline="1706" dirty="0" smtClean="0">
                <a:solidFill>
                  <a:srgbClr val="002060"/>
                </a:solidFill>
                <a:latin typeface="Calibri"/>
                <a:cs typeface="Calibri"/>
              </a:rPr>
              <a:t>λ</a:t>
            </a:r>
            <a:r>
              <a:rPr sz="2400" b="1" spc="-4" baseline="1706" dirty="0" smtClean="0">
                <a:solidFill>
                  <a:srgbClr val="002060"/>
                </a:solidFill>
                <a:latin typeface="Calibri"/>
                <a:cs typeface="Calibri"/>
              </a:rPr>
              <a:t>α</a:t>
            </a:r>
            <a:r>
              <a:rPr sz="2400" b="1" spc="-14" baseline="1706" dirty="0" smtClean="0">
                <a:solidFill>
                  <a:srgbClr val="002060"/>
                </a:solidFill>
                <a:latin typeface="Calibri"/>
                <a:cs typeface="Calibri"/>
              </a:rPr>
              <a:t>γ</a:t>
            </a:r>
            <a:r>
              <a:rPr sz="2400" b="1" spc="0" baseline="1706" dirty="0" smtClean="0">
                <a:solidFill>
                  <a:srgbClr val="002060"/>
                </a:solidFill>
                <a:latin typeface="Calibri"/>
                <a:cs typeface="Calibri"/>
              </a:rPr>
              <a:t>ές</a:t>
            </a:r>
            <a:endParaRPr sz="1600" b="1">
              <a:solidFill>
                <a:srgbClr val="002060"/>
              </a:solidFill>
              <a:latin typeface="Calibri"/>
              <a:cs typeface="Calibri"/>
            </a:endParaRPr>
          </a:p>
          <a:p>
            <a:pPr marL="92075">
              <a:lnSpc>
                <a:spcPct val="101725"/>
              </a:lnSpc>
              <a:spcBef>
                <a:spcPts val="1790"/>
              </a:spcBef>
            </a:pPr>
            <a:r>
              <a:rPr sz="1600" b="1" spc="0" smtClean="0">
                <a:solidFill>
                  <a:srgbClr val="002060"/>
                </a:solidFill>
                <a:latin typeface="Arial"/>
                <a:cs typeface="Arial"/>
              </a:rPr>
              <a:t>•  </a:t>
            </a:r>
            <a:r>
              <a:rPr sz="1600" b="1" spc="0" smtClean="0">
                <a:solidFill>
                  <a:srgbClr val="002060"/>
                </a:solidFill>
                <a:latin typeface="Calibri"/>
                <a:cs typeface="Calibri"/>
              </a:rPr>
              <a:t>Δεν</a:t>
            </a:r>
            <a:r>
              <a:rPr sz="1600" b="1" spc="-28" smtClean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600" b="1" spc="0" dirty="0" smtClean="0">
                <a:solidFill>
                  <a:srgbClr val="002060"/>
                </a:solidFill>
                <a:latin typeface="Calibri"/>
                <a:cs typeface="Calibri"/>
              </a:rPr>
              <a:t>ε</a:t>
            </a:r>
            <a:r>
              <a:rPr sz="1600" b="1" spc="4" dirty="0" smtClean="0">
                <a:solidFill>
                  <a:srgbClr val="002060"/>
                </a:solidFill>
                <a:latin typeface="Calibri"/>
                <a:cs typeface="Calibri"/>
              </a:rPr>
              <a:t>ν</a:t>
            </a:r>
            <a:r>
              <a:rPr sz="1600" b="1" spc="0" dirty="0" smtClean="0">
                <a:solidFill>
                  <a:srgbClr val="002060"/>
                </a:solidFill>
                <a:latin typeface="Calibri"/>
                <a:cs typeface="Calibri"/>
              </a:rPr>
              <a:t>θαρ</a:t>
            </a:r>
            <a:r>
              <a:rPr sz="1600" b="1" spc="4" dirty="0" smtClean="0">
                <a:solidFill>
                  <a:srgbClr val="002060"/>
                </a:solidFill>
                <a:latin typeface="Calibri"/>
                <a:cs typeface="Calibri"/>
              </a:rPr>
              <a:t>ρ</a:t>
            </a:r>
            <a:r>
              <a:rPr sz="1600" b="1" spc="0" dirty="0" smtClean="0">
                <a:solidFill>
                  <a:srgbClr val="002060"/>
                </a:solidFill>
                <a:latin typeface="Calibri"/>
                <a:cs typeface="Calibri"/>
              </a:rPr>
              <a:t>ύν</a:t>
            </a:r>
            <a:r>
              <a:rPr sz="1600" b="1" spc="4" dirty="0" smtClean="0">
                <a:solidFill>
                  <a:srgbClr val="002060"/>
                </a:solidFill>
                <a:latin typeface="Calibri"/>
                <a:cs typeface="Calibri"/>
              </a:rPr>
              <a:t>ε</a:t>
            </a:r>
            <a:r>
              <a:rPr sz="1600" b="1" spc="0" dirty="0" smtClean="0">
                <a:solidFill>
                  <a:srgbClr val="002060"/>
                </a:solidFill>
                <a:latin typeface="Calibri"/>
                <a:cs typeface="Calibri"/>
              </a:rPr>
              <a:t>ι</a:t>
            </a:r>
            <a:r>
              <a:rPr sz="1600" b="1" spc="-110" dirty="0" smtClean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600" b="1" spc="-4" dirty="0" smtClean="0">
                <a:solidFill>
                  <a:srgbClr val="002060"/>
                </a:solidFill>
                <a:latin typeface="Calibri"/>
                <a:cs typeface="Calibri"/>
              </a:rPr>
              <a:t>τ</a:t>
            </a:r>
            <a:r>
              <a:rPr sz="1600" b="1" spc="0" dirty="0" smtClean="0">
                <a:solidFill>
                  <a:srgbClr val="002060"/>
                </a:solidFill>
                <a:latin typeface="Calibri"/>
                <a:cs typeface="Calibri"/>
              </a:rPr>
              <a:t>ον</a:t>
            </a:r>
            <a:r>
              <a:rPr sz="1600" b="1" spc="-11" dirty="0" smtClean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600" b="1" spc="0" dirty="0" smtClean="0">
                <a:solidFill>
                  <a:srgbClr val="002060"/>
                </a:solidFill>
                <a:latin typeface="Calibri"/>
                <a:cs typeface="Calibri"/>
              </a:rPr>
              <a:t>ορ</a:t>
            </a:r>
            <a:r>
              <a:rPr sz="1600" b="1" spc="9" dirty="0" smtClean="0">
                <a:solidFill>
                  <a:srgbClr val="002060"/>
                </a:solidFill>
                <a:latin typeface="Calibri"/>
                <a:cs typeface="Calibri"/>
              </a:rPr>
              <a:t>ι</a:t>
            </a:r>
            <a:r>
              <a:rPr sz="1600" b="1" spc="0" dirty="0" smtClean="0">
                <a:solidFill>
                  <a:srgbClr val="002060"/>
                </a:solidFill>
                <a:latin typeface="Calibri"/>
                <a:cs typeface="Calibri"/>
              </a:rPr>
              <a:t>ζό</a:t>
            </a:r>
            <a:r>
              <a:rPr sz="1600" b="1" spc="9" dirty="0" smtClean="0">
                <a:solidFill>
                  <a:srgbClr val="002060"/>
                </a:solidFill>
                <a:latin typeface="Calibri"/>
                <a:cs typeface="Calibri"/>
              </a:rPr>
              <a:t>ν</a:t>
            </a:r>
            <a:r>
              <a:rPr sz="1600" b="1" spc="4" dirty="0" smtClean="0">
                <a:solidFill>
                  <a:srgbClr val="002060"/>
                </a:solidFill>
                <a:latin typeface="Calibri"/>
                <a:cs typeface="Calibri"/>
              </a:rPr>
              <a:t>τι</a:t>
            </a:r>
            <a:r>
              <a:rPr sz="1600" b="1" spc="0" dirty="0" smtClean="0">
                <a:solidFill>
                  <a:srgbClr val="002060"/>
                </a:solidFill>
                <a:latin typeface="Calibri"/>
                <a:cs typeface="Calibri"/>
              </a:rPr>
              <a:t>ο</a:t>
            </a:r>
            <a:endParaRPr sz="1600" b="1">
              <a:solidFill>
                <a:srgbClr val="002060"/>
              </a:solidFill>
              <a:latin typeface="Calibri"/>
              <a:cs typeface="Calibri"/>
            </a:endParaRPr>
          </a:p>
          <a:p>
            <a:pPr marL="92075">
              <a:lnSpc>
                <a:spcPts val="1920"/>
              </a:lnSpc>
              <a:spcBef>
                <a:spcPts val="96"/>
              </a:spcBef>
            </a:pPr>
            <a:r>
              <a:rPr sz="2400" b="1" spc="0" baseline="1706" dirty="0" smtClean="0">
                <a:solidFill>
                  <a:srgbClr val="002060"/>
                </a:solidFill>
                <a:latin typeface="Calibri"/>
                <a:cs typeface="Calibri"/>
              </a:rPr>
              <a:t>συ</a:t>
            </a:r>
            <a:r>
              <a:rPr sz="2400" b="1" spc="14" baseline="1706" dirty="0" smtClean="0">
                <a:solidFill>
                  <a:srgbClr val="002060"/>
                </a:solidFill>
                <a:latin typeface="Calibri"/>
                <a:cs typeface="Calibri"/>
              </a:rPr>
              <a:t>ν</a:t>
            </a:r>
            <a:r>
              <a:rPr sz="2400" b="1" spc="-4" baseline="1706" dirty="0" smtClean="0">
                <a:solidFill>
                  <a:srgbClr val="002060"/>
                </a:solidFill>
                <a:latin typeface="Calibri"/>
                <a:cs typeface="Calibri"/>
              </a:rPr>
              <a:t>τ</a:t>
            </a:r>
            <a:r>
              <a:rPr sz="2400" b="1" spc="0" baseline="1706" dirty="0" smtClean="0">
                <a:solidFill>
                  <a:srgbClr val="002060"/>
                </a:solidFill>
                <a:latin typeface="Calibri"/>
                <a:cs typeface="Calibri"/>
              </a:rPr>
              <a:t>ον</a:t>
            </a:r>
            <a:r>
              <a:rPr sz="2400" b="1" spc="4" baseline="1706" dirty="0" smtClean="0">
                <a:solidFill>
                  <a:srgbClr val="002060"/>
                </a:solidFill>
                <a:latin typeface="Calibri"/>
                <a:cs typeface="Calibri"/>
              </a:rPr>
              <a:t>ι</a:t>
            </a:r>
            <a:r>
              <a:rPr sz="2400" b="1" spc="0" baseline="1706" dirty="0" smtClean="0">
                <a:solidFill>
                  <a:srgbClr val="002060"/>
                </a:solidFill>
                <a:latin typeface="Calibri"/>
                <a:cs typeface="Calibri"/>
              </a:rPr>
              <a:t>σ</a:t>
            </a:r>
            <a:r>
              <a:rPr sz="2400" b="1" spc="-14" baseline="1706" dirty="0" smtClean="0">
                <a:solidFill>
                  <a:srgbClr val="002060"/>
                </a:solidFill>
                <a:latin typeface="Calibri"/>
                <a:cs typeface="Calibri"/>
              </a:rPr>
              <a:t>μ</a:t>
            </a:r>
            <a:r>
              <a:rPr sz="2400" b="1" spc="0" baseline="1706" dirty="0" smtClean="0">
                <a:solidFill>
                  <a:srgbClr val="002060"/>
                </a:solidFill>
                <a:latin typeface="Calibri"/>
                <a:cs typeface="Calibri"/>
              </a:rPr>
              <a:t>ό</a:t>
            </a:r>
            <a:r>
              <a:rPr sz="2400" b="1" spc="-49" baseline="1706" dirty="0" smtClean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400" b="1" spc="0" baseline="1706" dirty="0" smtClean="0">
                <a:solidFill>
                  <a:srgbClr val="002060"/>
                </a:solidFill>
                <a:latin typeface="Calibri"/>
                <a:cs typeface="Calibri"/>
              </a:rPr>
              <a:t>με</a:t>
            </a:r>
            <a:r>
              <a:rPr sz="2400" b="1" spc="-4" baseline="1706" dirty="0" smtClean="0">
                <a:solidFill>
                  <a:srgbClr val="002060"/>
                </a:solidFill>
                <a:latin typeface="Calibri"/>
                <a:cs typeface="Calibri"/>
              </a:rPr>
              <a:t>τα</a:t>
            </a:r>
            <a:r>
              <a:rPr sz="2400" b="1" spc="-25" baseline="1706" dirty="0" smtClean="0">
                <a:solidFill>
                  <a:srgbClr val="002060"/>
                </a:solidFill>
                <a:latin typeface="Calibri"/>
                <a:cs typeface="Calibri"/>
              </a:rPr>
              <a:t>ξ</a:t>
            </a:r>
            <a:r>
              <a:rPr sz="2400" b="1" spc="0" baseline="1706" dirty="0" smtClean="0">
                <a:solidFill>
                  <a:srgbClr val="002060"/>
                </a:solidFill>
                <a:latin typeface="Calibri"/>
                <a:cs typeface="Calibri"/>
              </a:rPr>
              <a:t>ύ</a:t>
            </a:r>
            <a:r>
              <a:rPr sz="2400" b="1" spc="10" baseline="1706" dirty="0" smtClean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400" b="1" spc="4" baseline="1706" dirty="0" smtClean="0">
                <a:solidFill>
                  <a:srgbClr val="002060"/>
                </a:solidFill>
                <a:latin typeface="Calibri"/>
                <a:cs typeface="Calibri"/>
              </a:rPr>
              <a:t>τ</a:t>
            </a:r>
            <a:r>
              <a:rPr sz="2400" b="1" spc="0" baseline="1706" dirty="0" smtClean="0">
                <a:solidFill>
                  <a:srgbClr val="002060"/>
                </a:solidFill>
                <a:latin typeface="Calibri"/>
                <a:cs typeface="Calibri"/>
              </a:rPr>
              <a:t>μ</a:t>
            </a:r>
            <a:r>
              <a:rPr sz="2400" b="1" spc="-9" baseline="1706" dirty="0" smtClean="0">
                <a:solidFill>
                  <a:srgbClr val="002060"/>
                </a:solidFill>
                <a:latin typeface="Calibri"/>
                <a:cs typeface="Calibri"/>
              </a:rPr>
              <a:t>η</a:t>
            </a:r>
            <a:r>
              <a:rPr sz="2400" b="1" spc="-14" baseline="1706" dirty="0" smtClean="0">
                <a:solidFill>
                  <a:srgbClr val="002060"/>
                </a:solidFill>
                <a:latin typeface="Calibri"/>
                <a:cs typeface="Calibri"/>
              </a:rPr>
              <a:t>μ</a:t>
            </a:r>
            <a:r>
              <a:rPr sz="2400" b="1" spc="-4" baseline="1706" dirty="0" smtClean="0">
                <a:solidFill>
                  <a:srgbClr val="002060"/>
                </a:solidFill>
                <a:latin typeface="Calibri"/>
                <a:cs typeface="Calibri"/>
              </a:rPr>
              <a:t>άτ</a:t>
            </a:r>
            <a:r>
              <a:rPr sz="2400" b="1" spc="-9" baseline="1706" dirty="0" smtClean="0">
                <a:solidFill>
                  <a:srgbClr val="002060"/>
                </a:solidFill>
                <a:latin typeface="Calibri"/>
                <a:cs typeface="Calibri"/>
              </a:rPr>
              <a:t>ω</a:t>
            </a:r>
            <a:r>
              <a:rPr sz="2400" b="1" spc="0" baseline="1706" dirty="0" smtClean="0">
                <a:solidFill>
                  <a:srgbClr val="002060"/>
                </a:solidFill>
                <a:latin typeface="Calibri"/>
                <a:cs typeface="Calibri"/>
              </a:rPr>
              <a:t>ν</a:t>
            </a:r>
            <a:endParaRPr sz="1600" b="1">
              <a:solidFill>
                <a:srgbClr val="002060"/>
              </a:solidFill>
              <a:latin typeface="Calibri"/>
              <a:cs typeface="Calibri"/>
            </a:endParaRPr>
          </a:p>
          <a:p>
            <a:pPr marL="92075" marR="150042">
              <a:lnSpc>
                <a:spcPts val="1920"/>
              </a:lnSpc>
              <a:spcBef>
                <a:spcPts val="1876"/>
              </a:spcBef>
            </a:pPr>
            <a:r>
              <a:rPr sz="1600" b="1" spc="0" smtClean="0">
                <a:solidFill>
                  <a:srgbClr val="002060"/>
                </a:solidFill>
                <a:latin typeface="Arial"/>
                <a:cs typeface="Arial"/>
              </a:rPr>
              <a:t>•  </a:t>
            </a:r>
            <a:r>
              <a:rPr sz="1600" b="1" spc="0" smtClean="0">
                <a:solidFill>
                  <a:srgbClr val="002060"/>
                </a:solidFill>
                <a:latin typeface="Calibri"/>
                <a:cs typeface="Calibri"/>
              </a:rPr>
              <a:t>Τα</a:t>
            </a:r>
            <a:r>
              <a:rPr sz="1600" b="1" spc="-11" smtClean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600" b="1" spc="4" dirty="0" smtClean="0">
                <a:solidFill>
                  <a:srgbClr val="002060"/>
                </a:solidFill>
                <a:latin typeface="Calibri"/>
                <a:cs typeface="Calibri"/>
              </a:rPr>
              <a:t>τ</a:t>
            </a:r>
            <a:r>
              <a:rPr sz="1600" b="1" spc="0" dirty="0" smtClean="0">
                <a:solidFill>
                  <a:srgbClr val="002060"/>
                </a:solidFill>
                <a:latin typeface="Calibri"/>
                <a:cs typeface="Calibri"/>
              </a:rPr>
              <a:t>μ</a:t>
            </a:r>
            <a:r>
              <a:rPr sz="1600" b="1" spc="-4" dirty="0" smtClean="0">
                <a:solidFill>
                  <a:srgbClr val="002060"/>
                </a:solidFill>
                <a:latin typeface="Calibri"/>
                <a:cs typeface="Calibri"/>
              </a:rPr>
              <a:t>ή</a:t>
            </a:r>
            <a:r>
              <a:rPr sz="1600" b="1" spc="-14" dirty="0" smtClean="0">
                <a:solidFill>
                  <a:srgbClr val="002060"/>
                </a:solidFill>
                <a:latin typeface="Calibri"/>
                <a:cs typeface="Calibri"/>
              </a:rPr>
              <a:t>μ</a:t>
            </a:r>
            <a:r>
              <a:rPr sz="1600" b="1" spc="-4" dirty="0" smtClean="0">
                <a:solidFill>
                  <a:srgbClr val="002060"/>
                </a:solidFill>
                <a:latin typeface="Calibri"/>
                <a:cs typeface="Calibri"/>
              </a:rPr>
              <a:t>ατ</a:t>
            </a:r>
            <a:r>
              <a:rPr sz="1600" b="1" spc="0" dirty="0" smtClean="0">
                <a:solidFill>
                  <a:srgbClr val="002060"/>
                </a:solidFill>
                <a:latin typeface="Calibri"/>
                <a:cs typeface="Calibri"/>
              </a:rPr>
              <a:t>α</a:t>
            </a:r>
            <a:r>
              <a:rPr sz="1600" b="1" spc="-16" dirty="0" smtClean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600" b="1" spc="-4" dirty="0" smtClean="0">
                <a:solidFill>
                  <a:srgbClr val="002060"/>
                </a:solidFill>
                <a:latin typeface="Calibri"/>
                <a:cs typeface="Calibri"/>
              </a:rPr>
              <a:t>α</a:t>
            </a:r>
            <a:r>
              <a:rPr sz="1600" b="1" spc="0" dirty="0" smtClean="0">
                <a:solidFill>
                  <a:srgbClr val="002060"/>
                </a:solidFill>
                <a:latin typeface="Calibri"/>
                <a:cs typeface="Calibri"/>
              </a:rPr>
              <a:t>ναπ</a:t>
            </a:r>
            <a:r>
              <a:rPr sz="1600" b="1" spc="9" dirty="0" smtClean="0">
                <a:solidFill>
                  <a:srgbClr val="002060"/>
                </a:solidFill>
                <a:latin typeface="Calibri"/>
                <a:cs typeface="Calibri"/>
              </a:rPr>
              <a:t>τ</a:t>
            </a:r>
            <a:r>
              <a:rPr sz="1600" b="1" spc="0" dirty="0" smtClean="0">
                <a:solidFill>
                  <a:srgbClr val="002060"/>
                </a:solidFill>
                <a:latin typeface="Calibri"/>
                <a:cs typeface="Calibri"/>
              </a:rPr>
              <a:t>ύσ</a:t>
            </a:r>
            <a:r>
              <a:rPr sz="1600" b="1" spc="4" dirty="0" smtClean="0">
                <a:solidFill>
                  <a:srgbClr val="002060"/>
                </a:solidFill>
                <a:latin typeface="Calibri"/>
                <a:cs typeface="Calibri"/>
              </a:rPr>
              <a:t>σ</a:t>
            </a:r>
            <a:r>
              <a:rPr sz="1600" b="1" spc="0" dirty="0" smtClean="0">
                <a:solidFill>
                  <a:srgbClr val="002060"/>
                </a:solidFill>
                <a:latin typeface="Calibri"/>
                <a:cs typeface="Calibri"/>
              </a:rPr>
              <a:t>ουν</a:t>
            </a:r>
            <a:r>
              <a:rPr sz="1600" b="1" spc="-80" dirty="0" smtClean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600" b="1" spc="4" dirty="0" smtClean="0">
                <a:solidFill>
                  <a:srgbClr val="002060"/>
                </a:solidFill>
                <a:latin typeface="Calibri"/>
                <a:cs typeface="Calibri"/>
              </a:rPr>
              <a:t>δι</a:t>
            </a:r>
            <a:r>
              <a:rPr sz="1600" b="1" spc="-54" dirty="0" smtClean="0">
                <a:solidFill>
                  <a:srgbClr val="002060"/>
                </a:solidFill>
                <a:latin typeface="Calibri"/>
                <a:cs typeface="Calibri"/>
              </a:rPr>
              <a:t>κ</a:t>
            </a:r>
            <a:r>
              <a:rPr sz="1600" b="1" spc="0" dirty="0" smtClean="0">
                <a:solidFill>
                  <a:srgbClr val="002060"/>
                </a:solidFill>
                <a:latin typeface="Calibri"/>
                <a:cs typeface="Calibri"/>
              </a:rPr>
              <a:t>ούς </a:t>
            </a:r>
            <a:r>
              <a:rPr sz="1600" b="1" spc="-4" dirty="0" smtClean="0">
                <a:solidFill>
                  <a:srgbClr val="002060"/>
                </a:solidFill>
                <a:latin typeface="Calibri"/>
                <a:cs typeface="Calibri"/>
              </a:rPr>
              <a:t>τ</a:t>
            </a:r>
            <a:r>
              <a:rPr sz="1600" b="1" spc="0" dirty="0" smtClean="0">
                <a:solidFill>
                  <a:srgbClr val="002060"/>
                </a:solidFill>
                <a:latin typeface="Calibri"/>
                <a:cs typeface="Calibri"/>
              </a:rPr>
              <a:t>ους</a:t>
            </a:r>
            <a:r>
              <a:rPr sz="1600" b="1" spc="-19" dirty="0" smtClean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600" b="1" spc="14" dirty="0" smtClean="0">
                <a:solidFill>
                  <a:srgbClr val="002060"/>
                </a:solidFill>
                <a:latin typeface="Calibri"/>
                <a:cs typeface="Calibri"/>
              </a:rPr>
              <a:t>σ</a:t>
            </a:r>
            <a:r>
              <a:rPr sz="1600" b="1" spc="-4" dirty="0" smtClean="0">
                <a:solidFill>
                  <a:srgbClr val="002060"/>
                </a:solidFill>
                <a:latin typeface="Calibri"/>
                <a:cs typeface="Calibri"/>
              </a:rPr>
              <a:t>τ</a:t>
            </a:r>
            <a:r>
              <a:rPr sz="1600" b="1" spc="0" dirty="0" smtClean="0">
                <a:solidFill>
                  <a:srgbClr val="002060"/>
                </a:solidFill>
                <a:latin typeface="Calibri"/>
                <a:cs typeface="Calibri"/>
              </a:rPr>
              <a:t>ό</a:t>
            </a:r>
            <a:r>
              <a:rPr sz="1600" b="1" spc="-19" dirty="0" smtClean="0">
                <a:solidFill>
                  <a:srgbClr val="002060"/>
                </a:solidFill>
                <a:latin typeface="Calibri"/>
                <a:cs typeface="Calibri"/>
              </a:rPr>
              <a:t>χ</a:t>
            </a:r>
            <a:r>
              <a:rPr sz="1600" b="1" spc="0" dirty="0" smtClean="0">
                <a:solidFill>
                  <a:srgbClr val="002060"/>
                </a:solidFill>
                <a:latin typeface="Calibri"/>
                <a:cs typeface="Calibri"/>
              </a:rPr>
              <a:t>ους</a:t>
            </a:r>
            <a:r>
              <a:rPr sz="1600" b="1" spc="-18" dirty="0" smtClean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600" b="1" spc="-54" dirty="0" smtClean="0">
                <a:solidFill>
                  <a:srgbClr val="002060"/>
                </a:solidFill>
                <a:latin typeface="Calibri"/>
                <a:cs typeface="Calibri"/>
              </a:rPr>
              <a:t>κ</a:t>
            </a:r>
            <a:r>
              <a:rPr sz="1600" b="1" spc="-4" dirty="0" smtClean="0">
                <a:solidFill>
                  <a:srgbClr val="002060"/>
                </a:solidFill>
                <a:latin typeface="Calibri"/>
                <a:cs typeface="Calibri"/>
              </a:rPr>
              <a:t>α</a:t>
            </a:r>
            <a:r>
              <a:rPr sz="1600" b="1" spc="0" dirty="0" smtClean="0">
                <a:solidFill>
                  <a:srgbClr val="002060"/>
                </a:solidFill>
                <a:latin typeface="Calibri"/>
                <a:cs typeface="Calibri"/>
              </a:rPr>
              <a:t>ι</a:t>
            </a:r>
            <a:r>
              <a:rPr sz="1600" b="1" spc="-5" dirty="0" smtClean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600" b="1" spc="4" dirty="0" smtClean="0">
                <a:solidFill>
                  <a:srgbClr val="002060"/>
                </a:solidFill>
                <a:latin typeface="Calibri"/>
                <a:cs typeface="Calibri"/>
              </a:rPr>
              <a:t>δ</a:t>
            </a:r>
            <a:r>
              <a:rPr sz="1600" b="1" spc="0" dirty="0" smtClean="0">
                <a:solidFill>
                  <a:srgbClr val="002060"/>
                </a:solidFill>
                <a:latin typeface="Calibri"/>
                <a:cs typeface="Calibri"/>
              </a:rPr>
              <a:t>εν ε</a:t>
            </a:r>
            <a:r>
              <a:rPr sz="1600" b="1" spc="9" dirty="0" smtClean="0">
                <a:solidFill>
                  <a:srgbClr val="002060"/>
                </a:solidFill>
                <a:latin typeface="Calibri"/>
                <a:cs typeface="Calibri"/>
              </a:rPr>
              <a:t>π</a:t>
            </a:r>
            <a:r>
              <a:rPr sz="1600" b="1" spc="4" dirty="0" smtClean="0">
                <a:solidFill>
                  <a:srgbClr val="002060"/>
                </a:solidFill>
                <a:latin typeface="Calibri"/>
                <a:cs typeface="Calibri"/>
              </a:rPr>
              <a:t>ι</a:t>
            </a:r>
            <a:r>
              <a:rPr sz="1600" b="1" spc="-29" dirty="0" smtClean="0">
                <a:solidFill>
                  <a:srgbClr val="002060"/>
                </a:solidFill>
                <a:latin typeface="Calibri"/>
                <a:cs typeface="Calibri"/>
              </a:rPr>
              <a:t>κ</a:t>
            </a:r>
            <a:r>
              <a:rPr sz="1600" b="1" spc="0" dirty="0" smtClean="0">
                <a:solidFill>
                  <a:srgbClr val="002060"/>
                </a:solidFill>
                <a:latin typeface="Calibri"/>
                <a:cs typeface="Calibri"/>
              </a:rPr>
              <a:t>ε</a:t>
            </a:r>
            <a:r>
              <a:rPr sz="1600" b="1" spc="19" dirty="0" smtClean="0">
                <a:solidFill>
                  <a:srgbClr val="002060"/>
                </a:solidFill>
                <a:latin typeface="Calibri"/>
                <a:cs typeface="Calibri"/>
              </a:rPr>
              <a:t>ν</a:t>
            </a:r>
            <a:r>
              <a:rPr sz="1600" b="1" spc="-4" dirty="0" smtClean="0">
                <a:solidFill>
                  <a:srgbClr val="002060"/>
                </a:solidFill>
                <a:latin typeface="Calibri"/>
                <a:cs typeface="Calibri"/>
              </a:rPr>
              <a:t>τ</a:t>
            </a:r>
            <a:r>
              <a:rPr sz="1600" b="1" spc="0" dirty="0" smtClean="0">
                <a:solidFill>
                  <a:srgbClr val="002060"/>
                </a:solidFill>
                <a:latin typeface="Calibri"/>
                <a:cs typeface="Calibri"/>
              </a:rPr>
              <a:t>ρώνο</a:t>
            </a:r>
            <a:r>
              <a:rPr sz="1600" b="1" spc="14" dirty="0" smtClean="0">
                <a:solidFill>
                  <a:srgbClr val="002060"/>
                </a:solidFill>
                <a:latin typeface="Calibri"/>
                <a:cs typeface="Calibri"/>
              </a:rPr>
              <a:t>ν</a:t>
            </a:r>
            <a:r>
              <a:rPr sz="1600" b="1" spc="-4" dirty="0" smtClean="0">
                <a:solidFill>
                  <a:srgbClr val="002060"/>
                </a:solidFill>
                <a:latin typeface="Calibri"/>
                <a:cs typeface="Calibri"/>
              </a:rPr>
              <a:t>τα</a:t>
            </a:r>
            <a:r>
              <a:rPr sz="1600" b="1" spc="0" dirty="0" smtClean="0">
                <a:solidFill>
                  <a:srgbClr val="002060"/>
                </a:solidFill>
                <a:latin typeface="Calibri"/>
                <a:cs typeface="Calibri"/>
              </a:rPr>
              <a:t>ι</a:t>
            </a:r>
            <a:r>
              <a:rPr sz="1600" b="1" spc="-120" dirty="0" smtClean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600" b="1" spc="14" dirty="0" smtClean="0">
                <a:solidFill>
                  <a:srgbClr val="002060"/>
                </a:solidFill>
                <a:latin typeface="Calibri"/>
                <a:cs typeface="Calibri"/>
              </a:rPr>
              <a:t>σ</a:t>
            </a:r>
            <a:r>
              <a:rPr sz="1600" b="1" spc="-4" dirty="0" smtClean="0">
                <a:solidFill>
                  <a:srgbClr val="002060"/>
                </a:solidFill>
                <a:latin typeface="Calibri"/>
                <a:cs typeface="Calibri"/>
              </a:rPr>
              <a:t>τ</a:t>
            </a:r>
            <a:r>
              <a:rPr sz="1600" b="1" spc="0" dirty="0" smtClean="0">
                <a:solidFill>
                  <a:srgbClr val="002060"/>
                </a:solidFill>
                <a:latin typeface="Calibri"/>
                <a:cs typeface="Calibri"/>
              </a:rPr>
              <a:t>ους ο</a:t>
            </a:r>
            <a:r>
              <a:rPr sz="1600" b="1" spc="-9" dirty="0" smtClean="0">
                <a:solidFill>
                  <a:srgbClr val="002060"/>
                </a:solidFill>
                <a:latin typeface="Calibri"/>
                <a:cs typeface="Calibri"/>
              </a:rPr>
              <a:t>ρ</a:t>
            </a:r>
            <a:r>
              <a:rPr sz="1600" b="1" spc="0" dirty="0" smtClean="0">
                <a:solidFill>
                  <a:srgbClr val="002060"/>
                </a:solidFill>
                <a:latin typeface="Calibri"/>
                <a:cs typeface="Calibri"/>
              </a:rPr>
              <a:t>γ</a:t>
            </a:r>
            <a:r>
              <a:rPr sz="1600" b="1" spc="-9" dirty="0" smtClean="0">
                <a:solidFill>
                  <a:srgbClr val="002060"/>
                </a:solidFill>
                <a:latin typeface="Calibri"/>
                <a:cs typeface="Calibri"/>
              </a:rPr>
              <a:t>αν</a:t>
            </a:r>
            <a:r>
              <a:rPr sz="1600" b="1" spc="4" dirty="0" smtClean="0">
                <a:solidFill>
                  <a:srgbClr val="002060"/>
                </a:solidFill>
                <a:latin typeface="Calibri"/>
                <a:cs typeface="Calibri"/>
              </a:rPr>
              <a:t>ωτι</a:t>
            </a:r>
            <a:r>
              <a:rPr sz="1600" b="1" spc="-54" dirty="0" smtClean="0">
                <a:solidFill>
                  <a:srgbClr val="002060"/>
                </a:solidFill>
                <a:latin typeface="Calibri"/>
                <a:cs typeface="Calibri"/>
              </a:rPr>
              <a:t>κ</a:t>
            </a:r>
            <a:r>
              <a:rPr sz="1600" b="1" spc="0" dirty="0" smtClean="0">
                <a:solidFill>
                  <a:srgbClr val="002060"/>
                </a:solidFill>
                <a:latin typeface="Calibri"/>
                <a:cs typeface="Calibri"/>
              </a:rPr>
              <a:t>ούς</a:t>
            </a:r>
            <a:r>
              <a:rPr sz="1600" b="1" spc="34" dirty="0" smtClean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600" b="1" spc="14" dirty="0" smtClean="0">
                <a:solidFill>
                  <a:srgbClr val="002060"/>
                </a:solidFill>
                <a:latin typeface="Calibri"/>
                <a:cs typeface="Calibri"/>
              </a:rPr>
              <a:t>σ</a:t>
            </a:r>
            <a:r>
              <a:rPr sz="1600" b="1" spc="-4" dirty="0" smtClean="0">
                <a:solidFill>
                  <a:srgbClr val="002060"/>
                </a:solidFill>
                <a:latin typeface="Calibri"/>
                <a:cs typeface="Calibri"/>
              </a:rPr>
              <a:t>τ</a:t>
            </a:r>
            <a:r>
              <a:rPr sz="1600" b="1" spc="0" dirty="0" smtClean="0">
                <a:solidFill>
                  <a:srgbClr val="002060"/>
                </a:solidFill>
                <a:latin typeface="Calibri"/>
                <a:cs typeface="Calibri"/>
              </a:rPr>
              <a:t>ό</a:t>
            </a:r>
            <a:r>
              <a:rPr sz="1600" b="1" spc="-19" dirty="0" smtClean="0">
                <a:solidFill>
                  <a:srgbClr val="002060"/>
                </a:solidFill>
                <a:latin typeface="Calibri"/>
                <a:cs typeface="Calibri"/>
              </a:rPr>
              <a:t>χ</a:t>
            </a:r>
            <a:r>
              <a:rPr sz="1600" b="1" spc="0" dirty="0" smtClean="0">
                <a:solidFill>
                  <a:srgbClr val="002060"/>
                </a:solidFill>
                <a:latin typeface="Calibri"/>
                <a:cs typeface="Calibri"/>
              </a:rPr>
              <a:t>ους</a:t>
            </a:r>
            <a:endParaRPr sz="1600" b="1">
              <a:solidFill>
                <a:srgbClr val="002060"/>
              </a:solidFill>
              <a:latin typeface="Calibri"/>
              <a:cs typeface="Calibri"/>
            </a:endParaRPr>
          </a:p>
          <a:p>
            <a:pPr marL="92075">
              <a:lnSpc>
                <a:spcPct val="101725"/>
              </a:lnSpc>
              <a:spcBef>
                <a:spcPts val="1836"/>
              </a:spcBef>
            </a:pPr>
            <a:r>
              <a:rPr sz="1600" b="1" spc="0" smtClean="0">
                <a:solidFill>
                  <a:srgbClr val="002060"/>
                </a:solidFill>
                <a:latin typeface="Arial"/>
                <a:cs typeface="Arial"/>
              </a:rPr>
              <a:t>•  </a:t>
            </a:r>
            <a:r>
              <a:rPr sz="1600" b="1" spc="0" smtClean="0">
                <a:solidFill>
                  <a:srgbClr val="002060"/>
                </a:solidFill>
                <a:latin typeface="Calibri"/>
                <a:cs typeface="Calibri"/>
              </a:rPr>
              <a:t>Δεν</a:t>
            </a:r>
            <a:r>
              <a:rPr sz="1600" b="1" spc="-9" smtClean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600" b="1" spc="0" dirty="0" smtClean="0">
                <a:solidFill>
                  <a:srgbClr val="002060"/>
                </a:solidFill>
                <a:latin typeface="Calibri"/>
                <a:cs typeface="Calibri"/>
              </a:rPr>
              <a:t>ε</a:t>
            </a:r>
            <a:r>
              <a:rPr sz="1600" b="1" spc="4" dirty="0" smtClean="0">
                <a:solidFill>
                  <a:srgbClr val="002060"/>
                </a:solidFill>
                <a:latin typeface="Calibri"/>
                <a:cs typeface="Calibri"/>
              </a:rPr>
              <a:t>π</a:t>
            </a:r>
            <a:r>
              <a:rPr sz="1600" b="1" spc="-19" dirty="0" smtClean="0">
                <a:solidFill>
                  <a:srgbClr val="002060"/>
                </a:solidFill>
                <a:latin typeface="Calibri"/>
                <a:cs typeface="Calibri"/>
              </a:rPr>
              <a:t>ι</a:t>
            </a:r>
            <a:r>
              <a:rPr sz="1600" b="1" spc="-4" dirty="0" smtClean="0">
                <a:solidFill>
                  <a:srgbClr val="002060"/>
                </a:solidFill>
                <a:latin typeface="Calibri"/>
                <a:cs typeface="Calibri"/>
              </a:rPr>
              <a:t>τ</a:t>
            </a:r>
            <a:r>
              <a:rPr sz="1600" b="1" spc="0" dirty="0" smtClean="0">
                <a:solidFill>
                  <a:srgbClr val="002060"/>
                </a:solidFill>
                <a:latin typeface="Calibri"/>
                <a:cs typeface="Calibri"/>
              </a:rPr>
              <a:t>ρ</a:t>
            </a:r>
            <a:r>
              <a:rPr sz="1600" b="1" spc="4" dirty="0" smtClean="0">
                <a:solidFill>
                  <a:srgbClr val="002060"/>
                </a:solidFill>
                <a:latin typeface="Calibri"/>
                <a:cs typeface="Calibri"/>
              </a:rPr>
              <a:t>έ</a:t>
            </a:r>
            <a:r>
              <a:rPr sz="1600" b="1" spc="0" dirty="0" smtClean="0">
                <a:solidFill>
                  <a:srgbClr val="002060"/>
                </a:solidFill>
                <a:latin typeface="Calibri"/>
                <a:cs typeface="Calibri"/>
              </a:rPr>
              <a:t>π</a:t>
            </a:r>
            <a:r>
              <a:rPr sz="1600" b="1" spc="4" dirty="0" smtClean="0">
                <a:solidFill>
                  <a:srgbClr val="002060"/>
                </a:solidFill>
                <a:latin typeface="Calibri"/>
                <a:cs typeface="Calibri"/>
              </a:rPr>
              <a:t>ε</a:t>
            </a:r>
            <a:r>
              <a:rPr sz="1600" b="1" spc="0" dirty="0" smtClean="0">
                <a:solidFill>
                  <a:srgbClr val="002060"/>
                </a:solidFill>
                <a:latin typeface="Calibri"/>
                <a:cs typeface="Calibri"/>
              </a:rPr>
              <a:t>ι</a:t>
            </a:r>
            <a:r>
              <a:rPr sz="1600" b="1" spc="-44" dirty="0" smtClean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600" b="1" spc="4" dirty="0" smtClean="0">
                <a:solidFill>
                  <a:srgbClr val="002060"/>
                </a:solidFill>
                <a:latin typeface="Calibri"/>
                <a:cs typeface="Calibri"/>
              </a:rPr>
              <a:t>τ</a:t>
            </a:r>
            <a:r>
              <a:rPr sz="1600" b="1" spc="-39" dirty="0" smtClean="0">
                <a:solidFill>
                  <a:srgbClr val="002060"/>
                </a:solidFill>
                <a:latin typeface="Calibri"/>
                <a:cs typeface="Calibri"/>
              </a:rPr>
              <a:t>η</a:t>
            </a:r>
            <a:r>
              <a:rPr sz="1600" b="1" spc="0" dirty="0" smtClean="0">
                <a:solidFill>
                  <a:srgbClr val="002060"/>
                </a:solidFill>
                <a:latin typeface="Calibri"/>
                <a:cs typeface="Calibri"/>
              </a:rPr>
              <a:t>ν</a:t>
            </a:r>
            <a:r>
              <a:rPr sz="1600" b="1" spc="-4" dirty="0" smtClean="0">
                <a:solidFill>
                  <a:srgbClr val="002060"/>
                </a:solidFill>
                <a:latin typeface="Calibri"/>
                <a:cs typeface="Calibri"/>
              </a:rPr>
              <a:t> α</a:t>
            </a:r>
            <a:r>
              <a:rPr sz="1600" b="1" spc="0" dirty="0" smtClean="0">
                <a:solidFill>
                  <a:srgbClr val="002060"/>
                </a:solidFill>
                <a:latin typeface="Calibri"/>
                <a:cs typeface="Calibri"/>
              </a:rPr>
              <a:t>νάπ</a:t>
            </a:r>
            <a:r>
              <a:rPr sz="1600" b="1" spc="4" dirty="0" smtClean="0">
                <a:solidFill>
                  <a:srgbClr val="002060"/>
                </a:solidFill>
                <a:latin typeface="Calibri"/>
                <a:cs typeface="Calibri"/>
              </a:rPr>
              <a:t>τ</a:t>
            </a:r>
            <a:r>
              <a:rPr sz="1600" b="1" spc="0" dirty="0" smtClean="0">
                <a:solidFill>
                  <a:srgbClr val="002060"/>
                </a:solidFill>
                <a:latin typeface="Calibri"/>
                <a:cs typeface="Calibri"/>
              </a:rPr>
              <a:t>υξη</a:t>
            </a:r>
            <a:endParaRPr sz="1600" b="1">
              <a:solidFill>
                <a:srgbClr val="002060"/>
              </a:solidFill>
              <a:latin typeface="Calibri"/>
              <a:cs typeface="Calibri"/>
            </a:endParaRPr>
          </a:p>
          <a:p>
            <a:pPr marL="92075">
              <a:lnSpc>
                <a:spcPts val="1920"/>
              </a:lnSpc>
              <a:spcBef>
                <a:spcPts val="96"/>
              </a:spcBef>
            </a:pPr>
            <a:r>
              <a:rPr sz="2400" b="1" spc="-54" baseline="1706" dirty="0" smtClean="0">
                <a:solidFill>
                  <a:srgbClr val="002060"/>
                </a:solidFill>
                <a:latin typeface="Calibri"/>
                <a:cs typeface="Calibri"/>
              </a:rPr>
              <a:t>κ</a:t>
            </a:r>
            <a:r>
              <a:rPr sz="2400" b="1" spc="-4" baseline="1706" dirty="0" smtClean="0">
                <a:solidFill>
                  <a:srgbClr val="002060"/>
                </a:solidFill>
                <a:latin typeface="Calibri"/>
                <a:cs typeface="Calibri"/>
              </a:rPr>
              <a:t>α</a:t>
            </a:r>
            <a:r>
              <a:rPr sz="2400" b="1" spc="-19" baseline="1706" dirty="0" smtClean="0">
                <a:solidFill>
                  <a:srgbClr val="002060"/>
                </a:solidFill>
                <a:latin typeface="Calibri"/>
                <a:cs typeface="Calibri"/>
              </a:rPr>
              <a:t>ι</a:t>
            </a:r>
            <a:r>
              <a:rPr sz="2400" b="1" spc="0" baseline="1706" dirty="0" smtClean="0">
                <a:solidFill>
                  <a:srgbClr val="002060"/>
                </a:solidFill>
                <a:latin typeface="Calibri"/>
                <a:cs typeface="Calibri"/>
              </a:rPr>
              <a:t>νοτο</a:t>
            </a:r>
            <a:r>
              <a:rPr sz="2400" b="1" spc="-4" baseline="1706" dirty="0" smtClean="0">
                <a:solidFill>
                  <a:srgbClr val="002060"/>
                </a:solidFill>
                <a:latin typeface="Calibri"/>
                <a:cs typeface="Calibri"/>
              </a:rPr>
              <a:t>μ</a:t>
            </a:r>
            <a:r>
              <a:rPr sz="2400" b="1" spc="4" baseline="1706" dirty="0" smtClean="0">
                <a:solidFill>
                  <a:srgbClr val="002060"/>
                </a:solidFill>
                <a:latin typeface="Calibri"/>
                <a:cs typeface="Calibri"/>
              </a:rPr>
              <a:t>ι</a:t>
            </a:r>
            <a:r>
              <a:rPr sz="2400" b="1" spc="-4" baseline="1706" dirty="0" smtClean="0">
                <a:solidFill>
                  <a:srgbClr val="002060"/>
                </a:solidFill>
                <a:latin typeface="Calibri"/>
                <a:cs typeface="Calibri"/>
              </a:rPr>
              <a:t>ώ</a:t>
            </a:r>
            <a:r>
              <a:rPr sz="2400" b="1" spc="0" baseline="1706" dirty="0" smtClean="0">
                <a:solidFill>
                  <a:srgbClr val="002060"/>
                </a:solidFill>
                <a:latin typeface="Calibri"/>
                <a:cs typeface="Calibri"/>
              </a:rPr>
              <a:t>ν</a:t>
            </a:r>
            <a:endParaRPr sz="1600" b="1">
              <a:solidFill>
                <a:srgbClr val="002060"/>
              </a:solidFill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70476" y="2828544"/>
            <a:ext cx="3048000" cy="3276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00"/>
              </a:lnSpc>
              <a:spcBef>
                <a:spcPts val="3"/>
              </a:spcBef>
            </a:pPr>
            <a:endParaRPr sz="500"/>
          </a:p>
          <a:p>
            <a:pPr marL="92075" marR="422031">
              <a:lnSpc>
                <a:spcPts val="1920"/>
              </a:lnSpc>
              <a:spcBef>
                <a:spcPts val="96"/>
              </a:spcBef>
            </a:pPr>
            <a:r>
              <a:rPr sz="1600" b="1" spc="0" smtClean="0">
                <a:solidFill>
                  <a:srgbClr val="002060"/>
                </a:solidFill>
                <a:latin typeface="Arial"/>
                <a:cs typeface="Arial"/>
              </a:rPr>
              <a:t>•  </a:t>
            </a:r>
            <a:r>
              <a:rPr sz="1600" b="1" spc="0" smtClean="0">
                <a:solidFill>
                  <a:srgbClr val="002060"/>
                </a:solidFill>
                <a:latin typeface="Calibri"/>
                <a:cs typeface="Calibri"/>
              </a:rPr>
              <a:t>Εύ</a:t>
            </a:r>
            <a:r>
              <a:rPr sz="1600" b="1" spc="-54" smtClean="0">
                <a:solidFill>
                  <a:srgbClr val="002060"/>
                </a:solidFill>
                <a:latin typeface="Calibri"/>
                <a:cs typeface="Calibri"/>
              </a:rPr>
              <a:t>κ</a:t>
            </a:r>
            <a:r>
              <a:rPr sz="1600" b="1" spc="-14" smtClean="0">
                <a:solidFill>
                  <a:srgbClr val="002060"/>
                </a:solidFill>
                <a:latin typeface="Calibri"/>
                <a:cs typeface="Calibri"/>
              </a:rPr>
              <a:t>ο</a:t>
            </a:r>
            <a:r>
              <a:rPr sz="1600" b="1" spc="4" smtClean="0">
                <a:solidFill>
                  <a:srgbClr val="002060"/>
                </a:solidFill>
                <a:latin typeface="Calibri"/>
                <a:cs typeface="Calibri"/>
              </a:rPr>
              <a:t>λ</a:t>
            </a:r>
            <a:r>
              <a:rPr sz="1600" b="1" spc="0" smtClean="0">
                <a:solidFill>
                  <a:srgbClr val="002060"/>
                </a:solidFill>
                <a:latin typeface="Calibri"/>
                <a:cs typeface="Calibri"/>
              </a:rPr>
              <a:t>η</a:t>
            </a:r>
            <a:r>
              <a:rPr sz="1600" b="1" spc="-33" smtClean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600" b="1" spc="14" dirty="0" smtClean="0">
                <a:solidFill>
                  <a:srgbClr val="002060"/>
                </a:solidFill>
                <a:latin typeface="Calibri"/>
                <a:cs typeface="Calibri"/>
              </a:rPr>
              <a:t>σ</a:t>
            </a:r>
            <a:r>
              <a:rPr sz="1600" b="1" spc="4" dirty="0" smtClean="0">
                <a:solidFill>
                  <a:srgbClr val="002060"/>
                </a:solidFill>
                <a:latin typeface="Calibri"/>
                <a:cs typeface="Calibri"/>
              </a:rPr>
              <a:t>τ</a:t>
            </a:r>
            <a:r>
              <a:rPr sz="1600" b="1" spc="0" dirty="0" smtClean="0">
                <a:solidFill>
                  <a:srgbClr val="002060"/>
                </a:solidFill>
                <a:latin typeface="Calibri"/>
                <a:cs typeface="Calibri"/>
              </a:rPr>
              <a:t>η</a:t>
            </a:r>
            <a:r>
              <a:rPr sz="1600" b="1" spc="-18" dirty="0" smtClean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600" b="1" spc="4" dirty="0" smtClean="0">
                <a:solidFill>
                  <a:srgbClr val="002060"/>
                </a:solidFill>
                <a:latin typeface="Calibri"/>
                <a:cs typeface="Calibri"/>
              </a:rPr>
              <a:t>δι</a:t>
            </a:r>
            <a:r>
              <a:rPr sz="1600" b="1" spc="0" dirty="0" smtClean="0">
                <a:solidFill>
                  <a:srgbClr val="002060"/>
                </a:solidFill>
                <a:latin typeface="Calibri"/>
                <a:cs typeface="Calibri"/>
              </a:rPr>
              <a:t>ο</a:t>
            </a:r>
            <a:r>
              <a:rPr sz="1600" b="1" spc="4" dirty="0" smtClean="0">
                <a:solidFill>
                  <a:srgbClr val="002060"/>
                </a:solidFill>
                <a:latin typeface="Calibri"/>
                <a:cs typeface="Calibri"/>
              </a:rPr>
              <a:t>ί</a:t>
            </a:r>
            <a:r>
              <a:rPr sz="1600" b="1" spc="-4" dirty="0" smtClean="0">
                <a:solidFill>
                  <a:srgbClr val="002060"/>
                </a:solidFill>
                <a:latin typeface="Calibri"/>
                <a:cs typeface="Calibri"/>
              </a:rPr>
              <a:t>κη</a:t>
            </a:r>
            <a:r>
              <a:rPr sz="1600" b="1" spc="0" dirty="0" smtClean="0">
                <a:solidFill>
                  <a:srgbClr val="002060"/>
                </a:solidFill>
                <a:latin typeface="Calibri"/>
                <a:cs typeface="Calibri"/>
              </a:rPr>
              <a:t>ση</a:t>
            </a:r>
            <a:r>
              <a:rPr sz="1600" b="1" spc="-38" dirty="0" smtClean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600" b="1" spc="-54" dirty="0" smtClean="0">
                <a:solidFill>
                  <a:srgbClr val="002060"/>
                </a:solidFill>
                <a:latin typeface="Calibri"/>
                <a:cs typeface="Calibri"/>
              </a:rPr>
              <a:t>κ</a:t>
            </a:r>
            <a:r>
              <a:rPr sz="1600" b="1" spc="-4" dirty="0" smtClean="0">
                <a:solidFill>
                  <a:srgbClr val="002060"/>
                </a:solidFill>
                <a:latin typeface="Calibri"/>
                <a:cs typeface="Calibri"/>
              </a:rPr>
              <a:t>α</a:t>
            </a:r>
            <a:r>
              <a:rPr sz="1600" b="1" spc="0" dirty="0" smtClean="0">
                <a:solidFill>
                  <a:srgbClr val="002060"/>
                </a:solidFill>
                <a:latin typeface="Calibri"/>
                <a:cs typeface="Calibri"/>
              </a:rPr>
              <a:t>ι </a:t>
            </a:r>
            <a:r>
              <a:rPr sz="1600" b="1" spc="4" dirty="0" smtClean="0">
                <a:solidFill>
                  <a:srgbClr val="002060"/>
                </a:solidFill>
                <a:latin typeface="Calibri"/>
                <a:cs typeface="Calibri"/>
              </a:rPr>
              <a:t>τ</a:t>
            </a:r>
            <a:r>
              <a:rPr sz="1600" b="1" spc="-39" dirty="0" smtClean="0">
                <a:solidFill>
                  <a:srgbClr val="002060"/>
                </a:solidFill>
                <a:latin typeface="Calibri"/>
                <a:cs typeface="Calibri"/>
              </a:rPr>
              <a:t>η</a:t>
            </a:r>
            <a:r>
              <a:rPr sz="1600" b="1" spc="0" dirty="0" smtClean="0">
                <a:solidFill>
                  <a:srgbClr val="002060"/>
                </a:solidFill>
                <a:latin typeface="Calibri"/>
                <a:cs typeface="Calibri"/>
              </a:rPr>
              <a:t>ν</a:t>
            </a:r>
            <a:r>
              <a:rPr sz="1600" b="1" spc="-11" dirty="0" smtClean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600" b="1" spc="0" dirty="0" smtClean="0">
                <a:solidFill>
                  <a:srgbClr val="002060"/>
                </a:solidFill>
                <a:latin typeface="Calibri"/>
                <a:cs typeface="Calibri"/>
              </a:rPr>
              <a:t>ο</a:t>
            </a:r>
            <a:r>
              <a:rPr sz="1600" b="1" spc="4" dirty="0" smtClean="0">
                <a:solidFill>
                  <a:srgbClr val="002060"/>
                </a:solidFill>
                <a:latin typeface="Calibri"/>
                <a:cs typeface="Calibri"/>
              </a:rPr>
              <a:t>ι</a:t>
            </a:r>
            <a:r>
              <a:rPr sz="1600" b="1" spc="-54" dirty="0" smtClean="0">
                <a:solidFill>
                  <a:srgbClr val="002060"/>
                </a:solidFill>
                <a:latin typeface="Calibri"/>
                <a:cs typeface="Calibri"/>
              </a:rPr>
              <a:t>κ</a:t>
            </a:r>
            <a:r>
              <a:rPr sz="1600" b="1" spc="0" dirty="0" smtClean="0">
                <a:solidFill>
                  <a:srgbClr val="002060"/>
                </a:solidFill>
                <a:latin typeface="Calibri"/>
                <a:cs typeface="Calibri"/>
              </a:rPr>
              <a:t>ονομ</a:t>
            </a:r>
            <a:r>
              <a:rPr sz="1600" b="1" spc="4" dirty="0" smtClean="0">
                <a:solidFill>
                  <a:srgbClr val="002060"/>
                </a:solidFill>
                <a:latin typeface="Calibri"/>
                <a:cs typeface="Calibri"/>
              </a:rPr>
              <a:t>ι</a:t>
            </a:r>
            <a:r>
              <a:rPr sz="1600" b="1" spc="-4" dirty="0" smtClean="0">
                <a:solidFill>
                  <a:srgbClr val="002060"/>
                </a:solidFill>
                <a:latin typeface="Calibri"/>
                <a:cs typeface="Calibri"/>
              </a:rPr>
              <a:t>κ</a:t>
            </a:r>
            <a:r>
              <a:rPr sz="1600" b="1" spc="0" dirty="0" smtClean="0">
                <a:solidFill>
                  <a:srgbClr val="002060"/>
                </a:solidFill>
                <a:latin typeface="Calibri"/>
                <a:cs typeface="Calibri"/>
              </a:rPr>
              <a:t>ή</a:t>
            </a:r>
            <a:r>
              <a:rPr sz="1600" b="1" spc="-58" dirty="0" smtClean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600" b="1" spc="4" dirty="0" smtClean="0">
                <a:solidFill>
                  <a:srgbClr val="002060"/>
                </a:solidFill>
                <a:latin typeface="Calibri"/>
                <a:cs typeface="Calibri"/>
              </a:rPr>
              <a:t>δι</a:t>
            </a:r>
            <a:r>
              <a:rPr sz="1600" b="1" spc="-4" dirty="0" smtClean="0">
                <a:solidFill>
                  <a:srgbClr val="002060"/>
                </a:solidFill>
                <a:latin typeface="Calibri"/>
                <a:cs typeface="Calibri"/>
              </a:rPr>
              <a:t>α</a:t>
            </a:r>
            <a:r>
              <a:rPr sz="1600" b="1" spc="-9" dirty="0" smtClean="0">
                <a:solidFill>
                  <a:srgbClr val="002060"/>
                </a:solidFill>
                <a:latin typeface="Calibri"/>
                <a:cs typeface="Calibri"/>
              </a:rPr>
              <a:t>χ</a:t>
            </a:r>
            <a:r>
              <a:rPr sz="1600" b="1" spc="0" dirty="0" smtClean="0">
                <a:solidFill>
                  <a:srgbClr val="002060"/>
                </a:solidFill>
                <a:latin typeface="Calibri"/>
                <a:cs typeface="Calibri"/>
              </a:rPr>
              <a:t>ε</a:t>
            </a:r>
            <a:r>
              <a:rPr sz="1600" b="1" spc="9" dirty="0" smtClean="0">
                <a:solidFill>
                  <a:srgbClr val="002060"/>
                </a:solidFill>
                <a:latin typeface="Calibri"/>
                <a:cs typeface="Calibri"/>
              </a:rPr>
              <a:t>ί</a:t>
            </a:r>
            <a:r>
              <a:rPr sz="1600" b="1" spc="0" dirty="0" smtClean="0">
                <a:solidFill>
                  <a:srgbClr val="002060"/>
                </a:solidFill>
                <a:latin typeface="Calibri"/>
                <a:cs typeface="Calibri"/>
              </a:rPr>
              <a:t>ρ</a:t>
            </a:r>
            <a:r>
              <a:rPr sz="1600" b="1" spc="9" dirty="0" smtClean="0">
                <a:solidFill>
                  <a:srgbClr val="002060"/>
                </a:solidFill>
                <a:latin typeface="Calibri"/>
                <a:cs typeface="Calibri"/>
              </a:rPr>
              <a:t>ι</a:t>
            </a:r>
            <a:r>
              <a:rPr sz="1600" b="1" spc="0" dirty="0" smtClean="0">
                <a:solidFill>
                  <a:srgbClr val="002060"/>
                </a:solidFill>
                <a:latin typeface="Calibri"/>
                <a:cs typeface="Calibri"/>
              </a:rPr>
              <a:t>ση</a:t>
            </a:r>
            <a:endParaRPr sz="1600" b="1">
              <a:solidFill>
                <a:srgbClr val="002060"/>
              </a:solidFill>
              <a:latin typeface="Calibri"/>
              <a:cs typeface="Calibri"/>
            </a:endParaRPr>
          </a:p>
          <a:p>
            <a:pPr marL="92075">
              <a:lnSpc>
                <a:spcPct val="101725"/>
              </a:lnSpc>
              <a:spcBef>
                <a:spcPts val="1836"/>
              </a:spcBef>
            </a:pPr>
            <a:r>
              <a:rPr sz="1600" b="1" spc="0" smtClean="0">
                <a:solidFill>
                  <a:srgbClr val="002060"/>
                </a:solidFill>
                <a:latin typeface="Arial"/>
                <a:cs typeface="Arial"/>
              </a:rPr>
              <a:t>•  </a:t>
            </a:r>
            <a:r>
              <a:rPr sz="1600" b="1" spc="0" smtClean="0">
                <a:solidFill>
                  <a:srgbClr val="002060"/>
                </a:solidFill>
                <a:latin typeface="Calibri"/>
                <a:cs typeface="Calibri"/>
              </a:rPr>
              <a:t>Ε</a:t>
            </a:r>
            <a:r>
              <a:rPr sz="1600" b="1" spc="4" smtClean="0">
                <a:solidFill>
                  <a:srgbClr val="002060"/>
                </a:solidFill>
                <a:latin typeface="Calibri"/>
                <a:cs typeface="Calibri"/>
              </a:rPr>
              <a:t>π</a:t>
            </a:r>
            <a:r>
              <a:rPr sz="1600" b="1" spc="-19" smtClean="0">
                <a:solidFill>
                  <a:srgbClr val="002060"/>
                </a:solidFill>
                <a:latin typeface="Calibri"/>
                <a:cs typeface="Calibri"/>
              </a:rPr>
              <a:t>ι</a:t>
            </a:r>
            <a:r>
              <a:rPr sz="1600" b="1" spc="-4" smtClean="0">
                <a:solidFill>
                  <a:srgbClr val="002060"/>
                </a:solidFill>
                <a:latin typeface="Calibri"/>
                <a:cs typeface="Calibri"/>
              </a:rPr>
              <a:t>τ</a:t>
            </a:r>
            <a:r>
              <a:rPr sz="1600" b="1" spc="0" smtClean="0">
                <a:solidFill>
                  <a:srgbClr val="002060"/>
                </a:solidFill>
                <a:latin typeface="Calibri"/>
                <a:cs typeface="Calibri"/>
              </a:rPr>
              <a:t>ρ</a:t>
            </a:r>
            <a:r>
              <a:rPr sz="1600" b="1" spc="4" smtClean="0">
                <a:solidFill>
                  <a:srgbClr val="002060"/>
                </a:solidFill>
                <a:latin typeface="Calibri"/>
                <a:cs typeface="Calibri"/>
              </a:rPr>
              <a:t>έπ</a:t>
            </a:r>
            <a:r>
              <a:rPr sz="1600" b="1" spc="0" smtClean="0">
                <a:solidFill>
                  <a:srgbClr val="002060"/>
                </a:solidFill>
                <a:latin typeface="Calibri"/>
                <a:cs typeface="Calibri"/>
              </a:rPr>
              <a:t>ει</a:t>
            </a:r>
            <a:r>
              <a:rPr sz="1600" b="1" spc="-68" smtClean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600" b="1" spc="4" dirty="0" smtClean="0">
                <a:solidFill>
                  <a:srgbClr val="002060"/>
                </a:solidFill>
                <a:latin typeface="Calibri"/>
                <a:cs typeface="Calibri"/>
              </a:rPr>
              <a:t>τ</a:t>
            </a:r>
            <a:r>
              <a:rPr sz="1600" b="1" spc="-39" dirty="0" smtClean="0">
                <a:solidFill>
                  <a:srgbClr val="002060"/>
                </a:solidFill>
                <a:latin typeface="Calibri"/>
                <a:cs typeface="Calibri"/>
              </a:rPr>
              <a:t>η</a:t>
            </a:r>
            <a:r>
              <a:rPr sz="1600" b="1" spc="0" dirty="0" smtClean="0">
                <a:solidFill>
                  <a:srgbClr val="002060"/>
                </a:solidFill>
                <a:latin typeface="Calibri"/>
                <a:cs typeface="Calibri"/>
              </a:rPr>
              <a:t>ν</a:t>
            </a:r>
            <a:r>
              <a:rPr sz="1600" b="1" spc="-21" dirty="0" smtClean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600" b="1" spc="0" dirty="0" smtClean="0">
                <a:solidFill>
                  <a:srgbClr val="002060"/>
                </a:solidFill>
                <a:latin typeface="Calibri"/>
                <a:cs typeface="Calibri"/>
              </a:rPr>
              <a:t>ανάπ</a:t>
            </a:r>
            <a:r>
              <a:rPr sz="1600" b="1" spc="4" dirty="0" smtClean="0">
                <a:solidFill>
                  <a:srgbClr val="002060"/>
                </a:solidFill>
                <a:latin typeface="Calibri"/>
                <a:cs typeface="Calibri"/>
              </a:rPr>
              <a:t>τ</a:t>
            </a:r>
            <a:r>
              <a:rPr sz="1600" b="1" spc="0" dirty="0" smtClean="0">
                <a:solidFill>
                  <a:srgbClr val="002060"/>
                </a:solidFill>
                <a:latin typeface="Calibri"/>
                <a:cs typeface="Calibri"/>
              </a:rPr>
              <a:t>υξη</a:t>
            </a:r>
            <a:endParaRPr sz="1600" b="1">
              <a:solidFill>
                <a:srgbClr val="002060"/>
              </a:solidFill>
              <a:latin typeface="Calibri"/>
              <a:cs typeface="Calibri"/>
            </a:endParaRPr>
          </a:p>
          <a:p>
            <a:pPr marL="92075">
              <a:lnSpc>
                <a:spcPts val="1920"/>
              </a:lnSpc>
              <a:spcBef>
                <a:spcPts val="96"/>
              </a:spcBef>
            </a:pPr>
            <a:r>
              <a:rPr sz="2400" b="1" spc="0" baseline="1706" dirty="0" smtClean="0">
                <a:solidFill>
                  <a:srgbClr val="002060"/>
                </a:solidFill>
                <a:latin typeface="Calibri"/>
                <a:cs typeface="Calibri"/>
              </a:rPr>
              <a:t>δ</a:t>
            </a:r>
            <a:r>
              <a:rPr sz="2400" b="1" spc="4" baseline="1706" dirty="0" smtClean="0">
                <a:solidFill>
                  <a:srgbClr val="002060"/>
                </a:solidFill>
                <a:latin typeface="Calibri"/>
                <a:cs typeface="Calibri"/>
              </a:rPr>
              <a:t>ε</a:t>
            </a:r>
            <a:r>
              <a:rPr sz="2400" b="1" spc="-14" baseline="1706" dirty="0" smtClean="0">
                <a:solidFill>
                  <a:srgbClr val="002060"/>
                </a:solidFill>
                <a:latin typeface="Calibri"/>
                <a:cs typeface="Calibri"/>
              </a:rPr>
              <a:t>ξ</a:t>
            </a:r>
            <a:r>
              <a:rPr sz="2400" b="1" spc="4" baseline="1706" dirty="0" smtClean="0">
                <a:solidFill>
                  <a:srgbClr val="002060"/>
                </a:solidFill>
                <a:latin typeface="Calibri"/>
                <a:cs typeface="Calibri"/>
              </a:rPr>
              <a:t>ι</a:t>
            </a:r>
            <a:r>
              <a:rPr sz="2400" b="1" spc="0" baseline="1706" dirty="0" smtClean="0">
                <a:solidFill>
                  <a:srgbClr val="002060"/>
                </a:solidFill>
                <a:latin typeface="Calibri"/>
                <a:cs typeface="Calibri"/>
              </a:rPr>
              <a:t>οτ</a:t>
            </a:r>
            <a:r>
              <a:rPr sz="2400" b="1" spc="-25" baseline="1706" dirty="0" smtClean="0">
                <a:solidFill>
                  <a:srgbClr val="002060"/>
                </a:solidFill>
                <a:latin typeface="Calibri"/>
                <a:cs typeface="Calibri"/>
              </a:rPr>
              <a:t>ή</a:t>
            </a:r>
            <a:r>
              <a:rPr sz="2400" b="1" spc="-4" baseline="1706" dirty="0" smtClean="0">
                <a:solidFill>
                  <a:srgbClr val="002060"/>
                </a:solidFill>
                <a:latin typeface="Calibri"/>
                <a:cs typeface="Calibri"/>
              </a:rPr>
              <a:t>τ</a:t>
            </a:r>
            <a:r>
              <a:rPr sz="2400" b="1" spc="-9" baseline="1706" dirty="0" smtClean="0">
                <a:solidFill>
                  <a:srgbClr val="002060"/>
                </a:solidFill>
                <a:latin typeface="Calibri"/>
                <a:cs typeface="Calibri"/>
              </a:rPr>
              <a:t>ω</a:t>
            </a:r>
            <a:r>
              <a:rPr sz="2400" b="1" spc="0" baseline="1706" dirty="0" smtClean="0">
                <a:solidFill>
                  <a:srgbClr val="002060"/>
                </a:solidFill>
                <a:latin typeface="Calibri"/>
                <a:cs typeface="Calibri"/>
              </a:rPr>
              <a:t>ν</a:t>
            </a:r>
            <a:endParaRPr sz="1600" b="1">
              <a:solidFill>
                <a:srgbClr val="002060"/>
              </a:solidFill>
              <a:latin typeface="Calibri"/>
              <a:cs typeface="Calibri"/>
            </a:endParaRPr>
          </a:p>
          <a:p>
            <a:pPr marL="92075" marR="226635">
              <a:lnSpc>
                <a:spcPts val="1920"/>
              </a:lnSpc>
              <a:spcBef>
                <a:spcPts val="1876"/>
              </a:spcBef>
            </a:pPr>
            <a:r>
              <a:rPr sz="1600" b="1" spc="0" smtClean="0">
                <a:solidFill>
                  <a:srgbClr val="002060"/>
                </a:solidFill>
                <a:latin typeface="Arial"/>
                <a:cs typeface="Arial"/>
              </a:rPr>
              <a:t>•   </a:t>
            </a:r>
            <a:r>
              <a:rPr sz="1600" b="1" spc="0" smtClean="0">
                <a:solidFill>
                  <a:srgbClr val="002060"/>
                </a:solidFill>
                <a:latin typeface="Calibri"/>
                <a:cs typeface="Calibri"/>
              </a:rPr>
              <a:t>Κ</a:t>
            </a:r>
            <a:r>
              <a:rPr sz="1600" b="1" spc="-4" smtClean="0">
                <a:solidFill>
                  <a:srgbClr val="002060"/>
                </a:solidFill>
                <a:latin typeface="Calibri"/>
                <a:cs typeface="Calibri"/>
              </a:rPr>
              <a:t>ατά</a:t>
            </a:r>
            <a:r>
              <a:rPr sz="1600" b="1" spc="14" smtClean="0">
                <a:solidFill>
                  <a:srgbClr val="002060"/>
                </a:solidFill>
                <a:latin typeface="Calibri"/>
                <a:cs typeface="Calibri"/>
              </a:rPr>
              <a:t>λ</a:t>
            </a:r>
            <a:r>
              <a:rPr sz="1600" b="1" spc="4" smtClean="0">
                <a:solidFill>
                  <a:srgbClr val="002060"/>
                </a:solidFill>
                <a:latin typeface="Calibri"/>
                <a:cs typeface="Calibri"/>
              </a:rPr>
              <a:t>λ</a:t>
            </a:r>
            <a:r>
              <a:rPr sz="1600" b="1" spc="-4" smtClean="0">
                <a:solidFill>
                  <a:srgbClr val="002060"/>
                </a:solidFill>
                <a:latin typeface="Calibri"/>
                <a:cs typeface="Calibri"/>
              </a:rPr>
              <a:t>η</a:t>
            </a:r>
            <a:r>
              <a:rPr sz="1600" b="1" spc="4" smtClean="0">
                <a:solidFill>
                  <a:srgbClr val="002060"/>
                </a:solidFill>
                <a:latin typeface="Calibri"/>
                <a:cs typeface="Calibri"/>
              </a:rPr>
              <a:t>λ</a:t>
            </a:r>
            <a:r>
              <a:rPr sz="1600" b="1" spc="0" smtClean="0">
                <a:solidFill>
                  <a:srgbClr val="002060"/>
                </a:solidFill>
                <a:latin typeface="Calibri"/>
                <a:cs typeface="Calibri"/>
              </a:rPr>
              <a:t>η</a:t>
            </a:r>
            <a:r>
              <a:rPr sz="1600" b="1" spc="-32" smtClean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600" b="1" spc="0" dirty="0" smtClean="0">
                <a:solidFill>
                  <a:srgbClr val="002060"/>
                </a:solidFill>
                <a:latin typeface="Calibri"/>
                <a:cs typeface="Calibri"/>
              </a:rPr>
              <a:t>για</a:t>
            </a:r>
            <a:r>
              <a:rPr sz="1600" b="1" spc="-15" dirty="0" smtClean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600" b="1" spc="0" dirty="0" smtClean="0">
                <a:solidFill>
                  <a:srgbClr val="002060"/>
                </a:solidFill>
                <a:latin typeface="Calibri"/>
                <a:cs typeface="Calibri"/>
              </a:rPr>
              <a:t>μ</a:t>
            </a:r>
            <a:r>
              <a:rPr sz="1600" b="1" spc="4" dirty="0" smtClean="0">
                <a:solidFill>
                  <a:srgbClr val="002060"/>
                </a:solidFill>
                <a:latin typeface="Calibri"/>
                <a:cs typeface="Calibri"/>
              </a:rPr>
              <a:t>ι</a:t>
            </a:r>
            <a:r>
              <a:rPr sz="1600" b="1" spc="-19" dirty="0" smtClean="0">
                <a:solidFill>
                  <a:srgbClr val="002060"/>
                </a:solidFill>
                <a:latin typeface="Calibri"/>
                <a:cs typeface="Calibri"/>
              </a:rPr>
              <a:t>κ</a:t>
            </a:r>
            <a:r>
              <a:rPr sz="1600" b="1" spc="0" dirty="0" smtClean="0">
                <a:solidFill>
                  <a:srgbClr val="002060"/>
                </a:solidFill>
                <a:latin typeface="Calibri"/>
                <a:cs typeface="Calibri"/>
              </a:rPr>
              <a:t>ρούς</a:t>
            </a:r>
            <a:r>
              <a:rPr sz="1600" b="1" spc="-42" dirty="0" smtClean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600" b="1" spc="-54" dirty="0" smtClean="0">
                <a:solidFill>
                  <a:srgbClr val="002060"/>
                </a:solidFill>
                <a:latin typeface="Calibri"/>
                <a:cs typeface="Calibri"/>
              </a:rPr>
              <a:t>κ</a:t>
            </a:r>
            <a:r>
              <a:rPr sz="1600" b="1" spc="-4" dirty="0" smtClean="0">
                <a:solidFill>
                  <a:srgbClr val="002060"/>
                </a:solidFill>
                <a:latin typeface="Calibri"/>
                <a:cs typeface="Calibri"/>
              </a:rPr>
              <a:t>α</a:t>
            </a:r>
            <a:r>
              <a:rPr sz="1600" b="1" spc="0" dirty="0" smtClean="0">
                <a:solidFill>
                  <a:srgbClr val="002060"/>
                </a:solidFill>
                <a:latin typeface="Calibri"/>
                <a:cs typeface="Calibri"/>
              </a:rPr>
              <a:t>ι μ</a:t>
            </a:r>
            <a:r>
              <a:rPr sz="1600" b="1" spc="-19" dirty="0" smtClean="0">
                <a:solidFill>
                  <a:srgbClr val="002060"/>
                </a:solidFill>
                <a:latin typeface="Calibri"/>
                <a:cs typeface="Calibri"/>
              </a:rPr>
              <a:t>ε</a:t>
            </a:r>
            <a:r>
              <a:rPr sz="1600" b="1" spc="0" dirty="0" smtClean="0">
                <a:solidFill>
                  <a:srgbClr val="002060"/>
                </a:solidFill>
                <a:latin typeface="Calibri"/>
                <a:cs typeface="Calibri"/>
              </a:rPr>
              <a:t>σαίους</a:t>
            </a:r>
            <a:r>
              <a:rPr sz="1600" b="1" spc="-46" dirty="0" smtClean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600" b="1" spc="0" dirty="0" smtClean="0">
                <a:solidFill>
                  <a:srgbClr val="002060"/>
                </a:solidFill>
                <a:latin typeface="Calibri"/>
                <a:cs typeface="Calibri"/>
              </a:rPr>
              <a:t>ο</a:t>
            </a:r>
            <a:r>
              <a:rPr sz="1600" b="1" spc="-9" dirty="0" smtClean="0">
                <a:solidFill>
                  <a:srgbClr val="002060"/>
                </a:solidFill>
                <a:latin typeface="Calibri"/>
                <a:cs typeface="Calibri"/>
              </a:rPr>
              <a:t>ρ</a:t>
            </a:r>
            <a:r>
              <a:rPr sz="1600" b="1" spc="0" dirty="0" smtClean="0">
                <a:solidFill>
                  <a:srgbClr val="002060"/>
                </a:solidFill>
                <a:latin typeface="Calibri"/>
                <a:cs typeface="Calibri"/>
              </a:rPr>
              <a:t>γ</a:t>
            </a:r>
            <a:r>
              <a:rPr sz="1600" b="1" spc="-9" dirty="0" smtClean="0">
                <a:solidFill>
                  <a:srgbClr val="002060"/>
                </a:solidFill>
                <a:latin typeface="Calibri"/>
                <a:cs typeface="Calibri"/>
              </a:rPr>
              <a:t>α</a:t>
            </a:r>
            <a:r>
              <a:rPr sz="1600" b="1" spc="0" dirty="0" smtClean="0">
                <a:solidFill>
                  <a:srgbClr val="002060"/>
                </a:solidFill>
                <a:latin typeface="Calibri"/>
                <a:cs typeface="Calibri"/>
              </a:rPr>
              <a:t>ν</a:t>
            </a:r>
            <a:r>
              <a:rPr sz="1600" b="1" spc="9" dirty="0" smtClean="0">
                <a:solidFill>
                  <a:srgbClr val="002060"/>
                </a:solidFill>
                <a:latin typeface="Calibri"/>
                <a:cs typeface="Calibri"/>
              </a:rPr>
              <a:t>ι</a:t>
            </a:r>
            <a:r>
              <a:rPr sz="1600" b="1" spc="0" dirty="0" smtClean="0">
                <a:solidFill>
                  <a:srgbClr val="002060"/>
                </a:solidFill>
                <a:latin typeface="Calibri"/>
                <a:cs typeface="Calibri"/>
              </a:rPr>
              <a:t>σ</a:t>
            </a:r>
            <a:r>
              <a:rPr sz="1600" b="1" spc="-9" dirty="0" smtClean="0">
                <a:solidFill>
                  <a:srgbClr val="002060"/>
                </a:solidFill>
                <a:latin typeface="Calibri"/>
                <a:cs typeface="Calibri"/>
              </a:rPr>
              <a:t>μ</a:t>
            </a:r>
            <a:r>
              <a:rPr sz="1600" b="1" spc="0" dirty="0" smtClean="0">
                <a:solidFill>
                  <a:srgbClr val="002060"/>
                </a:solidFill>
                <a:latin typeface="Calibri"/>
                <a:cs typeface="Calibri"/>
              </a:rPr>
              <a:t>ούς</a:t>
            </a:r>
            <a:r>
              <a:rPr sz="1600" b="1" spc="-60" dirty="0" smtClean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600" b="1" spc="0" dirty="0" smtClean="0">
                <a:solidFill>
                  <a:srgbClr val="002060"/>
                </a:solidFill>
                <a:latin typeface="Calibri"/>
                <a:cs typeface="Calibri"/>
              </a:rPr>
              <a:t>με</a:t>
            </a:r>
            <a:endParaRPr sz="1600" b="1">
              <a:solidFill>
                <a:srgbClr val="002060"/>
              </a:solidFill>
              <a:latin typeface="Calibri"/>
              <a:cs typeface="Calibri"/>
            </a:endParaRPr>
          </a:p>
          <a:p>
            <a:pPr marL="92075" marR="961118">
              <a:lnSpc>
                <a:spcPts val="1920"/>
              </a:lnSpc>
            </a:pPr>
            <a:r>
              <a:rPr sz="1600" b="1" spc="0" dirty="0" smtClean="0">
                <a:solidFill>
                  <a:srgbClr val="002060"/>
                </a:solidFill>
                <a:latin typeface="Calibri"/>
                <a:cs typeface="Calibri"/>
              </a:rPr>
              <a:t>μ</a:t>
            </a:r>
            <a:r>
              <a:rPr sz="1600" b="1" spc="4" dirty="0" smtClean="0">
                <a:solidFill>
                  <a:srgbClr val="002060"/>
                </a:solidFill>
                <a:latin typeface="Calibri"/>
                <a:cs typeface="Calibri"/>
              </a:rPr>
              <a:t>ι</a:t>
            </a:r>
            <a:r>
              <a:rPr sz="1600" b="1" spc="0" dirty="0" smtClean="0">
                <a:solidFill>
                  <a:srgbClr val="002060"/>
                </a:solidFill>
                <a:latin typeface="Calibri"/>
                <a:cs typeface="Calibri"/>
              </a:rPr>
              <a:t>α</a:t>
            </a:r>
            <a:r>
              <a:rPr sz="1600" b="1" spc="-17" dirty="0" smtClean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600" b="1" spc="0" dirty="0" smtClean="0">
                <a:solidFill>
                  <a:srgbClr val="002060"/>
                </a:solidFill>
                <a:latin typeface="Calibri"/>
                <a:cs typeface="Calibri"/>
              </a:rPr>
              <a:t>ή</a:t>
            </a:r>
            <a:r>
              <a:rPr sz="1600" b="1" spc="-3" dirty="0" smtClean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600" b="1" spc="-4" dirty="0" smtClean="0">
                <a:solidFill>
                  <a:srgbClr val="002060"/>
                </a:solidFill>
                <a:latin typeface="Calibri"/>
                <a:cs typeface="Calibri"/>
              </a:rPr>
              <a:t>λ</a:t>
            </a:r>
            <a:r>
              <a:rPr sz="1600" b="1" spc="-19" dirty="0" smtClean="0">
                <a:solidFill>
                  <a:srgbClr val="002060"/>
                </a:solidFill>
                <a:latin typeface="Calibri"/>
                <a:cs typeface="Calibri"/>
              </a:rPr>
              <a:t>ί</a:t>
            </a:r>
            <a:r>
              <a:rPr sz="1600" b="1" spc="-14" dirty="0" smtClean="0">
                <a:solidFill>
                  <a:srgbClr val="002060"/>
                </a:solidFill>
                <a:latin typeface="Calibri"/>
                <a:cs typeface="Calibri"/>
              </a:rPr>
              <a:t>γ</a:t>
            </a:r>
            <a:r>
              <a:rPr sz="1600" b="1" spc="0" dirty="0" smtClean="0">
                <a:solidFill>
                  <a:srgbClr val="002060"/>
                </a:solidFill>
                <a:latin typeface="Calibri"/>
                <a:cs typeface="Calibri"/>
              </a:rPr>
              <a:t>ες</a:t>
            </a:r>
            <a:r>
              <a:rPr sz="1600" b="1" spc="-37" dirty="0" smtClean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600" b="1" spc="0" dirty="0" smtClean="0">
                <a:solidFill>
                  <a:srgbClr val="002060"/>
                </a:solidFill>
                <a:latin typeface="Calibri"/>
                <a:cs typeface="Calibri"/>
              </a:rPr>
              <a:t>υπηρ</a:t>
            </a:r>
            <a:r>
              <a:rPr sz="1600" b="1" spc="-19" dirty="0" smtClean="0">
                <a:solidFill>
                  <a:srgbClr val="002060"/>
                </a:solidFill>
                <a:latin typeface="Calibri"/>
                <a:cs typeface="Calibri"/>
              </a:rPr>
              <a:t>ε</a:t>
            </a:r>
            <a:r>
              <a:rPr sz="1600" b="1" spc="0" dirty="0" smtClean="0">
                <a:solidFill>
                  <a:srgbClr val="002060"/>
                </a:solidFill>
                <a:latin typeface="Calibri"/>
                <a:cs typeface="Calibri"/>
              </a:rPr>
              <a:t>σ</a:t>
            </a:r>
            <a:r>
              <a:rPr sz="1600" b="1" spc="9" dirty="0" smtClean="0">
                <a:solidFill>
                  <a:srgbClr val="002060"/>
                </a:solidFill>
                <a:latin typeface="Calibri"/>
                <a:cs typeface="Calibri"/>
              </a:rPr>
              <a:t>ί</a:t>
            </a:r>
            <a:r>
              <a:rPr sz="1600" b="1" spc="0" dirty="0" smtClean="0">
                <a:solidFill>
                  <a:srgbClr val="002060"/>
                </a:solidFill>
                <a:latin typeface="Calibri"/>
                <a:cs typeface="Calibri"/>
              </a:rPr>
              <a:t>ες</a:t>
            </a:r>
            <a:r>
              <a:rPr sz="1600" b="1" spc="-73" dirty="0" smtClean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600" b="1" spc="0" dirty="0" smtClean="0">
                <a:solidFill>
                  <a:srgbClr val="002060"/>
                </a:solidFill>
                <a:latin typeface="Calibri"/>
                <a:cs typeface="Calibri"/>
              </a:rPr>
              <a:t>ή </a:t>
            </a:r>
            <a:r>
              <a:rPr sz="1600" b="1" spc="4" dirty="0" smtClean="0">
                <a:solidFill>
                  <a:srgbClr val="002060"/>
                </a:solidFill>
                <a:latin typeface="Calibri"/>
                <a:cs typeface="Calibri"/>
              </a:rPr>
              <a:t>π</a:t>
            </a:r>
            <a:r>
              <a:rPr sz="1600" b="1" spc="0" dirty="0" smtClean="0">
                <a:solidFill>
                  <a:srgbClr val="002060"/>
                </a:solidFill>
                <a:latin typeface="Calibri"/>
                <a:cs typeface="Calibri"/>
              </a:rPr>
              <a:t>ρο</a:t>
            </a:r>
            <a:r>
              <a:rPr sz="1600" b="1" spc="9" dirty="0" smtClean="0">
                <a:solidFill>
                  <a:srgbClr val="002060"/>
                </a:solidFill>
                <a:latin typeface="Calibri"/>
                <a:cs typeface="Calibri"/>
              </a:rPr>
              <a:t>ϊ</a:t>
            </a:r>
            <a:r>
              <a:rPr sz="1600" b="1" spc="0" dirty="0" smtClean="0">
                <a:solidFill>
                  <a:srgbClr val="002060"/>
                </a:solidFill>
                <a:latin typeface="Calibri"/>
                <a:cs typeface="Calibri"/>
              </a:rPr>
              <a:t>ό</a:t>
            </a:r>
            <a:r>
              <a:rPr sz="1600" b="1" spc="14" dirty="0" smtClean="0">
                <a:solidFill>
                  <a:srgbClr val="002060"/>
                </a:solidFill>
                <a:latin typeface="Calibri"/>
                <a:cs typeface="Calibri"/>
              </a:rPr>
              <a:t>ν</a:t>
            </a:r>
            <a:r>
              <a:rPr sz="1600" b="1" spc="-4" dirty="0" smtClean="0">
                <a:solidFill>
                  <a:srgbClr val="002060"/>
                </a:solidFill>
                <a:latin typeface="Calibri"/>
                <a:cs typeface="Calibri"/>
              </a:rPr>
              <a:t>τ</a:t>
            </a:r>
            <a:r>
              <a:rPr sz="1600" b="1" spc="0" dirty="0" smtClean="0">
                <a:solidFill>
                  <a:srgbClr val="002060"/>
                </a:solidFill>
                <a:latin typeface="Calibri"/>
                <a:cs typeface="Calibri"/>
              </a:rPr>
              <a:t>α</a:t>
            </a:r>
            <a:endParaRPr sz="1600" b="1">
              <a:solidFill>
                <a:srgbClr val="002060"/>
              </a:solidFill>
              <a:latin typeface="Calibri"/>
              <a:cs typeface="Calibri"/>
            </a:endParaRPr>
          </a:p>
          <a:p>
            <a:pPr marL="92075">
              <a:lnSpc>
                <a:spcPct val="101725"/>
              </a:lnSpc>
              <a:spcBef>
                <a:spcPts val="1836"/>
              </a:spcBef>
            </a:pPr>
            <a:r>
              <a:rPr sz="1600" b="1" spc="0" smtClean="0">
                <a:solidFill>
                  <a:srgbClr val="002060"/>
                </a:solidFill>
                <a:latin typeface="Arial"/>
                <a:cs typeface="Arial"/>
              </a:rPr>
              <a:t>•   </a:t>
            </a:r>
            <a:r>
              <a:rPr sz="1600" b="1" spc="0" smtClean="0">
                <a:solidFill>
                  <a:srgbClr val="002060"/>
                </a:solidFill>
                <a:latin typeface="Calibri"/>
                <a:cs typeface="Calibri"/>
              </a:rPr>
              <a:t>Επ</a:t>
            </a:r>
            <a:r>
              <a:rPr sz="1600" b="1" spc="-14" smtClean="0">
                <a:solidFill>
                  <a:srgbClr val="002060"/>
                </a:solidFill>
                <a:latin typeface="Calibri"/>
                <a:cs typeface="Calibri"/>
              </a:rPr>
              <a:t>ι</a:t>
            </a:r>
            <a:r>
              <a:rPr sz="1600" b="1" spc="-4" smtClean="0">
                <a:solidFill>
                  <a:srgbClr val="002060"/>
                </a:solidFill>
                <a:latin typeface="Calibri"/>
                <a:cs typeface="Calibri"/>
              </a:rPr>
              <a:t>τ</a:t>
            </a:r>
            <a:r>
              <a:rPr sz="1600" b="1" spc="0" smtClean="0">
                <a:solidFill>
                  <a:srgbClr val="002060"/>
                </a:solidFill>
                <a:latin typeface="Calibri"/>
                <a:cs typeface="Calibri"/>
              </a:rPr>
              <a:t>ρ</a:t>
            </a:r>
            <a:r>
              <a:rPr sz="1600" b="1" spc="4" smtClean="0">
                <a:solidFill>
                  <a:srgbClr val="002060"/>
                </a:solidFill>
                <a:latin typeface="Calibri"/>
                <a:cs typeface="Calibri"/>
              </a:rPr>
              <a:t>έ</a:t>
            </a:r>
            <a:r>
              <a:rPr sz="1600" b="1" spc="0" smtClean="0">
                <a:solidFill>
                  <a:srgbClr val="002060"/>
                </a:solidFill>
                <a:latin typeface="Calibri"/>
                <a:cs typeface="Calibri"/>
              </a:rPr>
              <a:t>π</a:t>
            </a:r>
            <a:r>
              <a:rPr sz="1600" b="1" spc="4" smtClean="0">
                <a:solidFill>
                  <a:srgbClr val="002060"/>
                </a:solidFill>
                <a:latin typeface="Calibri"/>
                <a:cs typeface="Calibri"/>
              </a:rPr>
              <a:t>ε</a:t>
            </a:r>
            <a:r>
              <a:rPr sz="1600" b="1" spc="0" smtClean="0">
                <a:solidFill>
                  <a:srgbClr val="002060"/>
                </a:solidFill>
                <a:latin typeface="Calibri"/>
                <a:cs typeface="Calibri"/>
              </a:rPr>
              <a:t>ι</a:t>
            </a:r>
            <a:r>
              <a:rPr sz="1600" b="1" spc="-41" smtClean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600" b="1" spc="4" dirty="0" smtClean="0">
                <a:solidFill>
                  <a:srgbClr val="002060"/>
                </a:solidFill>
                <a:latin typeface="Calibri"/>
                <a:cs typeface="Calibri"/>
              </a:rPr>
              <a:t>τ</a:t>
            </a:r>
            <a:r>
              <a:rPr sz="1600" b="1" spc="-39" dirty="0" smtClean="0">
                <a:solidFill>
                  <a:srgbClr val="002060"/>
                </a:solidFill>
                <a:latin typeface="Calibri"/>
                <a:cs typeface="Calibri"/>
              </a:rPr>
              <a:t>η</a:t>
            </a:r>
            <a:r>
              <a:rPr sz="1600" b="1" spc="0" dirty="0" smtClean="0">
                <a:solidFill>
                  <a:srgbClr val="002060"/>
                </a:solidFill>
                <a:latin typeface="Calibri"/>
                <a:cs typeface="Calibri"/>
              </a:rPr>
              <a:t>ν</a:t>
            </a:r>
            <a:r>
              <a:rPr sz="1600" b="1" spc="-14" dirty="0" smtClean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600" b="1" spc="0" dirty="0" smtClean="0">
                <a:solidFill>
                  <a:srgbClr val="002060"/>
                </a:solidFill>
                <a:latin typeface="Calibri"/>
                <a:cs typeface="Calibri"/>
              </a:rPr>
              <a:t>ε</a:t>
            </a:r>
            <a:r>
              <a:rPr sz="1600" b="1" spc="4" dirty="0" smtClean="0">
                <a:solidFill>
                  <a:srgbClr val="002060"/>
                </a:solidFill>
                <a:latin typeface="Calibri"/>
                <a:cs typeface="Calibri"/>
              </a:rPr>
              <a:t>π</a:t>
            </a:r>
            <a:r>
              <a:rPr sz="1600" b="1" spc="-19" dirty="0" smtClean="0">
                <a:solidFill>
                  <a:srgbClr val="002060"/>
                </a:solidFill>
                <a:latin typeface="Calibri"/>
                <a:cs typeface="Calibri"/>
              </a:rPr>
              <a:t>ί</a:t>
            </a:r>
            <a:r>
              <a:rPr sz="1600" b="1" spc="4" dirty="0" smtClean="0">
                <a:solidFill>
                  <a:srgbClr val="002060"/>
                </a:solidFill>
                <a:latin typeface="Calibri"/>
                <a:cs typeface="Calibri"/>
              </a:rPr>
              <a:t>τ</a:t>
            </a:r>
            <a:r>
              <a:rPr sz="1600" b="1" spc="0" dirty="0" smtClean="0">
                <a:solidFill>
                  <a:srgbClr val="002060"/>
                </a:solidFill>
                <a:latin typeface="Calibri"/>
                <a:cs typeface="Calibri"/>
              </a:rPr>
              <a:t>ευξη</a:t>
            </a:r>
            <a:endParaRPr sz="1600" b="1">
              <a:solidFill>
                <a:srgbClr val="002060"/>
              </a:solidFill>
              <a:latin typeface="Calibri"/>
              <a:cs typeface="Calibri"/>
            </a:endParaRPr>
          </a:p>
          <a:p>
            <a:pPr marL="92075">
              <a:lnSpc>
                <a:spcPts val="1920"/>
              </a:lnSpc>
              <a:spcBef>
                <a:spcPts val="96"/>
              </a:spcBef>
            </a:pPr>
            <a:r>
              <a:rPr sz="2400" b="1" spc="4" baseline="1706" dirty="0" smtClean="0">
                <a:solidFill>
                  <a:srgbClr val="002060"/>
                </a:solidFill>
                <a:latin typeface="Calibri"/>
                <a:cs typeface="Calibri"/>
              </a:rPr>
              <a:t>λ</a:t>
            </a:r>
            <a:r>
              <a:rPr sz="2400" b="1" spc="0" baseline="1706" dirty="0" smtClean="0">
                <a:solidFill>
                  <a:srgbClr val="002060"/>
                </a:solidFill>
                <a:latin typeface="Calibri"/>
                <a:cs typeface="Calibri"/>
              </a:rPr>
              <a:t>ε</a:t>
            </a:r>
            <a:r>
              <a:rPr sz="2400" b="1" spc="-14" baseline="1706" dirty="0" smtClean="0">
                <a:solidFill>
                  <a:srgbClr val="002060"/>
                </a:solidFill>
                <a:latin typeface="Calibri"/>
                <a:cs typeface="Calibri"/>
              </a:rPr>
              <a:t>ι</a:t>
            </a:r>
            <a:r>
              <a:rPr sz="2400" b="1" spc="-4" baseline="1706" dirty="0" smtClean="0">
                <a:solidFill>
                  <a:srgbClr val="002060"/>
                </a:solidFill>
                <a:latin typeface="Calibri"/>
                <a:cs typeface="Calibri"/>
              </a:rPr>
              <a:t>τ</a:t>
            </a:r>
            <a:r>
              <a:rPr sz="2400" b="1" spc="0" baseline="1706" dirty="0" smtClean="0">
                <a:solidFill>
                  <a:srgbClr val="002060"/>
                </a:solidFill>
                <a:latin typeface="Calibri"/>
                <a:cs typeface="Calibri"/>
              </a:rPr>
              <a:t>ου</a:t>
            </a:r>
            <a:r>
              <a:rPr sz="2400" b="1" spc="-9" baseline="1706" dirty="0" smtClean="0">
                <a:solidFill>
                  <a:srgbClr val="002060"/>
                </a:solidFill>
                <a:latin typeface="Calibri"/>
                <a:cs typeface="Calibri"/>
              </a:rPr>
              <a:t>ρ</a:t>
            </a:r>
            <a:r>
              <a:rPr sz="2400" b="1" spc="0" baseline="1706" dirty="0" smtClean="0">
                <a:solidFill>
                  <a:srgbClr val="002060"/>
                </a:solidFill>
                <a:latin typeface="Calibri"/>
                <a:cs typeface="Calibri"/>
              </a:rPr>
              <a:t>γι</a:t>
            </a:r>
            <a:r>
              <a:rPr sz="2400" b="1" spc="-39" baseline="1706" dirty="0" smtClean="0">
                <a:solidFill>
                  <a:srgbClr val="002060"/>
                </a:solidFill>
                <a:latin typeface="Calibri"/>
                <a:cs typeface="Calibri"/>
              </a:rPr>
              <a:t>κ</a:t>
            </a:r>
            <a:r>
              <a:rPr sz="2400" b="1" spc="-4" baseline="1706" dirty="0" smtClean="0">
                <a:solidFill>
                  <a:srgbClr val="002060"/>
                </a:solidFill>
                <a:latin typeface="Calibri"/>
                <a:cs typeface="Calibri"/>
              </a:rPr>
              <a:t>ώ</a:t>
            </a:r>
            <a:r>
              <a:rPr sz="2400" b="1" spc="0" baseline="1706" dirty="0" smtClean="0">
                <a:solidFill>
                  <a:srgbClr val="002060"/>
                </a:solidFill>
                <a:latin typeface="Calibri"/>
                <a:cs typeface="Calibri"/>
              </a:rPr>
              <a:t>ν</a:t>
            </a:r>
            <a:r>
              <a:rPr sz="2400" b="1" spc="-97" baseline="1706" dirty="0" smtClean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400" b="1" spc="14" baseline="1706" dirty="0" smtClean="0">
                <a:solidFill>
                  <a:srgbClr val="002060"/>
                </a:solidFill>
                <a:latin typeface="Calibri"/>
                <a:cs typeface="Calibri"/>
              </a:rPr>
              <a:t>σ</a:t>
            </a:r>
            <a:r>
              <a:rPr sz="2400" b="1" spc="-4" baseline="1706" dirty="0" smtClean="0">
                <a:solidFill>
                  <a:srgbClr val="002060"/>
                </a:solidFill>
                <a:latin typeface="Calibri"/>
                <a:cs typeface="Calibri"/>
              </a:rPr>
              <a:t>τ</a:t>
            </a:r>
            <a:r>
              <a:rPr sz="2400" b="1" spc="0" baseline="1706" dirty="0" smtClean="0">
                <a:solidFill>
                  <a:srgbClr val="002060"/>
                </a:solidFill>
                <a:latin typeface="Calibri"/>
                <a:cs typeface="Calibri"/>
              </a:rPr>
              <a:t>ό</a:t>
            </a:r>
            <a:r>
              <a:rPr sz="2400" b="1" spc="-19" baseline="1706" dirty="0" smtClean="0">
                <a:solidFill>
                  <a:srgbClr val="002060"/>
                </a:solidFill>
                <a:latin typeface="Calibri"/>
                <a:cs typeface="Calibri"/>
              </a:rPr>
              <a:t>χ</a:t>
            </a:r>
            <a:r>
              <a:rPr sz="2400" b="1" spc="-4" baseline="1706" dirty="0" smtClean="0">
                <a:solidFill>
                  <a:srgbClr val="002060"/>
                </a:solidFill>
                <a:latin typeface="Calibri"/>
                <a:cs typeface="Calibri"/>
              </a:rPr>
              <a:t>ω</a:t>
            </a:r>
            <a:r>
              <a:rPr sz="2400" b="1" spc="0" baseline="1706" dirty="0" smtClean="0">
                <a:solidFill>
                  <a:srgbClr val="002060"/>
                </a:solidFill>
                <a:latin typeface="Calibri"/>
                <a:cs typeface="Calibri"/>
              </a:rPr>
              <a:t>ν</a:t>
            </a:r>
            <a:endParaRPr sz="1600" b="1">
              <a:solidFill>
                <a:srgbClr val="002060"/>
              </a:solidFill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906511" y="2345436"/>
            <a:ext cx="3332988" cy="3200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05561">
              <a:lnSpc>
                <a:spcPct val="101725"/>
              </a:lnSpc>
              <a:spcBef>
                <a:spcPts val="150"/>
              </a:spcBef>
            </a:pPr>
            <a:r>
              <a:rPr sz="1800" b="1" spc="100" dirty="0" smtClean="0">
                <a:solidFill>
                  <a:srgbClr val="C00000"/>
                </a:solidFill>
                <a:latin typeface="Calibri"/>
                <a:cs typeface="Calibri"/>
              </a:rPr>
              <a:t>ΜΕΙΟΝΕΚΤΗΜΑΤΑ</a:t>
            </a:r>
            <a:endParaRPr sz="1800" spc="100">
              <a:solidFill>
                <a:srgbClr val="C00000"/>
              </a:solidFill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570476" y="2346960"/>
            <a:ext cx="3019044" cy="3215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39826">
              <a:lnSpc>
                <a:spcPct val="101725"/>
              </a:lnSpc>
              <a:spcBef>
                <a:spcPts val="150"/>
              </a:spcBef>
            </a:pPr>
            <a:r>
              <a:rPr sz="1800" b="1" spc="100" dirty="0" smtClean="0">
                <a:solidFill>
                  <a:srgbClr val="C00000"/>
                </a:solidFill>
                <a:latin typeface="Calibri"/>
                <a:cs typeface="Calibri"/>
              </a:rPr>
              <a:t>ΠΛΕΟΝΕΚΤΗΜΑΤΑ</a:t>
            </a:r>
            <a:endParaRPr sz="1800" spc="100">
              <a:solidFill>
                <a:srgbClr val="C00000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4053840" y="6400799"/>
            <a:ext cx="8138159" cy="457198"/>
          </a:xfrm>
          <a:custGeom>
            <a:avLst/>
            <a:gdLst/>
            <a:ahLst/>
            <a:cxnLst/>
            <a:rect l="l" t="t" r="r" b="b"/>
            <a:pathLst>
              <a:path w="8138159" h="457198">
                <a:moveTo>
                  <a:pt x="0" y="457198"/>
                </a:moveTo>
                <a:lnTo>
                  <a:pt x="8138159" y="457198"/>
                </a:lnTo>
                <a:lnTo>
                  <a:pt x="8138159" y="0"/>
                </a:lnTo>
                <a:lnTo>
                  <a:pt x="0" y="0"/>
                </a:lnTo>
                <a:lnTo>
                  <a:pt x="0" y="457198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053840" y="6333744"/>
            <a:ext cx="8138159" cy="67056"/>
          </a:xfrm>
          <a:custGeom>
            <a:avLst/>
            <a:gdLst/>
            <a:ahLst/>
            <a:cxnLst/>
            <a:rect l="l" t="t" r="r" b="b"/>
            <a:pathLst>
              <a:path w="8138159" h="67055">
                <a:moveTo>
                  <a:pt x="0" y="67055"/>
                </a:moveTo>
                <a:lnTo>
                  <a:pt x="8138159" y="67055"/>
                </a:lnTo>
                <a:lnTo>
                  <a:pt x="8138159" y="0"/>
                </a:lnTo>
                <a:lnTo>
                  <a:pt x="0" y="0"/>
                </a:lnTo>
                <a:lnTo>
                  <a:pt x="0" y="67055"/>
                </a:lnTo>
                <a:close/>
              </a:path>
            </a:pathLst>
          </a:custGeom>
          <a:solidFill>
            <a:srgbClr val="7A7A7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535679" y="5423916"/>
            <a:ext cx="1037844" cy="1037844"/>
          </a:xfrm>
          <a:custGeom>
            <a:avLst/>
            <a:gdLst/>
            <a:ahLst/>
            <a:cxnLst/>
            <a:rect l="l" t="t" r="r" b="b"/>
            <a:pathLst>
              <a:path w="1037844" h="1037843">
                <a:moveTo>
                  <a:pt x="0" y="518922"/>
                </a:moveTo>
                <a:lnTo>
                  <a:pt x="518922" y="1037844"/>
                </a:lnTo>
                <a:lnTo>
                  <a:pt x="1037844" y="518922"/>
                </a:lnTo>
                <a:lnTo>
                  <a:pt x="518922" y="0"/>
                </a:lnTo>
                <a:lnTo>
                  <a:pt x="0" y="518922"/>
                </a:lnTo>
                <a:close/>
              </a:path>
            </a:pathLst>
          </a:custGeom>
          <a:solidFill>
            <a:srgbClr val="959FA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053840" y="1737360"/>
            <a:ext cx="7106411" cy="0"/>
          </a:xfrm>
          <a:custGeom>
            <a:avLst/>
            <a:gdLst/>
            <a:ahLst/>
            <a:cxnLst/>
            <a:rect l="l" t="t" r="r" b="b"/>
            <a:pathLst>
              <a:path w="7106411">
                <a:moveTo>
                  <a:pt x="0" y="0"/>
                </a:moveTo>
                <a:lnTo>
                  <a:pt x="7106411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535679" y="1629155"/>
            <a:ext cx="1037844" cy="1039368"/>
          </a:xfrm>
          <a:custGeom>
            <a:avLst/>
            <a:gdLst/>
            <a:ahLst/>
            <a:cxnLst/>
            <a:rect l="l" t="t" r="r" b="b"/>
            <a:pathLst>
              <a:path w="1037844" h="1039368">
                <a:moveTo>
                  <a:pt x="0" y="519684"/>
                </a:moveTo>
                <a:lnTo>
                  <a:pt x="518922" y="1039368"/>
                </a:lnTo>
                <a:lnTo>
                  <a:pt x="1037844" y="519684"/>
                </a:lnTo>
                <a:lnTo>
                  <a:pt x="518922" y="0"/>
                </a:lnTo>
                <a:lnTo>
                  <a:pt x="0" y="519684"/>
                </a:lnTo>
                <a:close/>
              </a:path>
            </a:pathLst>
          </a:custGeom>
          <a:solidFill>
            <a:srgbClr val="7A7A7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535679" y="2804160"/>
            <a:ext cx="1037844" cy="1037844"/>
          </a:xfrm>
          <a:custGeom>
            <a:avLst/>
            <a:gdLst/>
            <a:ahLst/>
            <a:cxnLst/>
            <a:rect l="l" t="t" r="r" b="b"/>
            <a:pathLst>
              <a:path w="1037844" h="1037843">
                <a:moveTo>
                  <a:pt x="0" y="518922"/>
                </a:moveTo>
                <a:lnTo>
                  <a:pt x="518922" y="1037844"/>
                </a:lnTo>
                <a:lnTo>
                  <a:pt x="1037844" y="518922"/>
                </a:lnTo>
                <a:lnTo>
                  <a:pt x="518922" y="0"/>
                </a:lnTo>
                <a:lnTo>
                  <a:pt x="0" y="518922"/>
                </a:lnTo>
                <a:close/>
              </a:path>
            </a:pathLst>
          </a:custGeom>
          <a:solidFill>
            <a:srgbClr val="90306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535679" y="4114800"/>
            <a:ext cx="1037844" cy="1037844"/>
          </a:xfrm>
          <a:custGeom>
            <a:avLst/>
            <a:gdLst/>
            <a:ahLst/>
            <a:cxnLst/>
            <a:rect l="l" t="t" r="r" b="b"/>
            <a:pathLst>
              <a:path w="1037844" h="1037844">
                <a:moveTo>
                  <a:pt x="0" y="518922"/>
                </a:moveTo>
                <a:lnTo>
                  <a:pt x="518922" y="1037844"/>
                </a:lnTo>
                <a:lnTo>
                  <a:pt x="1037844" y="518922"/>
                </a:lnTo>
                <a:lnTo>
                  <a:pt x="518922" y="0"/>
                </a:lnTo>
                <a:lnTo>
                  <a:pt x="0" y="518922"/>
                </a:lnTo>
                <a:close/>
              </a:path>
            </a:pathLst>
          </a:custGeom>
          <a:solidFill>
            <a:srgbClr val="B1314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0"/>
            <a:ext cx="4053840" cy="6858000"/>
          </a:xfrm>
          <a:custGeom>
            <a:avLst/>
            <a:gdLst/>
            <a:ahLst/>
            <a:cxnLst/>
            <a:rect l="l" t="t" r="r" b="b"/>
            <a:pathLst>
              <a:path w="4053840" h="6858000">
                <a:moveTo>
                  <a:pt x="4053840" y="0"/>
                </a:moveTo>
                <a:lnTo>
                  <a:pt x="0" y="0"/>
                </a:lnTo>
                <a:lnTo>
                  <a:pt x="0" y="6857999"/>
                </a:lnTo>
                <a:lnTo>
                  <a:pt x="4053840" y="6857999"/>
                </a:lnTo>
                <a:lnTo>
                  <a:pt x="405384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0"/>
            <a:ext cx="405384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364224" y="2336291"/>
            <a:ext cx="3232404" cy="196596"/>
          </a:xfrm>
          <a:custGeom>
            <a:avLst/>
            <a:gdLst/>
            <a:ahLst/>
            <a:cxnLst/>
            <a:rect l="l" t="t" r="r" b="b"/>
            <a:pathLst>
              <a:path w="3232404" h="196596">
                <a:moveTo>
                  <a:pt x="0" y="196596"/>
                </a:moveTo>
                <a:lnTo>
                  <a:pt x="3232404" y="196596"/>
                </a:lnTo>
                <a:lnTo>
                  <a:pt x="3232404" y="0"/>
                </a:lnTo>
                <a:lnTo>
                  <a:pt x="0" y="0"/>
                </a:lnTo>
                <a:lnTo>
                  <a:pt x="0" y="196596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364224" y="2336291"/>
            <a:ext cx="3232404" cy="196596"/>
          </a:xfrm>
          <a:custGeom>
            <a:avLst/>
            <a:gdLst/>
            <a:ahLst/>
            <a:cxnLst/>
            <a:rect l="l" t="t" r="r" b="b"/>
            <a:pathLst>
              <a:path w="3232404" h="196596">
                <a:moveTo>
                  <a:pt x="0" y="196596"/>
                </a:moveTo>
                <a:lnTo>
                  <a:pt x="3232404" y="196596"/>
                </a:lnTo>
                <a:lnTo>
                  <a:pt x="3232404" y="0"/>
                </a:lnTo>
                <a:lnTo>
                  <a:pt x="0" y="0"/>
                </a:lnTo>
                <a:lnTo>
                  <a:pt x="0" y="19659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17820" y="2706624"/>
            <a:ext cx="5516880" cy="3352800"/>
          </a:xfrm>
          <a:custGeom>
            <a:avLst/>
            <a:gdLst/>
            <a:ahLst/>
            <a:cxnLst/>
            <a:rect l="l" t="t" r="r" b="b"/>
            <a:pathLst>
              <a:path w="5516880" h="3352800">
                <a:moveTo>
                  <a:pt x="0" y="3352800"/>
                </a:moveTo>
                <a:lnTo>
                  <a:pt x="5516880" y="3352800"/>
                </a:lnTo>
                <a:lnTo>
                  <a:pt x="5516880" y="0"/>
                </a:lnTo>
                <a:lnTo>
                  <a:pt x="0" y="0"/>
                </a:lnTo>
                <a:lnTo>
                  <a:pt x="0" y="3352800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417820" y="2706624"/>
            <a:ext cx="5516880" cy="3352800"/>
          </a:xfrm>
          <a:custGeom>
            <a:avLst/>
            <a:gdLst/>
            <a:ahLst/>
            <a:cxnLst/>
            <a:rect l="l" t="t" r="r" b="b"/>
            <a:pathLst>
              <a:path w="5516880" h="3352800">
                <a:moveTo>
                  <a:pt x="0" y="3352800"/>
                </a:moveTo>
                <a:lnTo>
                  <a:pt x="5516880" y="3352800"/>
                </a:lnTo>
                <a:lnTo>
                  <a:pt x="5516880" y="0"/>
                </a:lnTo>
                <a:lnTo>
                  <a:pt x="0" y="0"/>
                </a:lnTo>
                <a:lnTo>
                  <a:pt x="0" y="33528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275324" y="786129"/>
            <a:ext cx="2749242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 smtClean="0">
                <a:solidFill>
                  <a:srgbClr val="FFFF00"/>
                </a:solidFill>
                <a:latin typeface="Calibri"/>
                <a:cs typeface="Calibri"/>
              </a:rPr>
              <a:t>Ο</a:t>
            </a:r>
            <a:r>
              <a:rPr sz="4800" b="1" spc="9" baseline="3413" dirty="0" smtClean="0">
                <a:solidFill>
                  <a:srgbClr val="FFFF00"/>
                </a:solidFill>
                <a:latin typeface="Calibri"/>
                <a:cs typeface="Calibri"/>
              </a:rPr>
              <a:t>ρ</a:t>
            </a:r>
            <a:r>
              <a:rPr sz="4800" b="1" spc="0" baseline="3413" dirty="0" smtClean="0">
                <a:solidFill>
                  <a:srgbClr val="FFFF00"/>
                </a:solidFill>
                <a:latin typeface="Calibri"/>
                <a:cs typeface="Calibri"/>
              </a:rPr>
              <a:t>ιζό</a:t>
            </a:r>
            <a:r>
              <a:rPr sz="4800" b="1" spc="19" baseline="3413" dirty="0" smtClean="0">
                <a:solidFill>
                  <a:srgbClr val="FFFF00"/>
                </a:solidFill>
                <a:latin typeface="Calibri"/>
                <a:cs typeface="Calibri"/>
              </a:rPr>
              <a:t>ν</a:t>
            </a:r>
            <a:r>
              <a:rPr sz="4800" b="1" spc="0" baseline="3413" dirty="0" smtClean="0">
                <a:solidFill>
                  <a:srgbClr val="FFFF00"/>
                </a:solidFill>
                <a:latin typeface="Calibri"/>
                <a:cs typeface="Calibri"/>
              </a:rPr>
              <a:t>τια</a:t>
            </a:r>
            <a:r>
              <a:rPr sz="4800" b="1" spc="-14" baseline="3413" dirty="0" smtClean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 smtClean="0">
                <a:solidFill>
                  <a:srgbClr val="FFFF00"/>
                </a:solidFill>
                <a:latin typeface="Calibri"/>
                <a:cs typeface="Calibri"/>
              </a:rPr>
              <a:t>δομή</a:t>
            </a:r>
            <a:endParaRPr sz="3200">
              <a:solidFill>
                <a:srgbClr val="FFFF00"/>
              </a:solidFill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93361" y="1929536"/>
            <a:ext cx="6630568" cy="2802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3000" b="1" spc="0" baseline="2730" dirty="0" smtClean="0">
                <a:solidFill>
                  <a:srgbClr val="FFFF00"/>
                </a:solidFill>
                <a:latin typeface="Calibri"/>
                <a:cs typeface="Calibri"/>
              </a:rPr>
              <a:t>Τμη</a:t>
            </a:r>
            <a:r>
              <a:rPr sz="3000" b="1" spc="-9" baseline="2730" dirty="0" smtClean="0">
                <a:solidFill>
                  <a:srgbClr val="FFFF00"/>
                </a:solidFill>
                <a:latin typeface="Calibri"/>
                <a:cs typeface="Calibri"/>
              </a:rPr>
              <a:t>μ</a:t>
            </a:r>
            <a:r>
              <a:rPr sz="3000" b="1" spc="0" baseline="2730" dirty="0" smtClean="0">
                <a:solidFill>
                  <a:srgbClr val="FFFF00"/>
                </a:solidFill>
                <a:latin typeface="Calibri"/>
                <a:cs typeface="Calibri"/>
              </a:rPr>
              <a:t>α</a:t>
            </a:r>
            <a:r>
              <a:rPr sz="3000" b="1" spc="-4" baseline="2730" dirty="0" smtClean="0">
                <a:solidFill>
                  <a:srgbClr val="FFFF00"/>
                </a:solidFill>
                <a:latin typeface="Calibri"/>
                <a:cs typeface="Calibri"/>
              </a:rPr>
              <a:t>τ</a:t>
            </a:r>
            <a:r>
              <a:rPr sz="3000" b="1" spc="0" baseline="2730" dirty="0" smtClean="0">
                <a:solidFill>
                  <a:srgbClr val="FFFF00"/>
                </a:solidFill>
                <a:latin typeface="Calibri"/>
                <a:cs typeface="Calibri"/>
              </a:rPr>
              <a:t>οποίηση</a:t>
            </a:r>
            <a:r>
              <a:rPr sz="3000" b="1" spc="-49" baseline="2730" dirty="0" smtClean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3000" b="1" spc="0" baseline="2730" dirty="0" smtClean="0">
                <a:solidFill>
                  <a:srgbClr val="FFFF00"/>
                </a:solidFill>
                <a:latin typeface="Calibri"/>
                <a:cs typeface="Calibri"/>
              </a:rPr>
              <a:t>με</a:t>
            </a:r>
            <a:r>
              <a:rPr sz="3000" b="1" spc="-14" baseline="2730" dirty="0" smtClean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3000" b="1" spc="0" baseline="2730" dirty="0" smtClean="0">
                <a:solidFill>
                  <a:srgbClr val="FFFF00"/>
                </a:solidFill>
                <a:latin typeface="Calibri"/>
                <a:cs typeface="Calibri"/>
              </a:rPr>
              <a:t>β</a:t>
            </a:r>
            <a:r>
              <a:rPr sz="3000" b="1" spc="-9" baseline="2730" dirty="0" smtClean="0">
                <a:solidFill>
                  <a:srgbClr val="FFFF00"/>
                </a:solidFill>
                <a:latin typeface="Calibri"/>
                <a:cs typeface="Calibri"/>
              </a:rPr>
              <a:t>ά</a:t>
            </a:r>
            <a:r>
              <a:rPr sz="3000" b="1" spc="0" baseline="2730" dirty="0" smtClean="0">
                <a:solidFill>
                  <a:srgbClr val="FFFF00"/>
                </a:solidFill>
                <a:latin typeface="Calibri"/>
                <a:cs typeface="Calibri"/>
              </a:rPr>
              <a:t>ση</a:t>
            </a:r>
            <a:r>
              <a:rPr sz="3000" b="1" spc="-4" baseline="2730" dirty="0" smtClean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3000" b="1" spc="0" baseline="2730" dirty="0" smtClean="0">
                <a:solidFill>
                  <a:srgbClr val="FFFF00"/>
                </a:solidFill>
                <a:latin typeface="Calibri"/>
                <a:cs typeface="Calibri"/>
              </a:rPr>
              <a:t>τις</a:t>
            </a:r>
            <a:r>
              <a:rPr sz="3000" b="1" spc="-14" baseline="2730" dirty="0" smtClean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3000" b="1" spc="0" baseline="2730" dirty="0" smtClean="0">
                <a:solidFill>
                  <a:srgbClr val="FFFF00"/>
                </a:solidFill>
                <a:latin typeface="Calibri"/>
                <a:cs typeface="Calibri"/>
              </a:rPr>
              <a:t>α</a:t>
            </a:r>
            <a:r>
              <a:rPr sz="3000" b="1" spc="-25" baseline="2730" dirty="0" smtClean="0">
                <a:solidFill>
                  <a:srgbClr val="FFFF00"/>
                </a:solidFill>
                <a:latin typeface="Calibri"/>
                <a:cs typeface="Calibri"/>
              </a:rPr>
              <a:t>θ</a:t>
            </a:r>
            <a:r>
              <a:rPr sz="3000" b="1" spc="0" baseline="2730" dirty="0" smtClean="0">
                <a:solidFill>
                  <a:srgbClr val="FFFF00"/>
                </a:solidFill>
                <a:latin typeface="Calibri"/>
                <a:cs typeface="Calibri"/>
              </a:rPr>
              <a:t>λ</a:t>
            </a:r>
            <a:r>
              <a:rPr sz="3000" b="1" spc="-25" baseline="2730" dirty="0" smtClean="0">
                <a:solidFill>
                  <a:srgbClr val="FFFF00"/>
                </a:solidFill>
                <a:latin typeface="Calibri"/>
                <a:cs typeface="Calibri"/>
              </a:rPr>
              <a:t>η</a:t>
            </a:r>
            <a:r>
              <a:rPr sz="3000" b="1" spc="0" baseline="2730" dirty="0" smtClean="0">
                <a:solidFill>
                  <a:srgbClr val="FFFF00"/>
                </a:solidFill>
                <a:latin typeface="Calibri"/>
                <a:cs typeface="Calibri"/>
              </a:rPr>
              <a:t>τι</a:t>
            </a:r>
            <a:r>
              <a:rPr sz="3000" b="1" spc="-19" baseline="2730" dirty="0" smtClean="0">
                <a:solidFill>
                  <a:srgbClr val="FFFF00"/>
                </a:solidFill>
                <a:latin typeface="Calibri"/>
                <a:cs typeface="Calibri"/>
              </a:rPr>
              <a:t>κ</a:t>
            </a:r>
            <a:r>
              <a:rPr sz="3000" b="1" spc="-4" baseline="2730" dirty="0" smtClean="0">
                <a:solidFill>
                  <a:srgbClr val="FFFF00"/>
                </a:solidFill>
                <a:latin typeface="Calibri"/>
                <a:cs typeface="Calibri"/>
              </a:rPr>
              <a:t>έ</a:t>
            </a:r>
            <a:r>
              <a:rPr sz="3000" b="1" spc="0" baseline="2730" dirty="0" smtClean="0">
                <a:solidFill>
                  <a:srgbClr val="FFFF00"/>
                </a:solidFill>
                <a:latin typeface="Calibri"/>
                <a:cs typeface="Calibri"/>
              </a:rPr>
              <a:t>ς</a:t>
            </a:r>
            <a:r>
              <a:rPr sz="3000" b="1" spc="-9" baseline="2730" dirty="0" smtClean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3000" b="1" spc="0" baseline="2730" dirty="0" smtClean="0">
                <a:solidFill>
                  <a:srgbClr val="FFFF00"/>
                </a:solidFill>
                <a:latin typeface="Calibri"/>
                <a:cs typeface="Calibri"/>
              </a:rPr>
              <a:t>υ</a:t>
            </a:r>
            <a:r>
              <a:rPr sz="3000" b="1" spc="4" baseline="2730" dirty="0" smtClean="0">
                <a:solidFill>
                  <a:srgbClr val="FFFF00"/>
                </a:solidFill>
                <a:latin typeface="Calibri"/>
                <a:cs typeface="Calibri"/>
              </a:rPr>
              <a:t>π</a:t>
            </a:r>
            <a:r>
              <a:rPr sz="3000" b="1" spc="0" baseline="2730" dirty="0" smtClean="0">
                <a:solidFill>
                  <a:srgbClr val="FFFF00"/>
                </a:solidFill>
                <a:latin typeface="Calibri"/>
                <a:cs typeface="Calibri"/>
              </a:rPr>
              <a:t>ηρ</a:t>
            </a:r>
            <a:r>
              <a:rPr sz="3000" b="1" spc="-25" baseline="2730" dirty="0" smtClean="0">
                <a:solidFill>
                  <a:srgbClr val="FFFF00"/>
                </a:solidFill>
                <a:latin typeface="Calibri"/>
                <a:cs typeface="Calibri"/>
              </a:rPr>
              <a:t>ε</a:t>
            </a:r>
            <a:r>
              <a:rPr sz="3000" b="1" spc="0" baseline="2730" dirty="0" smtClean="0">
                <a:solidFill>
                  <a:srgbClr val="FFFF00"/>
                </a:solidFill>
                <a:latin typeface="Calibri"/>
                <a:cs typeface="Calibri"/>
              </a:rPr>
              <a:t>σίες</a:t>
            </a:r>
            <a:r>
              <a:rPr sz="3000" b="1" spc="-34" baseline="2730" dirty="0" smtClean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3000" b="1" spc="0" baseline="2730" dirty="0" smtClean="0">
                <a:solidFill>
                  <a:srgbClr val="FFFF00"/>
                </a:solidFill>
                <a:latin typeface="Calibri"/>
                <a:cs typeface="Calibri"/>
              </a:rPr>
              <a:t>ή</a:t>
            </a:r>
            <a:r>
              <a:rPr sz="3000" b="1" spc="-4" baseline="2730" dirty="0" smtClean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3000" b="1" spc="0" baseline="2730" dirty="0" smtClean="0">
                <a:solidFill>
                  <a:srgbClr val="FFFF00"/>
                </a:solidFill>
                <a:latin typeface="Calibri"/>
                <a:cs typeface="Calibri"/>
              </a:rPr>
              <a:t>π</a:t>
            </a:r>
            <a:r>
              <a:rPr sz="3000" b="1" spc="4" baseline="2730" dirty="0" smtClean="0">
                <a:solidFill>
                  <a:srgbClr val="FFFF00"/>
                </a:solidFill>
                <a:latin typeface="Calibri"/>
                <a:cs typeface="Calibri"/>
              </a:rPr>
              <a:t>ρ</a:t>
            </a:r>
            <a:r>
              <a:rPr sz="3000" b="1" spc="0" baseline="2730" dirty="0" smtClean="0">
                <a:solidFill>
                  <a:srgbClr val="FFFF00"/>
                </a:solidFill>
                <a:latin typeface="Calibri"/>
                <a:cs typeface="Calibri"/>
              </a:rPr>
              <a:t>οϊό</a:t>
            </a:r>
            <a:r>
              <a:rPr sz="3000" b="1" spc="14" baseline="2730" dirty="0" smtClean="0">
                <a:solidFill>
                  <a:srgbClr val="FFFF00"/>
                </a:solidFill>
                <a:latin typeface="Calibri"/>
                <a:cs typeface="Calibri"/>
              </a:rPr>
              <a:t>ν</a:t>
            </a:r>
            <a:r>
              <a:rPr sz="3000" b="1" spc="-9" baseline="2730" dirty="0" smtClean="0">
                <a:solidFill>
                  <a:srgbClr val="FFFF00"/>
                </a:solidFill>
                <a:latin typeface="Calibri"/>
                <a:cs typeface="Calibri"/>
              </a:rPr>
              <a:t>τ</a:t>
            </a:r>
            <a:r>
              <a:rPr sz="3000" b="1" spc="14" baseline="2730" dirty="0" smtClean="0">
                <a:solidFill>
                  <a:srgbClr val="FFFF00"/>
                </a:solidFill>
                <a:latin typeface="Calibri"/>
                <a:cs typeface="Calibri"/>
              </a:rPr>
              <a:t>α</a:t>
            </a:r>
            <a:r>
              <a:rPr sz="2700" b="1" spc="0" baseline="3034" dirty="0" smtClean="0">
                <a:latin typeface="Calibri"/>
                <a:cs typeface="Calibri"/>
              </a:rPr>
              <a:t>: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17820" y="2706624"/>
            <a:ext cx="5935980" cy="3352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328" marR="792633">
              <a:lnSpc>
                <a:spcPts val="2160"/>
              </a:lnSpc>
              <a:spcBef>
                <a:spcPts val="308"/>
              </a:spcBef>
            </a:pPr>
            <a:r>
              <a:rPr sz="1800" b="1" spc="0" dirty="0" smtClean="0">
                <a:solidFill>
                  <a:srgbClr val="002060"/>
                </a:solidFill>
                <a:latin typeface="Arial"/>
                <a:cs typeface="Arial"/>
              </a:rPr>
              <a:t>•  </a:t>
            </a:r>
            <a:r>
              <a:rPr sz="1800" b="1" spc="129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800" b="1" spc="0" dirty="0" smtClean="0">
                <a:solidFill>
                  <a:srgbClr val="002060"/>
                </a:solidFill>
                <a:latin typeface="Calibri"/>
                <a:cs typeface="Calibri"/>
              </a:rPr>
              <a:t>Απο</a:t>
            </a:r>
            <a:r>
              <a:rPr sz="1800" b="1" spc="-25" dirty="0" smtClean="0">
                <a:solidFill>
                  <a:srgbClr val="002060"/>
                </a:solidFill>
                <a:latin typeface="Calibri"/>
                <a:cs typeface="Calibri"/>
              </a:rPr>
              <a:t>κ</a:t>
            </a:r>
            <a:r>
              <a:rPr sz="1800" b="1" spc="0" dirty="0" smtClean="0">
                <a:solidFill>
                  <a:srgbClr val="002060"/>
                </a:solidFill>
                <a:latin typeface="Calibri"/>
                <a:cs typeface="Calibri"/>
              </a:rPr>
              <a:t>έν</a:t>
            </a:r>
            <a:r>
              <a:rPr sz="1800" b="1" spc="-9" dirty="0" smtClean="0">
                <a:solidFill>
                  <a:srgbClr val="002060"/>
                </a:solidFill>
                <a:latin typeface="Calibri"/>
                <a:cs typeface="Calibri"/>
              </a:rPr>
              <a:t>τ</a:t>
            </a:r>
            <a:r>
              <a:rPr sz="1800" b="1" spc="0" dirty="0" smtClean="0">
                <a:solidFill>
                  <a:srgbClr val="002060"/>
                </a:solidFill>
                <a:latin typeface="Calibri"/>
                <a:cs typeface="Calibri"/>
              </a:rPr>
              <a:t>ρ</a:t>
            </a:r>
            <a:r>
              <a:rPr sz="1800" b="1" spc="-9" dirty="0" smtClean="0">
                <a:solidFill>
                  <a:srgbClr val="002060"/>
                </a:solidFill>
                <a:latin typeface="Calibri"/>
                <a:cs typeface="Calibri"/>
              </a:rPr>
              <a:t>ω</a:t>
            </a:r>
            <a:r>
              <a:rPr sz="1800" b="1" spc="0" dirty="0" smtClean="0">
                <a:solidFill>
                  <a:srgbClr val="002060"/>
                </a:solidFill>
                <a:latin typeface="Calibri"/>
                <a:cs typeface="Calibri"/>
              </a:rPr>
              <a:t>ση</a:t>
            </a:r>
            <a:r>
              <a:rPr sz="1800" b="1" spc="29" dirty="0" smtClean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800" b="1" spc="-14" dirty="0" smtClean="0">
                <a:solidFill>
                  <a:srgbClr val="002060"/>
                </a:solidFill>
                <a:latin typeface="Calibri"/>
                <a:cs typeface="Calibri"/>
              </a:rPr>
              <a:t>τω</a:t>
            </a:r>
            <a:r>
              <a:rPr sz="1800" b="1" spc="0" dirty="0" smtClean="0">
                <a:solidFill>
                  <a:srgbClr val="002060"/>
                </a:solidFill>
                <a:latin typeface="Calibri"/>
                <a:cs typeface="Calibri"/>
              </a:rPr>
              <a:t>ν</a:t>
            </a:r>
            <a:r>
              <a:rPr sz="1800" b="1" spc="19" dirty="0" smtClean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800" b="1" spc="0" dirty="0" smtClean="0">
                <a:solidFill>
                  <a:srgbClr val="002060"/>
                </a:solidFill>
                <a:latin typeface="Calibri"/>
                <a:cs typeface="Calibri"/>
              </a:rPr>
              <a:t>αποφ</a:t>
            </a:r>
            <a:r>
              <a:rPr sz="1800" b="1" spc="-9" dirty="0" smtClean="0">
                <a:solidFill>
                  <a:srgbClr val="002060"/>
                </a:solidFill>
                <a:latin typeface="Calibri"/>
                <a:cs typeface="Calibri"/>
              </a:rPr>
              <a:t>ά</a:t>
            </a:r>
            <a:r>
              <a:rPr sz="1800" b="1" spc="0" dirty="0" smtClean="0">
                <a:solidFill>
                  <a:srgbClr val="002060"/>
                </a:solidFill>
                <a:latin typeface="Calibri"/>
                <a:cs typeface="Calibri"/>
              </a:rPr>
              <a:t>σε</a:t>
            </a:r>
            <a:r>
              <a:rPr sz="1800" b="1" spc="-19" dirty="0" smtClean="0">
                <a:solidFill>
                  <a:srgbClr val="002060"/>
                </a:solidFill>
                <a:latin typeface="Calibri"/>
                <a:cs typeface="Calibri"/>
              </a:rPr>
              <a:t>ω</a:t>
            </a:r>
            <a:r>
              <a:rPr sz="1800" b="1" spc="0" dirty="0" smtClean="0">
                <a:solidFill>
                  <a:srgbClr val="002060"/>
                </a:solidFill>
                <a:latin typeface="Calibri"/>
                <a:cs typeface="Calibri"/>
              </a:rPr>
              <a:t>ν,</a:t>
            </a:r>
            <a:r>
              <a:rPr sz="1800" b="1" spc="34" dirty="0" smtClean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800" b="1" spc="0" dirty="0" smtClean="0">
                <a:solidFill>
                  <a:srgbClr val="002060"/>
                </a:solidFill>
                <a:latin typeface="Calibri"/>
                <a:cs typeface="Calibri"/>
              </a:rPr>
              <a:t>ε</a:t>
            </a:r>
            <a:r>
              <a:rPr sz="1800" b="1" spc="-9" dirty="0" smtClean="0">
                <a:solidFill>
                  <a:srgbClr val="002060"/>
                </a:solidFill>
                <a:latin typeface="Calibri"/>
                <a:cs typeface="Calibri"/>
              </a:rPr>
              <a:t>ύ</a:t>
            </a:r>
            <a:r>
              <a:rPr sz="1800" b="1" spc="-64" dirty="0" smtClean="0">
                <a:solidFill>
                  <a:srgbClr val="002060"/>
                </a:solidFill>
                <a:latin typeface="Calibri"/>
                <a:cs typeface="Calibri"/>
              </a:rPr>
              <a:t>κ</a:t>
            </a:r>
            <a:r>
              <a:rPr sz="1800" b="1" spc="-14" dirty="0" smtClean="0">
                <a:solidFill>
                  <a:srgbClr val="002060"/>
                </a:solidFill>
                <a:latin typeface="Calibri"/>
                <a:cs typeface="Calibri"/>
              </a:rPr>
              <a:t>ο</a:t>
            </a:r>
            <a:r>
              <a:rPr sz="1800" b="1" spc="-19" dirty="0" smtClean="0">
                <a:solidFill>
                  <a:srgbClr val="002060"/>
                </a:solidFill>
                <a:latin typeface="Calibri"/>
                <a:cs typeface="Calibri"/>
              </a:rPr>
              <a:t>λ</a:t>
            </a:r>
            <a:r>
              <a:rPr sz="1800" b="1" spc="0" dirty="0" smtClean="0">
                <a:solidFill>
                  <a:srgbClr val="002060"/>
                </a:solidFill>
                <a:latin typeface="Calibri"/>
                <a:cs typeface="Calibri"/>
              </a:rPr>
              <a:t>ος εν</a:t>
            </a:r>
            <a:r>
              <a:rPr sz="1800" b="1" spc="-9" dirty="0" smtClean="0">
                <a:solidFill>
                  <a:srgbClr val="002060"/>
                </a:solidFill>
                <a:latin typeface="Calibri"/>
                <a:cs typeface="Calibri"/>
              </a:rPr>
              <a:t>τ</a:t>
            </a:r>
            <a:r>
              <a:rPr sz="1800" b="1" spc="0" dirty="0" smtClean="0">
                <a:solidFill>
                  <a:srgbClr val="002060"/>
                </a:solidFill>
                <a:latin typeface="Calibri"/>
                <a:cs typeface="Calibri"/>
              </a:rPr>
              <a:t>οπισ</a:t>
            </a:r>
            <a:r>
              <a:rPr sz="1800" b="1" spc="-14" dirty="0" smtClean="0">
                <a:solidFill>
                  <a:srgbClr val="002060"/>
                </a:solidFill>
                <a:latin typeface="Calibri"/>
                <a:cs typeface="Calibri"/>
              </a:rPr>
              <a:t>μ</a:t>
            </a:r>
            <a:r>
              <a:rPr sz="1800" b="1" spc="0" dirty="0" smtClean="0">
                <a:solidFill>
                  <a:srgbClr val="002060"/>
                </a:solidFill>
                <a:latin typeface="Calibri"/>
                <a:cs typeface="Calibri"/>
              </a:rPr>
              <a:t>ός</a:t>
            </a:r>
            <a:r>
              <a:rPr sz="1800" b="1" spc="39" dirty="0" smtClean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800" b="1" spc="0" dirty="0" smtClean="0">
                <a:solidFill>
                  <a:srgbClr val="002060"/>
                </a:solidFill>
                <a:latin typeface="Calibri"/>
                <a:cs typeface="Calibri"/>
              </a:rPr>
              <a:t>της ε</a:t>
            </a:r>
            <a:r>
              <a:rPr sz="1800" b="1" spc="-9" dirty="0" smtClean="0">
                <a:solidFill>
                  <a:srgbClr val="002060"/>
                </a:solidFill>
                <a:latin typeface="Calibri"/>
                <a:cs typeface="Calibri"/>
              </a:rPr>
              <a:t>υ</a:t>
            </a:r>
            <a:r>
              <a:rPr sz="1800" b="1" spc="0" dirty="0" smtClean="0">
                <a:solidFill>
                  <a:srgbClr val="002060"/>
                </a:solidFill>
                <a:latin typeface="Calibri"/>
                <a:cs typeface="Calibri"/>
              </a:rPr>
              <a:t>θύ</a:t>
            </a:r>
            <a:r>
              <a:rPr sz="1800" b="1" spc="-4" dirty="0" smtClean="0">
                <a:solidFill>
                  <a:srgbClr val="002060"/>
                </a:solidFill>
                <a:latin typeface="Calibri"/>
                <a:cs typeface="Calibri"/>
              </a:rPr>
              <a:t>ν</a:t>
            </a:r>
            <a:r>
              <a:rPr sz="1800" b="1" spc="4" dirty="0" smtClean="0">
                <a:solidFill>
                  <a:srgbClr val="002060"/>
                </a:solidFill>
                <a:latin typeface="Calibri"/>
                <a:cs typeface="Calibri"/>
              </a:rPr>
              <a:t>η</a:t>
            </a:r>
            <a:r>
              <a:rPr sz="1800" b="1" spc="0" dirty="0" smtClean="0">
                <a:solidFill>
                  <a:srgbClr val="002060"/>
                </a:solidFill>
                <a:latin typeface="Calibri"/>
                <a:cs typeface="Calibri"/>
              </a:rPr>
              <a:t>ς,</a:t>
            </a:r>
            <a:r>
              <a:rPr sz="1800" b="1" spc="19" dirty="0" smtClean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800" b="1" spc="-64" dirty="0" smtClean="0">
                <a:solidFill>
                  <a:srgbClr val="002060"/>
                </a:solidFill>
                <a:latin typeface="Calibri"/>
                <a:cs typeface="Calibri"/>
              </a:rPr>
              <a:t>κ</a:t>
            </a:r>
            <a:r>
              <a:rPr sz="1800" b="1" spc="0" dirty="0" smtClean="0">
                <a:solidFill>
                  <a:srgbClr val="002060"/>
                </a:solidFill>
                <a:latin typeface="Calibri"/>
                <a:cs typeface="Calibri"/>
              </a:rPr>
              <a:t>α</a:t>
            </a:r>
            <a:r>
              <a:rPr sz="1800" b="1" spc="-29" dirty="0" smtClean="0">
                <a:solidFill>
                  <a:srgbClr val="002060"/>
                </a:solidFill>
                <a:latin typeface="Calibri"/>
                <a:cs typeface="Calibri"/>
              </a:rPr>
              <a:t>λ</a:t>
            </a:r>
            <a:r>
              <a:rPr sz="1800" b="1" spc="0" dirty="0" smtClean="0">
                <a:solidFill>
                  <a:srgbClr val="002060"/>
                </a:solidFill>
                <a:latin typeface="Calibri"/>
                <a:cs typeface="Calibri"/>
              </a:rPr>
              <a:t>ύτ</a:t>
            </a:r>
            <a:r>
              <a:rPr sz="1800" b="1" spc="-9" dirty="0" smtClean="0">
                <a:solidFill>
                  <a:srgbClr val="002060"/>
                </a:solidFill>
                <a:latin typeface="Calibri"/>
                <a:cs typeface="Calibri"/>
              </a:rPr>
              <a:t>ε</a:t>
            </a:r>
            <a:r>
              <a:rPr sz="1800" b="1" spc="0" dirty="0" smtClean="0">
                <a:solidFill>
                  <a:srgbClr val="002060"/>
                </a:solidFill>
                <a:latin typeface="Calibri"/>
                <a:cs typeface="Calibri"/>
              </a:rPr>
              <a:t>ρος</a:t>
            </a:r>
            <a:r>
              <a:rPr sz="1800" b="1" spc="34" dirty="0" smtClean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800" b="1" spc="0" dirty="0" smtClean="0">
                <a:solidFill>
                  <a:srgbClr val="002060"/>
                </a:solidFill>
                <a:latin typeface="Calibri"/>
                <a:cs typeface="Calibri"/>
              </a:rPr>
              <a:t>συ</a:t>
            </a:r>
            <a:r>
              <a:rPr sz="1800" b="1" spc="4" dirty="0" smtClean="0">
                <a:solidFill>
                  <a:srgbClr val="002060"/>
                </a:solidFill>
                <a:latin typeface="Calibri"/>
                <a:cs typeface="Calibri"/>
              </a:rPr>
              <a:t>ν</a:t>
            </a:r>
            <a:r>
              <a:rPr sz="1800" b="1" spc="-14" dirty="0" smtClean="0">
                <a:solidFill>
                  <a:srgbClr val="002060"/>
                </a:solidFill>
                <a:latin typeface="Calibri"/>
                <a:cs typeface="Calibri"/>
              </a:rPr>
              <a:t>τ</a:t>
            </a:r>
            <a:r>
              <a:rPr sz="1800" b="1" spc="0" dirty="0" smtClean="0">
                <a:solidFill>
                  <a:srgbClr val="002060"/>
                </a:solidFill>
                <a:latin typeface="Calibri"/>
                <a:cs typeface="Calibri"/>
              </a:rPr>
              <a:t>ον</a:t>
            </a:r>
            <a:r>
              <a:rPr sz="1800" b="1" spc="-4" dirty="0" smtClean="0">
                <a:solidFill>
                  <a:srgbClr val="002060"/>
                </a:solidFill>
                <a:latin typeface="Calibri"/>
                <a:cs typeface="Calibri"/>
              </a:rPr>
              <a:t>ι</a:t>
            </a:r>
            <a:r>
              <a:rPr sz="1800" b="1" spc="0" dirty="0" smtClean="0">
                <a:solidFill>
                  <a:srgbClr val="002060"/>
                </a:solidFill>
                <a:latin typeface="Calibri"/>
                <a:cs typeface="Calibri"/>
              </a:rPr>
              <a:t>σ</a:t>
            </a:r>
            <a:r>
              <a:rPr sz="1800" b="1" spc="-14" dirty="0" smtClean="0">
                <a:solidFill>
                  <a:srgbClr val="002060"/>
                </a:solidFill>
                <a:latin typeface="Calibri"/>
                <a:cs typeface="Calibri"/>
              </a:rPr>
              <a:t>μ</a:t>
            </a:r>
            <a:r>
              <a:rPr sz="1800" b="1" spc="0" dirty="0" smtClean="0">
                <a:solidFill>
                  <a:srgbClr val="002060"/>
                </a:solidFill>
                <a:latin typeface="Calibri"/>
                <a:cs typeface="Calibri"/>
              </a:rPr>
              <a:t>ός</a:t>
            </a:r>
            <a:endParaRPr sz="1800" b="1">
              <a:solidFill>
                <a:srgbClr val="002060"/>
              </a:solidFill>
              <a:latin typeface="Calibri"/>
              <a:cs typeface="Calibri"/>
            </a:endParaRPr>
          </a:p>
          <a:p>
            <a:pPr marL="92328" marR="1565911">
              <a:lnSpc>
                <a:spcPts val="2160"/>
              </a:lnSpc>
              <a:spcBef>
                <a:spcPts val="2160"/>
              </a:spcBef>
            </a:pPr>
            <a:r>
              <a:rPr sz="1800" b="1" spc="0" dirty="0" smtClean="0">
                <a:solidFill>
                  <a:srgbClr val="002060"/>
                </a:solidFill>
                <a:latin typeface="Arial"/>
                <a:cs typeface="Arial"/>
              </a:rPr>
              <a:t>•  </a:t>
            </a:r>
            <a:r>
              <a:rPr sz="1800" b="1" spc="129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800" b="1" spc="0" dirty="0" smtClean="0">
                <a:solidFill>
                  <a:srgbClr val="002060"/>
                </a:solidFill>
                <a:latin typeface="Calibri"/>
                <a:cs typeface="Calibri"/>
              </a:rPr>
              <a:t>Γ</a:t>
            </a:r>
            <a:r>
              <a:rPr sz="1800" b="1" spc="-9" dirty="0" smtClean="0">
                <a:solidFill>
                  <a:srgbClr val="002060"/>
                </a:solidFill>
                <a:latin typeface="Calibri"/>
                <a:cs typeface="Calibri"/>
              </a:rPr>
              <a:t>ρ</a:t>
            </a:r>
            <a:r>
              <a:rPr sz="1800" b="1" spc="-19" dirty="0" smtClean="0">
                <a:solidFill>
                  <a:srgbClr val="002060"/>
                </a:solidFill>
                <a:latin typeface="Calibri"/>
                <a:cs typeface="Calibri"/>
              </a:rPr>
              <a:t>ή</a:t>
            </a:r>
            <a:r>
              <a:rPr sz="1800" b="1" spc="0" dirty="0" smtClean="0">
                <a:solidFill>
                  <a:srgbClr val="002060"/>
                </a:solidFill>
                <a:latin typeface="Calibri"/>
                <a:cs typeface="Calibri"/>
              </a:rPr>
              <a:t>γορη</a:t>
            </a:r>
            <a:r>
              <a:rPr sz="1800" b="1" spc="-9" dirty="0" smtClean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800" b="1" spc="0" smtClean="0">
                <a:solidFill>
                  <a:srgbClr val="002060"/>
                </a:solidFill>
                <a:latin typeface="Calibri"/>
                <a:cs typeface="Calibri"/>
              </a:rPr>
              <a:t>προσα</a:t>
            </a:r>
            <a:r>
              <a:rPr sz="1800" b="1" spc="-4" smtClean="0">
                <a:solidFill>
                  <a:srgbClr val="002060"/>
                </a:solidFill>
                <a:latin typeface="Calibri"/>
                <a:cs typeface="Calibri"/>
              </a:rPr>
              <a:t>ρ</a:t>
            </a:r>
            <a:r>
              <a:rPr sz="1800" b="1" spc="-19" smtClean="0">
                <a:solidFill>
                  <a:srgbClr val="002060"/>
                </a:solidFill>
                <a:latin typeface="Calibri"/>
                <a:cs typeface="Calibri"/>
              </a:rPr>
              <a:t>μ</a:t>
            </a:r>
            <a:r>
              <a:rPr sz="1800" b="1" spc="0" smtClean="0">
                <a:solidFill>
                  <a:srgbClr val="002060"/>
                </a:solidFill>
                <a:latin typeface="Calibri"/>
                <a:cs typeface="Calibri"/>
              </a:rPr>
              <a:t>ογή</a:t>
            </a:r>
            <a:r>
              <a:rPr sz="1800" b="1" spc="14" smtClean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800" b="1" spc="25" smtClean="0">
                <a:solidFill>
                  <a:srgbClr val="002060"/>
                </a:solidFill>
                <a:latin typeface="Calibri"/>
                <a:cs typeface="Calibri"/>
              </a:rPr>
              <a:t>σ</a:t>
            </a:r>
            <a:r>
              <a:rPr sz="1800" b="1" spc="0" smtClean="0">
                <a:solidFill>
                  <a:srgbClr val="002060"/>
                </a:solidFill>
                <a:latin typeface="Calibri"/>
                <a:cs typeface="Calibri"/>
              </a:rPr>
              <a:t>τις</a:t>
            </a:r>
            <a:r>
              <a:rPr lang="en-US" sz="1800" b="1" spc="0" dirty="0" smtClean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800" b="1" spc="0" smtClean="0">
                <a:solidFill>
                  <a:srgbClr val="002060"/>
                </a:solidFill>
                <a:latin typeface="Calibri"/>
                <a:cs typeface="Calibri"/>
              </a:rPr>
              <a:t>ε</a:t>
            </a:r>
            <a:r>
              <a:rPr sz="1800" b="1" spc="-29" smtClean="0">
                <a:solidFill>
                  <a:srgbClr val="002060"/>
                </a:solidFill>
                <a:latin typeface="Calibri"/>
                <a:cs typeface="Calibri"/>
              </a:rPr>
              <a:t>ξ</a:t>
            </a:r>
            <a:r>
              <a:rPr sz="1800" b="1" spc="0" smtClean="0">
                <a:solidFill>
                  <a:srgbClr val="002060"/>
                </a:solidFill>
                <a:latin typeface="Calibri"/>
                <a:cs typeface="Calibri"/>
              </a:rPr>
              <a:t>ω</a:t>
            </a:r>
            <a:r>
              <a:rPr sz="1800" b="1" spc="-4" smtClean="0">
                <a:solidFill>
                  <a:srgbClr val="002060"/>
                </a:solidFill>
                <a:latin typeface="Calibri"/>
                <a:cs typeface="Calibri"/>
              </a:rPr>
              <a:t>τ</a:t>
            </a:r>
            <a:r>
              <a:rPr sz="1800" b="1" spc="0" smtClean="0">
                <a:solidFill>
                  <a:srgbClr val="002060"/>
                </a:solidFill>
                <a:latin typeface="Calibri"/>
                <a:cs typeface="Calibri"/>
              </a:rPr>
              <a:t>ε</a:t>
            </a:r>
            <a:r>
              <a:rPr sz="1800" b="1" spc="-9" smtClean="0">
                <a:solidFill>
                  <a:srgbClr val="002060"/>
                </a:solidFill>
                <a:latin typeface="Calibri"/>
                <a:cs typeface="Calibri"/>
              </a:rPr>
              <a:t>ρ</a:t>
            </a:r>
            <a:r>
              <a:rPr sz="1800" b="1" spc="0" smtClean="0">
                <a:solidFill>
                  <a:srgbClr val="002060"/>
                </a:solidFill>
                <a:latin typeface="Calibri"/>
                <a:cs typeface="Calibri"/>
              </a:rPr>
              <a:t>ι</a:t>
            </a:r>
            <a:r>
              <a:rPr sz="1800" b="1" spc="-29" smtClean="0">
                <a:solidFill>
                  <a:srgbClr val="002060"/>
                </a:solidFill>
                <a:latin typeface="Calibri"/>
                <a:cs typeface="Calibri"/>
              </a:rPr>
              <a:t>κ</a:t>
            </a:r>
            <a:r>
              <a:rPr sz="1800" b="1" spc="0" smtClean="0">
                <a:solidFill>
                  <a:srgbClr val="002060"/>
                </a:solidFill>
                <a:latin typeface="Calibri"/>
                <a:cs typeface="Calibri"/>
              </a:rPr>
              <a:t>ές </a:t>
            </a:r>
            <a:r>
              <a:rPr sz="1800" b="1" spc="0" dirty="0" smtClean="0">
                <a:solidFill>
                  <a:srgbClr val="002060"/>
                </a:solidFill>
                <a:latin typeface="Calibri"/>
                <a:cs typeface="Calibri"/>
              </a:rPr>
              <a:t>προ</a:t>
            </a:r>
            <a:r>
              <a:rPr sz="1800" b="1" spc="-4" dirty="0" smtClean="0">
                <a:solidFill>
                  <a:srgbClr val="002060"/>
                </a:solidFill>
                <a:latin typeface="Calibri"/>
                <a:cs typeface="Calibri"/>
              </a:rPr>
              <a:t>κλ</a:t>
            </a:r>
            <a:r>
              <a:rPr sz="1800" b="1" spc="4" dirty="0" smtClean="0">
                <a:solidFill>
                  <a:srgbClr val="002060"/>
                </a:solidFill>
                <a:latin typeface="Calibri"/>
                <a:cs typeface="Calibri"/>
              </a:rPr>
              <a:t>ή</a:t>
            </a:r>
            <a:r>
              <a:rPr sz="1800" b="1" spc="0" dirty="0" smtClean="0">
                <a:solidFill>
                  <a:srgbClr val="002060"/>
                </a:solidFill>
                <a:latin typeface="Calibri"/>
                <a:cs typeface="Calibri"/>
              </a:rPr>
              <a:t>σεις</a:t>
            </a:r>
            <a:r>
              <a:rPr sz="1800" b="1" spc="14" dirty="0" smtClean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800" b="1" spc="-64" dirty="0" smtClean="0">
                <a:solidFill>
                  <a:srgbClr val="002060"/>
                </a:solidFill>
                <a:latin typeface="Calibri"/>
                <a:cs typeface="Calibri"/>
              </a:rPr>
              <a:t>κ</a:t>
            </a:r>
            <a:r>
              <a:rPr sz="1800" b="1" spc="0" dirty="0" smtClean="0">
                <a:solidFill>
                  <a:srgbClr val="002060"/>
                </a:solidFill>
                <a:latin typeface="Calibri"/>
                <a:cs typeface="Calibri"/>
              </a:rPr>
              <a:t>αι</a:t>
            </a:r>
            <a:r>
              <a:rPr sz="1800" b="1" spc="19" dirty="0" smtClean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800" b="1" spc="0" dirty="0" smtClean="0">
                <a:solidFill>
                  <a:srgbClr val="002060"/>
                </a:solidFill>
                <a:latin typeface="Calibri"/>
                <a:cs typeface="Calibri"/>
              </a:rPr>
              <a:t>τις</a:t>
            </a:r>
            <a:r>
              <a:rPr sz="1800" b="1" spc="14" dirty="0" smtClean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800" b="1" spc="0" dirty="0" smtClean="0">
                <a:solidFill>
                  <a:srgbClr val="002060"/>
                </a:solidFill>
                <a:latin typeface="Calibri"/>
                <a:cs typeface="Calibri"/>
              </a:rPr>
              <a:t>αν</a:t>
            </a:r>
            <a:r>
              <a:rPr sz="1800" b="1" spc="-4" dirty="0" smtClean="0">
                <a:solidFill>
                  <a:srgbClr val="002060"/>
                </a:solidFill>
                <a:latin typeface="Calibri"/>
                <a:cs typeface="Calibri"/>
              </a:rPr>
              <a:t>ά</a:t>
            </a:r>
            <a:r>
              <a:rPr sz="1800" b="1" spc="0" dirty="0" smtClean="0">
                <a:solidFill>
                  <a:srgbClr val="002060"/>
                </a:solidFill>
                <a:latin typeface="Calibri"/>
                <a:cs typeface="Calibri"/>
              </a:rPr>
              <a:t>γ</a:t>
            </a:r>
            <a:r>
              <a:rPr sz="1800" b="1" spc="-25" dirty="0" smtClean="0">
                <a:solidFill>
                  <a:srgbClr val="002060"/>
                </a:solidFill>
                <a:latin typeface="Calibri"/>
                <a:cs typeface="Calibri"/>
              </a:rPr>
              <a:t>κ</a:t>
            </a:r>
            <a:r>
              <a:rPr sz="1800" b="1" spc="0" dirty="0" smtClean="0">
                <a:solidFill>
                  <a:srgbClr val="002060"/>
                </a:solidFill>
                <a:latin typeface="Calibri"/>
                <a:cs typeface="Calibri"/>
              </a:rPr>
              <a:t>ες</a:t>
            </a:r>
            <a:r>
              <a:rPr sz="1800" b="1" spc="9" dirty="0" smtClean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800" b="1" spc="0" dirty="0" smtClean="0">
                <a:solidFill>
                  <a:srgbClr val="002060"/>
                </a:solidFill>
                <a:latin typeface="Calibri"/>
                <a:cs typeface="Calibri"/>
              </a:rPr>
              <a:t>της αγοράς.</a:t>
            </a:r>
            <a:endParaRPr sz="1800" b="1">
              <a:solidFill>
                <a:srgbClr val="002060"/>
              </a:solidFill>
              <a:latin typeface="Calibri"/>
              <a:cs typeface="Calibri"/>
            </a:endParaRPr>
          </a:p>
          <a:p>
            <a:pPr marL="92328" marR="614478">
              <a:lnSpc>
                <a:spcPts val="2160"/>
              </a:lnSpc>
              <a:spcBef>
                <a:spcPts val="2162"/>
              </a:spcBef>
            </a:pPr>
            <a:r>
              <a:rPr sz="1800" b="1" spc="0" dirty="0" smtClean="0">
                <a:solidFill>
                  <a:srgbClr val="002060"/>
                </a:solidFill>
                <a:latin typeface="Arial"/>
                <a:cs typeface="Arial"/>
              </a:rPr>
              <a:t>•  </a:t>
            </a:r>
            <a:r>
              <a:rPr sz="1800" b="1" spc="129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800" b="1" spc="0" dirty="0" smtClean="0">
                <a:solidFill>
                  <a:srgbClr val="002060"/>
                </a:solidFill>
                <a:latin typeface="Calibri"/>
                <a:cs typeface="Calibri"/>
              </a:rPr>
              <a:t>Υψη</a:t>
            </a:r>
            <a:r>
              <a:rPr sz="1800" b="1" spc="-14" dirty="0" smtClean="0">
                <a:solidFill>
                  <a:srgbClr val="002060"/>
                </a:solidFill>
                <a:latin typeface="Calibri"/>
                <a:cs typeface="Calibri"/>
              </a:rPr>
              <a:t>λ</a:t>
            </a:r>
            <a:r>
              <a:rPr sz="1800" b="1" spc="0" dirty="0" smtClean="0">
                <a:solidFill>
                  <a:srgbClr val="002060"/>
                </a:solidFill>
                <a:latin typeface="Calibri"/>
                <a:cs typeface="Calibri"/>
              </a:rPr>
              <a:t>ότ</a:t>
            </a:r>
            <a:r>
              <a:rPr sz="1800" b="1" spc="-4" dirty="0" smtClean="0">
                <a:solidFill>
                  <a:srgbClr val="002060"/>
                </a:solidFill>
                <a:latin typeface="Calibri"/>
                <a:cs typeface="Calibri"/>
              </a:rPr>
              <a:t>ε</a:t>
            </a:r>
            <a:r>
              <a:rPr sz="1800" b="1" spc="0" dirty="0" smtClean="0">
                <a:solidFill>
                  <a:srgbClr val="002060"/>
                </a:solidFill>
                <a:latin typeface="Calibri"/>
                <a:cs typeface="Calibri"/>
              </a:rPr>
              <a:t>ρη</a:t>
            </a:r>
            <a:r>
              <a:rPr sz="1800" b="1" spc="14" dirty="0" smtClean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800" b="1" spc="0" dirty="0" smtClean="0">
                <a:solidFill>
                  <a:srgbClr val="002060"/>
                </a:solidFill>
                <a:latin typeface="Calibri"/>
                <a:cs typeface="Calibri"/>
              </a:rPr>
              <a:t>ποιότ</a:t>
            </a:r>
            <a:r>
              <a:rPr sz="1800" b="1" spc="-19" dirty="0" smtClean="0">
                <a:solidFill>
                  <a:srgbClr val="002060"/>
                </a:solidFill>
                <a:latin typeface="Calibri"/>
                <a:cs typeface="Calibri"/>
              </a:rPr>
              <a:t>η</a:t>
            </a:r>
            <a:r>
              <a:rPr sz="1800" b="1" spc="-14" dirty="0" smtClean="0">
                <a:solidFill>
                  <a:srgbClr val="002060"/>
                </a:solidFill>
                <a:latin typeface="Calibri"/>
                <a:cs typeface="Calibri"/>
              </a:rPr>
              <a:t>τ</a:t>
            </a:r>
            <a:r>
              <a:rPr sz="1800" b="1" spc="0" dirty="0" smtClean="0">
                <a:solidFill>
                  <a:srgbClr val="002060"/>
                </a:solidFill>
                <a:latin typeface="Calibri"/>
                <a:cs typeface="Calibri"/>
              </a:rPr>
              <a:t>α</a:t>
            </a:r>
            <a:r>
              <a:rPr sz="1800" b="1" spc="25" dirty="0" smtClean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800" b="1" spc="-64" dirty="0" smtClean="0">
                <a:solidFill>
                  <a:srgbClr val="002060"/>
                </a:solidFill>
                <a:latin typeface="Calibri"/>
                <a:cs typeface="Calibri"/>
              </a:rPr>
              <a:t>κ</a:t>
            </a:r>
            <a:r>
              <a:rPr sz="1800" b="1" spc="0" dirty="0" smtClean="0">
                <a:solidFill>
                  <a:srgbClr val="002060"/>
                </a:solidFill>
                <a:latin typeface="Calibri"/>
                <a:cs typeface="Calibri"/>
              </a:rPr>
              <a:t>αι</a:t>
            </a:r>
            <a:r>
              <a:rPr sz="1800" b="1" spc="9" dirty="0" smtClean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800" b="1" spc="-64" dirty="0" smtClean="0">
                <a:solidFill>
                  <a:srgbClr val="002060"/>
                </a:solidFill>
                <a:latin typeface="Calibri"/>
                <a:cs typeface="Calibri"/>
              </a:rPr>
              <a:t>κ</a:t>
            </a:r>
            <a:r>
              <a:rPr sz="1800" b="1" spc="0" dirty="0" smtClean="0">
                <a:solidFill>
                  <a:srgbClr val="002060"/>
                </a:solidFill>
                <a:latin typeface="Calibri"/>
                <a:cs typeface="Calibri"/>
              </a:rPr>
              <a:t>α</a:t>
            </a:r>
            <a:r>
              <a:rPr sz="1800" b="1" spc="-29" dirty="0" smtClean="0">
                <a:solidFill>
                  <a:srgbClr val="002060"/>
                </a:solidFill>
                <a:latin typeface="Calibri"/>
                <a:cs typeface="Calibri"/>
              </a:rPr>
              <a:t>λ</a:t>
            </a:r>
            <a:r>
              <a:rPr sz="1800" b="1" spc="0" dirty="0" smtClean="0">
                <a:solidFill>
                  <a:srgbClr val="002060"/>
                </a:solidFill>
                <a:latin typeface="Calibri"/>
                <a:cs typeface="Calibri"/>
              </a:rPr>
              <a:t>ύτ</a:t>
            </a:r>
            <a:r>
              <a:rPr sz="1800" b="1" spc="-9" dirty="0" smtClean="0">
                <a:solidFill>
                  <a:srgbClr val="002060"/>
                </a:solidFill>
                <a:latin typeface="Calibri"/>
                <a:cs typeface="Calibri"/>
              </a:rPr>
              <a:t>ε</a:t>
            </a:r>
            <a:r>
              <a:rPr sz="1800" b="1" spc="0" dirty="0" smtClean="0">
                <a:solidFill>
                  <a:srgbClr val="002060"/>
                </a:solidFill>
                <a:latin typeface="Calibri"/>
                <a:cs typeface="Calibri"/>
              </a:rPr>
              <a:t>ρη</a:t>
            </a:r>
            <a:r>
              <a:rPr sz="1800" b="1" spc="34" dirty="0" smtClean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800" b="1" spc="0" dirty="0" smtClean="0">
                <a:solidFill>
                  <a:srgbClr val="002060"/>
                </a:solidFill>
                <a:latin typeface="Calibri"/>
                <a:cs typeface="Calibri"/>
              </a:rPr>
              <a:t>ι</a:t>
            </a:r>
            <a:r>
              <a:rPr sz="1800" b="1" spc="-64" dirty="0" smtClean="0">
                <a:solidFill>
                  <a:srgbClr val="002060"/>
                </a:solidFill>
                <a:latin typeface="Calibri"/>
                <a:cs typeface="Calibri"/>
              </a:rPr>
              <a:t>κ</a:t>
            </a:r>
            <a:r>
              <a:rPr sz="1800" b="1" spc="0" dirty="0" smtClean="0">
                <a:solidFill>
                  <a:srgbClr val="002060"/>
                </a:solidFill>
                <a:latin typeface="Calibri"/>
                <a:cs typeface="Calibri"/>
              </a:rPr>
              <a:t>αν</a:t>
            </a:r>
            <a:r>
              <a:rPr sz="1800" b="1" spc="-4" dirty="0" smtClean="0">
                <a:solidFill>
                  <a:srgbClr val="002060"/>
                </a:solidFill>
                <a:latin typeface="Calibri"/>
                <a:cs typeface="Calibri"/>
              </a:rPr>
              <a:t>ο</a:t>
            </a:r>
            <a:r>
              <a:rPr sz="1800" b="1" spc="0" dirty="0" smtClean="0">
                <a:solidFill>
                  <a:srgbClr val="002060"/>
                </a:solidFill>
                <a:latin typeface="Calibri"/>
                <a:cs typeface="Calibri"/>
              </a:rPr>
              <a:t>ποίη</a:t>
            </a:r>
            <a:r>
              <a:rPr sz="1800" b="1" spc="4" dirty="0" smtClean="0">
                <a:solidFill>
                  <a:srgbClr val="002060"/>
                </a:solidFill>
                <a:latin typeface="Calibri"/>
                <a:cs typeface="Calibri"/>
              </a:rPr>
              <a:t>σ</a:t>
            </a:r>
            <a:r>
              <a:rPr sz="1800" b="1" spc="0" dirty="0" smtClean="0">
                <a:solidFill>
                  <a:srgbClr val="002060"/>
                </a:solidFill>
                <a:latin typeface="Calibri"/>
                <a:cs typeface="Calibri"/>
              </a:rPr>
              <a:t>η </a:t>
            </a:r>
            <a:r>
              <a:rPr sz="1800" b="1" spc="-14" dirty="0" smtClean="0">
                <a:solidFill>
                  <a:srgbClr val="002060"/>
                </a:solidFill>
                <a:latin typeface="Calibri"/>
                <a:cs typeface="Calibri"/>
              </a:rPr>
              <a:t>τω</a:t>
            </a:r>
            <a:r>
              <a:rPr sz="1800" b="1" spc="0" dirty="0" smtClean="0">
                <a:solidFill>
                  <a:srgbClr val="002060"/>
                </a:solidFill>
                <a:latin typeface="Calibri"/>
                <a:cs typeface="Calibri"/>
              </a:rPr>
              <a:t>ν</a:t>
            </a:r>
            <a:r>
              <a:rPr sz="1800" b="1" spc="19" dirty="0" smtClean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800" b="1" spc="-64" dirty="0" smtClean="0">
                <a:solidFill>
                  <a:srgbClr val="002060"/>
                </a:solidFill>
                <a:latin typeface="Calibri"/>
                <a:cs typeface="Calibri"/>
              </a:rPr>
              <a:t>κ</a:t>
            </a:r>
            <a:r>
              <a:rPr sz="1800" b="1" spc="0" dirty="0" smtClean="0">
                <a:solidFill>
                  <a:srgbClr val="002060"/>
                </a:solidFill>
                <a:latin typeface="Calibri"/>
                <a:cs typeface="Calibri"/>
              </a:rPr>
              <a:t>α</a:t>
            </a:r>
            <a:r>
              <a:rPr sz="1800" b="1" spc="-14" dirty="0" smtClean="0">
                <a:solidFill>
                  <a:srgbClr val="002060"/>
                </a:solidFill>
                <a:latin typeface="Calibri"/>
                <a:cs typeface="Calibri"/>
              </a:rPr>
              <a:t>τ</a:t>
            </a:r>
            <a:r>
              <a:rPr sz="1800" b="1" spc="0" dirty="0" smtClean="0">
                <a:solidFill>
                  <a:srgbClr val="002060"/>
                </a:solidFill>
                <a:latin typeface="Calibri"/>
                <a:cs typeface="Calibri"/>
              </a:rPr>
              <a:t>αν</a:t>
            </a:r>
            <a:r>
              <a:rPr sz="1800" b="1" spc="-4" dirty="0" smtClean="0">
                <a:solidFill>
                  <a:srgbClr val="002060"/>
                </a:solidFill>
                <a:latin typeface="Calibri"/>
                <a:cs typeface="Calibri"/>
              </a:rPr>
              <a:t>α</a:t>
            </a:r>
            <a:r>
              <a:rPr sz="1800" b="1" spc="-29" dirty="0" smtClean="0">
                <a:solidFill>
                  <a:srgbClr val="002060"/>
                </a:solidFill>
                <a:latin typeface="Calibri"/>
                <a:cs typeface="Calibri"/>
              </a:rPr>
              <a:t>λ</a:t>
            </a:r>
            <a:r>
              <a:rPr sz="1800" b="1" spc="0" dirty="0" smtClean="0">
                <a:solidFill>
                  <a:srgbClr val="002060"/>
                </a:solidFill>
                <a:latin typeface="Calibri"/>
                <a:cs typeface="Calibri"/>
              </a:rPr>
              <a:t>ω</a:t>
            </a:r>
            <a:r>
              <a:rPr sz="1800" b="1" spc="-19" dirty="0" smtClean="0">
                <a:solidFill>
                  <a:srgbClr val="002060"/>
                </a:solidFill>
                <a:latin typeface="Calibri"/>
                <a:cs typeface="Calibri"/>
              </a:rPr>
              <a:t>τ</a:t>
            </a:r>
            <a:r>
              <a:rPr sz="1800" b="1" spc="0" dirty="0" smtClean="0">
                <a:solidFill>
                  <a:srgbClr val="002060"/>
                </a:solidFill>
                <a:latin typeface="Calibri"/>
                <a:cs typeface="Calibri"/>
              </a:rPr>
              <a:t>ώ</a:t>
            </a:r>
            <a:r>
              <a:rPr sz="1800" b="1" spc="-9" dirty="0" smtClean="0">
                <a:solidFill>
                  <a:srgbClr val="002060"/>
                </a:solidFill>
                <a:latin typeface="Calibri"/>
                <a:cs typeface="Calibri"/>
              </a:rPr>
              <a:t>ν</a:t>
            </a:r>
            <a:r>
              <a:rPr sz="1800" b="1" spc="0" dirty="0" smtClean="0">
                <a:solidFill>
                  <a:srgbClr val="002060"/>
                </a:solidFill>
                <a:latin typeface="Calibri"/>
                <a:cs typeface="Calibri"/>
              </a:rPr>
              <a:t>.</a:t>
            </a:r>
            <a:endParaRPr sz="1800" b="1">
              <a:solidFill>
                <a:srgbClr val="002060"/>
              </a:solidFill>
              <a:latin typeface="Calibri"/>
              <a:cs typeface="Calibri"/>
            </a:endParaRPr>
          </a:p>
          <a:p>
            <a:pPr marL="92328" marR="1647064">
              <a:lnSpc>
                <a:spcPts val="2160"/>
              </a:lnSpc>
              <a:spcBef>
                <a:spcPts val="2160"/>
              </a:spcBef>
            </a:pPr>
            <a:r>
              <a:rPr sz="1800" b="1" spc="0" dirty="0" smtClean="0">
                <a:solidFill>
                  <a:srgbClr val="002060"/>
                </a:solidFill>
                <a:latin typeface="Arial"/>
                <a:cs typeface="Arial"/>
              </a:rPr>
              <a:t>•  </a:t>
            </a:r>
            <a:r>
              <a:rPr sz="1800" b="1" spc="129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800" b="1" spc="0" dirty="0" smtClean="0">
                <a:solidFill>
                  <a:srgbClr val="002060"/>
                </a:solidFill>
                <a:latin typeface="Calibri"/>
                <a:cs typeface="Calibri"/>
              </a:rPr>
              <a:t>Κα</a:t>
            </a:r>
            <a:r>
              <a:rPr sz="1800" b="1" spc="-14" dirty="0" smtClean="0">
                <a:solidFill>
                  <a:srgbClr val="002060"/>
                </a:solidFill>
                <a:latin typeface="Calibri"/>
                <a:cs typeface="Calibri"/>
              </a:rPr>
              <a:t>τ</a:t>
            </a:r>
            <a:r>
              <a:rPr sz="1800" b="1" spc="0" dirty="0" smtClean="0">
                <a:solidFill>
                  <a:srgbClr val="002060"/>
                </a:solidFill>
                <a:latin typeface="Calibri"/>
                <a:cs typeface="Calibri"/>
              </a:rPr>
              <a:t>ά</a:t>
            </a:r>
            <a:r>
              <a:rPr sz="1800" b="1" spc="4" dirty="0" smtClean="0">
                <a:solidFill>
                  <a:srgbClr val="002060"/>
                </a:solidFill>
                <a:latin typeface="Calibri"/>
                <a:cs typeface="Calibri"/>
              </a:rPr>
              <a:t>λ</a:t>
            </a:r>
            <a:r>
              <a:rPr sz="1800" b="1" spc="-4" dirty="0" smtClean="0">
                <a:solidFill>
                  <a:srgbClr val="002060"/>
                </a:solidFill>
                <a:latin typeface="Calibri"/>
                <a:cs typeface="Calibri"/>
              </a:rPr>
              <a:t>λ</a:t>
            </a:r>
            <a:r>
              <a:rPr sz="1800" b="1" spc="4" dirty="0" smtClean="0">
                <a:solidFill>
                  <a:srgbClr val="002060"/>
                </a:solidFill>
                <a:latin typeface="Calibri"/>
                <a:cs typeface="Calibri"/>
              </a:rPr>
              <a:t>η</a:t>
            </a:r>
            <a:r>
              <a:rPr sz="1800" b="1" spc="-4" dirty="0" smtClean="0">
                <a:solidFill>
                  <a:srgbClr val="002060"/>
                </a:solidFill>
                <a:latin typeface="Calibri"/>
                <a:cs typeface="Calibri"/>
              </a:rPr>
              <a:t>λ</a:t>
            </a:r>
            <a:r>
              <a:rPr sz="1800" b="1" spc="0" dirty="0" smtClean="0">
                <a:solidFill>
                  <a:srgbClr val="002060"/>
                </a:solidFill>
                <a:latin typeface="Calibri"/>
                <a:cs typeface="Calibri"/>
              </a:rPr>
              <a:t>η</a:t>
            </a:r>
            <a:r>
              <a:rPr sz="1800" b="1" spc="39" dirty="0" smtClean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800" b="1" spc="0" dirty="0" smtClean="0">
                <a:solidFill>
                  <a:srgbClr val="002060"/>
                </a:solidFill>
                <a:latin typeface="Calibri"/>
                <a:cs typeface="Calibri"/>
              </a:rPr>
              <a:t>για</a:t>
            </a:r>
            <a:r>
              <a:rPr sz="1800" b="1" spc="9" dirty="0" smtClean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800" b="1" spc="-4" dirty="0" smtClean="0">
                <a:solidFill>
                  <a:srgbClr val="002060"/>
                </a:solidFill>
                <a:latin typeface="Calibri"/>
                <a:cs typeface="Calibri"/>
              </a:rPr>
              <a:t>μ</a:t>
            </a:r>
            <a:r>
              <a:rPr sz="1800" b="1" spc="0" dirty="0" smtClean="0">
                <a:solidFill>
                  <a:srgbClr val="002060"/>
                </a:solidFill>
                <a:latin typeface="Calibri"/>
                <a:cs typeface="Calibri"/>
              </a:rPr>
              <a:t>εγά</a:t>
            </a:r>
            <a:r>
              <a:rPr sz="1800" b="1" spc="-19" dirty="0" smtClean="0">
                <a:solidFill>
                  <a:srgbClr val="002060"/>
                </a:solidFill>
                <a:latin typeface="Calibri"/>
                <a:cs typeface="Calibri"/>
              </a:rPr>
              <a:t>λ</a:t>
            </a:r>
            <a:r>
              <a:rPr sz="1800" b="1" spc="0" dirty="0" smtClean="0">
                <a:solidFill>
                  <a:srgbClr val="002060"/>
                </a:solidFill>
                <a:latin typeface="Calibri"/>
                <a:cs typeface="Calibri"/>
              </a:rPr>
              <a:t>ους</a:t>
            </a:r>
            <a:r>
              <a:rPr sz="1800" b="1" spc="25" dirty="0" smtClean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800" b="1" spc="0" dirty="0" smtClean="0">
                <a:solidFill>
                  <a:srgbClr val="002060"/>
                </a:solidFill>
                <a:latin typeface="Calibri"/>
                <a:cs typeface="Calibri"/>
              </a:rPr>
              <a:t>α</a:t>
            </a:r>
            <a:r>
              <a:rPr sz="1800" b="1" spc="-9" dirty="0" smtClean="0">
                <a:solidFill>
                  <a:srgbClr val="002060"/>
                </a:solidFill>
                <a:latin typeface="Calibri"/>
                <a:cs typeface="Calibri"/>
              </a:rPr>
              <a:t>θ</a:t>
            </a:r>
            <a:r>
              <a:rPr sz="1800" b="1" spc="-4" dirty="0" smtClean="0">
                <a:solidFill>
                  <a:srgbClr val="002060"/>
                </a:solidFill>
                <a:latin typeface="Calibri"/>
                <a:cs typeface="Calibri"/>
              </a:rPr>
              <a:t>λ</a:t>
            </a:r>
            <a:r>
              <a:rPr sz="1800" b="1" spc="-19" dirty="0" smtClean="0">
                <a:solidFill>
                  <a:srgbClr val="002060"/>
                </a:solidFill>
                <a:latin typeface="Calibri"/>
                <a:cs typeface="Calibri"/>
              </a:rPr>
              <a:t>η</a:t>
            </a:r>
            <a:r>
              <a:rPr sz="1800" b="1" spc="0" dirty="0" smtClean="0">
                <a:solidFill>
                  <a:srgbClr val="002060"/>
                </a:solidFill>
                <a:latin typeface="Calibri"/>
                <a:cs typeface="Calibri"/>
              </a:rPr>
              <a:t>τι</a:t>
            </a:r>
            <a:r>
              <a:rPr sz="1800" b="1" spc="-64" dirty="0" smtClean="0">
                <a:solidFill>
                  <a:srgbClr val="002060"/>
                </a:solidFill>
                <a:latin typeface="Calibri"/>
                <a:cs typeface="Calibri"/>
              </a:rPr>
              <a:t>κ</a:t>
            </a:r>
            <a:r>
              <a:rPr sz="1800" b="1" spc="0" dirty="0" smtClean="0">
                <a:solidFill>
                  <a:srgbClr val="002060"/>
                </a:solidFill>
                <a:latin typeface="Calibri"/>
                <a:cs typeface="Calibri"/>
              </a:rPr>
              <a:t>ούς ο</a:t>
            </a:r>
            <a:r>
              <a:rPr sz="1800" b="1" spc="-14" dirty="0" smtClean="0">
                <a:solidFill>
                  <a:srgbClr val="002060"/>
                </a:solidFill>
                <a:latin typeface="Calibri"/>
                <a:cs typeface="Calibri"/>
              </a:rPr>
              <a:t>ρ</a:t>
            </a:r>
            <a:r>
              <a:rPr sz="1800" b="1" spc="0" dirty="0" smtClean="0">
                <a:solidFill>
                  <a:srgbClr val="002060"/>
                </a:solidFill>
                <a:latin typeface="Calibri"/>
                <a:cs typeface="Calibri"/>
              </a:rPr>
              <a:t>γανισ</a:t>
            </a:r>
            <a:r>
              <a:rPr sz="1800" b="1" spc="-19" dirty="0" smtClean="0">
                <a:solidFill>
                  <a:srgbClr val="002060"/>
                </a:solidFill>
                <a:latin typeface="Calibri"/>
                <a:cs typeface="Calibri"/>
              </a:rPr>
              <a:t>μ</a:t>
            </a:r>
            <a:r>
              <a:rPr sz="1800" b="1" spc="0" dirty="0" smtClean="0">
                <a:solidFill>
                  <a:srgbClr val="002060"/>
                </a:solidFill>
                <a:latin typeface="Calibri"/>
                <a:cs typeface="Calibri"/>
              </a:rPr>
              <a:t>ούς.</a:t>
            </a:r>
            <a:endParaRPr sz="1800" b="1">
              <a:solidFill>
                <a:srgbClr val="002060"/>
              </a:solidFill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364224" y="2336291"/>
            <a:ext cx="3232404" cy="1965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46759">
              <a:lnSpc>
                <a:spcPts val="1550"/>
              </a:lnSpc>
              <a:spcBef>
                <a:spcPts val="77"/>
              </a:spcBef>
            </a:pPr>
            <a:r>
              <a:rPr sz="2700" b="1" spc="100" baseline="-5000" smtClean="0">
                <a:solidFill>
                  <a:srgbClr val="C00000"/>
                </a:solidFill>
                <a:latin typeface="Calibri"/>
                <a:cs typeface="Calibri"/>
              </a:rPr>
              <a:t>ΠΛΕΟΝΕΚΤΗΜΑΤΑ</a:t>
            </a:r>
            <a:endParaRPr sz="1800" spc="100" baseline="-5000">
              <a:solidFill>
                <a:srgbClr val="C00000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4053840" y="6400799"/>
            <a:ext cx="8138159" cy="457198"/>
          </a:xfrm>
          <a:custGeom>
            <a:avLst/>
            <a:gdLst/>
            <a:ahLst/>
            <a:cxnLst/>
            <a:rect l="l" t="t" r="r" b="b"/>
            <a:pathLst>
              <a:path w="8138159" h="457198">
                <a:moveTo>
                  <a:pt x="0" y="457198"/>
                </a:moveTo>
                <a:lnTo>
                  <a:pt x="8138159" y="457198"/>
                </a:lnTo>
                <a:lnTo>
                  <a:pt x="8138159" y="0"/>
                </a:lnTo>
                <a:lnTo>
                  <a:pt x="0" y="0"/>
                </a:lnTo>
                <a:lnTo>
                  <a:pt x="0" y="457198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053840" y="6333744"/>
            <a:ext cx="8138159" cy="67056"/>
          </a:xfrm>
          <a:custGeom>
            <a:avLst/>
            <a:gdLst/>
            <a:ahLst/>
            <a:cxnLst/>
            <a:rect l="l" t="t" r="r" b="b"/>
            <a:pathLst>
              <a:path w="8138159" h="67055">
                <a:moveTo>
                  <a:pt x="0" y="67055"/>
                </a:moveTo>
                <a:lnTo>
                  <a:pt x="8138159" y="67055"/>
                </a:lnTo>
                <a:lnTo>
                  <a:pt x="8138159" y="0"/>
                </a:lnTo>
                <a:lnTo>
                  <a:pt x="0" y="0"/>
                </a:lnTo>
                <a:lnTo>
                  <a:pt x="0" y="67055"/>
                </a:lnTo>
                <a:close/>
              </a:path>
            </a:pathLst>
          </a:custGeom>
          <a:solidFill>
            <a:srgbClr val="7A7A7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535679" y="5423916"/>
            <a:ext cx="1037844" cy="1037844"/>
          </a:xfrm>
          <a:custGeom>
            <a:avLst/>
            <a:gdLst/>
            <a:ahLst/>
            <a:cxnLst/>
            <a:rect l="l" t="t" r="r" b="b"/>
            <a:pathLst>
              <a:path w="1037844" h="1037843">
                <a:moveTo>
                  <a:pt x="0" y="518922"/>
                </a:moveTo>
                <a:lnTo>
                  <a:pt x="518922" y="1037844"/>
                </a:lnTo>
                <a:lnTo>
                  <a:pt x="1037844" y="518922"/>
                </a:lnTo>
                <a:lnTo>
                  <a:pt x="518922" y="0"/>
                </a:lnTo>
                <a:lnTo>
                  <a:pt x="0" y="518922"/>
                </a:lnTo>
                <a:close/>
              </a:path>
            </a:pathLst>
          </a:custGeom>
          <a:solidFill>
            <a:srgbClr val="959FA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053840" y="1737360"/>
            <a:ext cx="7106411" cy="0"/>
          </a:xfrm>
          <a:custGeom>
            <a:avLst/>
            <a:gdLst/>
            <a:ahLst/>
            <a:cxnLst/>
            <a:rect l="l" t="t" r="r" b="b"/>
            <a:pathLst>
              <a:path w="7106411">
                <a:moveTo>
                  <a:pt x="0" y="0"/>
                </a:moveTo>
                <a:lnTo>
                  <a:pt x="7106411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535679" y="1629155"/>
            <a:ext cx="1037844" cy="1039368"/>
          </a:xfrm>
          <a:custGeom>
            <a:avLst/>
            <a:gdLst/>
            <a:ahLst/>
            <a:cxnLst/>
            <a:rect l="l" t="t" r="r" b="b"/>
            <a:pathLst>
              <a:path w="1037844" h="1039368">
                <a:moveTo>
                  <a:pt x="0" y="519684"/>
                </a:moveTo>
                <a:lnTo>
                  <a:pt x="518922" y="1039368"/>
                </a:lnTo>
                <a:lnTo>
                  <a:pt x="1037844" y="519684"/>
                </a:lnTo>
                <a:lnTo>
                  <a:pt x="518922" y="0"/>
                </a:lnTo>
                <a:lnTo>
                  <a:pt x="0" y="519684"/>
                </a:lnTo>
                <a:close/>
              </a:path>
            </a:pathLst>
          </a:custGeom>
          <a:solidFill>
            <a:srgbClr val="7A7A7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535679" y="2804160"/>
            <a:ext cx="1037844" cy="1037844"/>
          </a:xfrm>
          <a:custGeom>
            <a:avLst/>
            <a:gdLst/>
            <a:ahLst/>
            <a:cxnLst/>
            <a:rect l="l" t="t" r="r" b="b"/>
            <a:pathLst>
              <a:path w="1037844" h="1037843">
                <a:moveTo>
                  <a:pt x="0" y="518922"/>
                </a:moveTo>
                <a:lnTo>
                  <a:pt x="518922" y="1037844"/>
                </a:lnTo>
                <a:lnTo>
                  <a:pt x="1037844" y="518922"/>
                </a:lnTo>
                <a:lnTo>
                  <a:pt x="518922" y="0"/>
                </a:lnTo>
                <a:lnTo>
                  <a:pt x="0" y="518922"/>
                </a:lnTo>
                <a:close/>
              </a:path>
            </a:pathLst>
          </a:custGeom>
          <a:solidFill>
            <a:srgbClr val="90306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535679" y="4114800"/>
            <a:ext cx="1037844" cy="1037844"/>
          </a:xfrm>
          <a:custGeom>
            <a:avLst/>
            <a:gdLst/>
            <a:ahLst/>
            <a:cxnLst/>
            <a:rect l="l" t="t" r="r" b="b"/>
            <a:pathLst>
              <a:path w="1037844" h="1037844">
                <a:moveTo>
                  <a:pt x="0" y="518922"/>
                </a:moveTo>
                <a:lnTo>
                  <a:pt x="518922" y="1037844"/>
                </a:lnTo>
                <a:lnTo>
                  <a:pt x="1037844" y="518922"/>
                </a:lnTo>
                <a:lnTo>
                  <a:pt x="518922" y="0"/>
                </a:lnTo>
                <a:lnTo>
                  <a:pt x="0" y="518922"/>
                </a:lnTo>
                <a:close/>
              </a:path>
            </a:pathLst>
          </a:custGeom>
          <a:solidFill>
            <a:srgbClr val="B1314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0"/>
            <a:ext cx="4053840" cy="6858000"/>
          </a:xfrm>
          <a:custGeom>
            <a:avLst/>
            <a:gdLst/>
            <a:ahLst/>
            <a:cxnLst/>
            <a:rect l="l" t="t" r="r" b="b"/>
            <a:pathLst>
              <a:path w="4053840" h="6858000">
                <a:moveTo>
                  <a:pt x="4053840" y="0"/>
                </a:moveTo>
                <a:lnTo>
                  <a:pt x="0" y="0"/>
                </a:lnTo>
                <a:lnTo>
                  <a:pt x="0" y="6857999"/>
                </a:lnTo>
                <a:lnTo>
                  <a:pt x="4053840" y="6857999"/>
                </a:lnTo>
                <a:lnTo>
                  <a:pt x="405384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0"/>
            <a:ext cx="405384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385816" y="2243328"/>
            <a:ext cx="5346192" cy="481584"/>
          </a:xfrm>
          <a:custGeom>
            <a:avLst/>
            <a:gdLst/>
            <a:ahLst/>
            <a:cxnLst/>
            <a:rect l="l" t="t" r="r" b="b"/>
            <a:pathLst>
              <a:path w="5346192" h="481584">
                <a:moveTo>
                  <a:pt x="0" y="481584"/>
                </a:moveTo>
                <a:lnTo>
                  <a:pt x="5346192" y="481584"/>
                </a:lnTo>
                <a:lnTo>
                  <a:pt x="5346192" y="0"/>
                </a:lnTo>
                <a:lnTo>
                  <a:pt x="0" y="0"/>
                </a:lnTo>
                <a:lnTo>
                  <a:pt x="0" y="481584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385816" y="2243328"/>
            <a:ext cx="5346192" cy="481584"/>
          </a:xfrm>
          <a:custGeom>
            <a:avLst/>
            <a:gdLst/>
            <a:ahLst/>
            <a:cxnLst/>
            <a:rect l="l" t="t" r="r" b="b"/>
            <a:pathLst>
              <a:path w="5346192" h="481584">
                <a:moveTo>
                  <a:pt x="0" y="481584"/>
                </a:moveTo>
                <a:lnTo>
                  <a:pt x="5346192" y="481584"/>
                </a:lnTo>
                <a:lnTo>
                  <a:pt x="5346192" y="0"/>
                </a:lnTo>
                <a:lnTo>
                  <a:pt x="0" y="0"/>
                </a:lnTo>
                <a:lnTo>
                  <a:pt x="0" y="48158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385816" y="2828544"/>
            <a:ext cx="5346192" cy="3352800"/>
          </a:xfrm>
          <a:custGeom>
            <a:avLst/>
            <a:gdLst/>
            <a:ahLst/>
            <a:cxnLst/>
            <a:rect l="l" t="t" r="r" b="b"/>
            <a:pathLst>
              <a:path w="5346192" h="3352800">
                <a:moveTo>
                  <a:pt x="0" y="3352800"/>
                </a:moveTo>
                <a:lnTo>
                  <a:pt x="5346192" y="3352800"/>
                </a:lnTo>
                <a:lnTo>
                  <a:pt x="5346192" y="0"/>
                </a:lnTo>
                <a:lnTo>
                  <a:pt x="0" y="0"/>
                </a:lnTo>
                <a:lnTo>
                  <a:pt x="0" y="3352800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385816" y="2828544"/>
            <a:ext cx="5346192" cy="3352800"/>
          </a:xfrm>
          <a:custGeom>
            <a:avLst/>
            <a:gdLst/>
            <a:ahLst/>
            <a:cxnLst/>
            <a:rect l="l" t="t" r="r" b="b"/>
            <a:pathLst>
              <a:path w="5346192" h="3352800">
                <a:moveTo>
                  <a:pt x="0" y="3352800"/>
                </a:moveTo>
                <a:lnTo>
                  <a:pt x="5346192" y="3352800"/>
                </a:lnTo>
                <a:lnTo>
                  <a:pt x="5346192" y="0"/>
                </a:lnTo>
                <a:lnTo>
                  <a:pt x="0" y="0"/>
                </a:lnTo>
                <a:lnTo>
                  <a:pt x="0" y="33528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275324" y="786129"/>
            <a:ext cx="2749242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 smtClean="0">
                <a:solidFill>
                  <a:srgbClr val="FFFF00"/>
                </a:solidFill>
                <a:latin typeface="Calibri"/>
                <a:cs typeface="Calibri"/>
              </a:rPr>
              <a:t>Ο</a:t>
            </a:r>
            <a:r>
              <a:rPr sz="4800" b="1" spc="9" baseline="3413" dirty="0" smtClean="0">
                <a:solidFill>
                  <a:srgbClr val="FFFF00"/>
                </a:solidFill>
                <a:latin typeface="Calibri"/>
                <a:cs typeface="Calibri"/>
              </a:rPr>
              <a:t>ρ</a:t>
            </a:r>
            <a:r>
              <a:rPr sz="4800" b="1" spc="0" baseline="3413" dirty="0" smtClean="0">
                <a:solidFill>
                  <a:srgbClr val="FFFF00"/>
                </a:solidFill>
                <a:latin typeface="Calibri"/>
                <a:cs typeface="Calibri"/>
              </a:rPr>
              <a:t>ιζό</a:t>
            </a:r>
            <a:r>
              <a:rPr sz="4800" b="1" spc="19" baseline="3413" dirty="0" smtClean="0">
                <a:solidFill>
                  <a:srgbClr val="FFFF00"/>
                </a:solidFill>
                <a:latin typeface="Calibri"/>
                <a:cs typeface="Calibri"/>
              </a:rPr>
              <a:t>ν</a:t>
            </a:r>
            <a:r>
              <a:rPr sz="4800" b="1" spc="0" baseline="3413" dirty="0" smtClean="0">
                <a:solidFill>
                  <a:srgbClr val="FFFF00"/>
                </a:solidFill>
                <a:latin typeface="Calibri"/>
                <a:cs typeface="Calibri"/>
              </a:rPr>
              <a:t>τια</a:t>
            </a:r>
            <a:r>
              <a:rPr sz="4800" b="1" spc="-14" baseline="3413" dirty="0" smtClean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 smtClean="0">
                <a:solidFill>
                  <a:srgbClr val="FFFF00"/>
                </a:solidFill>
                <a:latin typeface="Calibri"/>
                <a:cs typeface="Calibri"/>
              </a:rPr>
              <a:t>δομή</a:t>
            </a:r>
            <a:endParaRPr sz="3200">
              <a:solidFill>
                <a:srgbClr val="FFFF00"/>
              </a:solidFill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51273" y="1842516"/>
            <a:ext cx="6564474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3000" b="1" spc="0" baseline="2730" dirty="0" smtClean="0">
                <a:solidFill>
                  <a:srgbClr val="FFFF00"/>
                </a:solidFill>
                <a:latin typeface="Calibri"/>
                <a:cs typeface="Calibri"/>
              </a:rPr>
              <a:t>Τμη</a:t>
            </a:r>
            <a:r>
              <a:rPr sz="3000" b="1" spc="-4" baseline="2730" dirty="0" smtClean="0">
                <a:solidFill>
                  <a:srgbClr val="FFFF00"/>
                </a:solidFill>
                <a:latin typeface="Calibri"/>
                <a:cs typeface="Calibri"/>
              </a:rPr>
              <a:t>μ</a:t>
            </a:r>
            <a:r>
              <a:rPr sz="3000" b="1" spc="0" baseline="2730" dirty="0" smtClean="0">
                <a:solidFill>
                  <a:srgbClr val="FFFF00"/>
                </a:solidFill>
                <a:latin typeface="Calibri"/>
                <a:cs typeface="Calibri"/>
              </a:rPr>
              <a:t>ατοπο</a:t>
            </a:r>
            <a:r>
              <a:rPr sz="3000" b="1" spc="4" baseline="2730" dirty="0" smtClean="0">
                <a:solidFill>
                  <a:srgbClr val="FFFF00"/>
                </a:solidFill>
                <a:latin typeface="Calibri"/>
                <a:cs typeface="Calibri"/>
              </a:rPr>
              <a:t>ί</a:t>
            </a:r>
            <a:r>
              <a:rPr sz="3000" b="1" spc="-9" baseline="2730" dirty="0" smtClean="0">
                <a:solidFill>
                  <a:srgbClr val="FFFF00"/>
                </a:solidFill>
                <a:latin typeface="Calibri"/>
                <a:cs typeface="Calibri"/>
              </a:rPr>
              <a:t>η</a:t>
            </a:r>
            <a:r>
              <a:rPr sz="3000" b="1" spc="0" baseline="2730" dirty="0" smtClean="0">
                <a:solidFill>
                  <a:srgbClr val="FFFF00"/>
                </a:solidFill>
                <a:latin typeface="Calibri"/>
                <a:cs typeface="Calibri"/>
              </a:rPr>
              <a:t>ση</a:t>
            </a:r>
            <a:r>
              <a:rPr sz="3000" b="1" spc="-39" baseline="2730" dirty="0" smtClean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3000" b="1" spc="0" baseline="2730" dirty="0" smtClean="0">
                <a:solidFill>
                  <a:srgbClr val="FFFF00"/>
                </a:solidFill>
                <a:latin typeface="Calibri"/>
                <a:cs typeface="Calibri"/>
              </a:rPr>
              <a:t>με</a:t>
            </a:r>
            <a:r>
              <a:rPr sz="3000" b="1" spc="-14" baseline="2730" dirty="0" smtClean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3000" b="1" spc="0" baseline="2730" dirty="0" smtClean="0">
                <a:solidFill>
                  <a:srgbClr val="FFFF00"/>
                </a:solidFill>
                <a:latin typeface="Calibri"/>
                <a:cs typeface="Calibri"/>
              </a:rPr>
              <a:t>β</a:t>
            </a:r>
            <a:r>
              <a:rPr sz="3000" b="1" spc="-9" baseline="2730" dirty="0" smtClean="0">
                <a:solidFill>
                  <a:srgbClr val="FFFF00"/>
                </a:solidFill>
                <a:latin typeface="Calibri"/>
                <a:cs typeface="Calibri"/>
              </a:rPr>
              <a:t>ά</a:t>
            </a:r>
            <a:r>
              <a:rPr sz="3000" b="1" spc="0" baseline="2730" dirty="0" smtClean="0">
                <a:solidFill>
                  <a:srgbClr val="FFFF00"/>
                </a:solidFill>
                <a:latin typeface="Calibri"/>
                <a:cs typeface="Calibri"/>
              </a:rPr>
              <a:t>ση τις</a:t>
            </a:r>
            <a:r>
              <a:rPr sz="3000" b="1" spc="-14" baseline="2730" dirty="0" smtClean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3000" b="1" spc="0" baseline="2730" dirty="0" smtClean="0">
                <a:solidFill>
                  <a:srgbClr val="FFFF00"/>
                </a:solidFill>
                <a:latin typeface="Calibri"/>
                <a:cs typeface="Calibri"/>
              </a:rPr>
              <a:t>α</a:t>
            </a:r>
            <a:r>
              <a:rPr sz="3000" b="1" spc="-19" baseline="2730" dirty="0" smtClean="0">
                <a:solidFill>
                  <a:srgbClr val="FFFF00"/>
                </a:solidFill>
                <a:latin typeface="Calibri"/>
                <a:cs typeface="Calibri"/>
              </a:rPr>
              <a:t>θ</a:t>
            </a:r>
            <a:r>
              <a:rPr sz="3000" b="1" spc="0" baseline="2730" dirty="0" smtClean="0">
                <a:solidFill>
                  <a:srgbClr val="FFFF00"/>
                </a:solidFill>
                <a:latin typeface="Calibri"/>
                <a:cs typeface="Calibri"/>
              </a:rPr>
              <a:t>λ</a:t>
            </a:r>
            <a:r>
              <a:rPr sz="3000" b="1" spc="-25" baseline="2730" dirty="0" smtClean="0">
                <a:solidFill>
                  <a:srgbClr val="FFFF00"/>
                </a:solidFill>
                <a:latin typeface="Calibri"/>
                <a:cs typeface="Calibri"/>
              </a:rPr>
              <a:t>η</a:t>
            </a:r>
            <a:r>
              <a:rPr sz="3000" b="1" spc="0" baseline="2730" dirty="0" smtClean="0">
                <a:solidFill>
                  <a:srgbClr val="FFFF00"/>
                </a:solidFill>
                <a:latin typeface="Calibri"/>
                <a:cs typeface="Calibri"/>
              </a:rPr>
              <a:t>τ</a:t>
            </a:r>
            <a:r>
              <a:rPr sz="3000" b="1" spc="4" baseline="2730" dirty="0" smtClean="0">
                <a:solidFill>
                  <a:srgbClr val="FFFF00"/>
                </a:solidFill>
                <a:latin typeface="Calibri"/>
                <a:cs typeface="Calibri"/>
              </a:rPr>
              <a:t>ι</a:t>
            </a:r>
            <a:r>
              <a:rPr sz="3000" b="1" spc="-25" baseline="2730" dirty="0" smtClean="0">
                <a:solidFill>
                  <a:srgbClr val="FFFF00"/>
                </a:solidFill>
                <a:latin typeface="Calibri"/>
                <a:cs typeface="Calibri"/>
              </a:rPr>
              <a:t>κ</a:t>
            </a:r>
            <a:r>
              <a:rPr sz="3000" b="1" spc="0" baseline="2730" dirty="0" smtClean="0">
                <a:solidFill>
                  <a:srgbClr val="FFFF00"/>
                </a:solidFill>
                <a:latin typeface="Calibri"/>
                <a:cs typeface="Calibri"/>
              </a:rPr>
              <a:t>ές</a:t>
            </a:r>
            <a:r>
              <a:rPr sz="3000" b="1" spc="-14" baseline="2730" dirty="0" smtClean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3000" b="1" spc="0" baseline="2730" dirty="0" smtClean="0">
                <a:solidFill>
                  <a:srgbClr val="FFFF00"/>
                </a:solidFill>
                <a:latin typeface="Calibri"/>
                <a:cs typeface="Calibri"/>
              </a:rPr>
              <a:t>υ</a:t>
            </a:r>
            <a:r>
              <a:rPr sz="3000" b="1" spc="9" baseline="2730" dirty="0" smtClean="0">
                <a:solidFill>
                  <a:srgbClr val="FFFF00"/>
                </a:solidFill>
                <a:latin typeface="Calibri"/>
                <a:cs typeface="Calibri"/>
              </a:rPr>
              <a:t>π</a:t>
            </a:r>
            <a:r>
              <a:rPr sz="3000" b="1" spc="0" baseline="2730" dirty="0" smtClean="0">
                <a:solidFill>
                  <a:srgbClr val="FFFF00"/>
                </a:solidFill>
                <a:latin typeface="Calibri"/>
                <a:cs typeface="Calibri"/>
              </a:rPr>
              <a:t>η</a:t>
            </a:r>
            <a:r>
              <a:rPr sz="3000" b="1" spc="4" baseline="2730" dirty="0" smtClean="0">
                <a:solidFill>
                  <a:srgbClr val="FFFF00"/>
                </a:solidFill>
                <a:latin typeface="Calibri"/>
                <a:cs typeface="Calibri"/>
              </a:rPr>
              <a:t>ρ</a:t>
            </a:r>
            <a:r>
              <a:rPr sz="3000" b="1" spc="-29" baseline="2730" dirty="0" smtClean="0">
                <a:solidFill>
                  <a:srgbClr val="FFFF00"/>
                </a:solidFill>
                <a:latin typeface="Calibri"/>
                <a:cs typeface="Calibri"/>
              </a:rPr>
              <a:t>ε</a:t>
            </a:r>
            <a:r>
              <a:rPr sz="3000" b="1" spc="0" baseline="2730" dirty="0" smtClean="0">
                <a:solidFill>
                  <a:srgbClr val="FFFF00"/>
                </a:solidFill>
                <a:latin typeface="Calibri"/>
                <a:cs typeface="Calibri"/>
              </a:rPr>
              <a:t>σίες</a:t>
            </a:r>
            <a:r>
              <a:rPr sz="3000" b="1" spc="-34" baseline="2730" dirty="0" smtClean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3000" b="1" spc="0" baseline="2730" dirty="0" smtClean="0">
                <a:solidFill>
                  <a:srgbClr val="FFFF00"/>
                </a:solidFill>
                <a:latin typeface="Calibri"/>
                <a:cs typeface="Calibri"/>
              </a:rPr>
              <a:t>ή</a:t>
            </a:r>
            <a:r>
              <a:rPr sz="3000" b="1" spc="-4" baseline="2730" dirty="0" smtClean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3000" b="1" spc="0" baseline="2730" dirty="0" smtClean="0">
                <a:solidFill>
                  <a:srgbClr val="FFFF00"/>
                </a:solidFill>
                <a:latin typeface="Calibri"/>
                <a:cs typeface="Calibri"/>
              </a:rPr>
              <a:t>π</a:t>
            </a:r>
            <a:r>
              <a:rPr sz="3000" b="1" spc="9" baseline="2730" dirty="0" smtClean="0">
                <a:solidFill>
                  <a:srgbClr val="FFFF00"/>
                </a:solidFill>
                <a:latin typeface="Calibri"/>
                <a:cs typeface="Calibri"/>
              </a:rPr>
              <a:t>ρ</a:t>
            </a:r>
            <a:r>
              <a:rPr sz="3000" b="1" spc="0" baseline="2730" dirty="0" smtClean="0">
                <a:solidFill>
                  <a:srgbClr val="FFFF00"/>
                </a:solidFill>
                <a:latin typeface="Calibri"/>
                <a:cs typeface="Calibri"/>
              </a:rPr>
              <a:t>οϊ</a:t>
            </a:r>
            <a:r>
              <a:rPr sz="3000" b="1" spc="4" baseline="2730" dirty="0" smtClean="0">
                <a:solidFill>
                  <a:srgbClr val="FFFF00"/>
                </a:solidFill>
                <a:latin typeface="Calibri"/>
                <a:cs typeface="Calibri"/>
              </a:rPr>
              <a:t>ό</a:t>
            </a:r>
            <a:r>
              <a:rPr sz="3000" b="1" spc="14" baseline="2730" dirty="0" smtClean="0">
                <a:solidFill>
                  <a:srgbClr val="FFFF00"/>
                </a:solidFill>
                <a:latin typeface="Calibri"/>
                <a:cs typeface="Calibri"/>
              </a:rPr>
              <a:t>ν</a:t>
            </a:r>
            <a:r>
              <a:rPr sz="3000" b="1" spc="-9" baseline="2730" dirty="0" smtClean="0">
                <a:solidFill>
                  <a:srgbClr val="FFFF00"/>
                </a:solidFill>
                <a:latin typeface="Calibri"/>
                <a:cs typeface="Calibri"/>
              </a:rPr>
              <a:t>τ</a:t>
            </a:r>
            <a:r>
              <a:rPr sz="3000" b="1" spc="0" baseline="2730" dirty="0" smtClean="0">
                <a:solidFill>
                  <a:srgbClr val="FFFF00"/>
                </a:solidFill>
                <a:latin typeface="Calibri"/>
                <a:cs typeface="Calibri"/>
              </a:rPr>
              <a:t>α</a:t>
            </a:r>
            <a:endParaRPr sz="2000">
              <a:solidFill>
                <a:srgbClr val="FFFF00"/>
              </a:solidFill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85816" y="2828544"/>
            <a:ext cx="5346192" cy="3352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710" marR="874091">
              <a:lnSpc>
                <a:spcPts val="2160"/>
              </a:lnSpc>
              <a:spcBef>
                <a:spcPts val="538"/>
              </a:spcBef>
            </a:pPr>
            <a:r>
              <a:rPr sz="1800" spc="0" dirty="0" smtClean="0">
                <a:solidFill>
                  <a:srgbClr val="002060"/>
                </a:solidFill>
                <a:latin typeface="Arial"/>
                <a:cs typeface="Arial"/>
              </a:rPr>
              <a:t>•  </a:t>
            </a:r>
            <a:r>
              <a:rPr sz="1800" spc="129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002060"/>
                </a:solidFill>
                <a:latin typeface="Calibri"/>
                <a:cs typeface="Calibri"/>
              </a:rPr>
              <a:t>Δα</a:t>
            </a:r>
            <a:r>
              <a:rPr sz="1800" spc="-4" dirty="0" smtClean="0">
                <a:solidFill>
                  <a:srgbClr val="002060"/>
                </a:solidFill>
                <a:latin typeface="Calibri"/>
                <a:cs typeface="Calibri"/>
              </a:rPr>
              <a:t>π</a:t>
            </a:r>
            <a:r>
              <a:rPr sz="1800" spc="0" dirty="0" smtClean="0">
                <a:solidFill>
                  <a:srgbClr val="002060"/>
                </a:solidFill>
                <a:latin typeface="Calibri"/>
                <a:cs typeface="Calibri"/>
              </a:rPr>
              <a:t>ανηρή </a:t>
            </a:r>
            <a:r>
              <a:rPr sz="1800" spc="-25" dirty="0" smtClean="0">
                <a:solidFill>
                  <a:srgbClr val="002060"/>
                </a:solidFill>
                <a:latin typeface="Calibri"/>
                <a:cs typeface="Calibri"/>
              </a:rPr>
              <a:t>ε</a:t>
            </a:r>
            <a:r>
              <a:rPr sz="1800" spc="0" dirty="0" smtClean="0">
                <a:solidFill>
                  <a:srgbClr val="002060"/>
                </a:solidFill>
                <a:latin typeface="Calibri"/>
                <a:cs typeface="Calibri"/>
              </a:rPr>
              <a:t>σωτ</a:t>
            </a:r>
            <a:r>
              <a:rPr sz="1800" spc="-4" dirty="0" smtClean="0">
                <a:solidFill>
                  <a:srgbClr val="002060"/>
                </a:solidFill>
                <a:latin typeface="Calibri"/>
                <a:cs typeface="Calibri"/>
              </a:rPr>
              <a:t>ε</a:t>
            </a:r>
            <a:r>
              <a:rPr sz="1800" spc="0" dirty="0" smtClean="0">
                <a:solidFill>
                  <a:srgbClr val="002060"/>
                </a:solidFill>
                <a:latin typeface="Calibri"/>
                <a:cs typeface="Calibri"/>
              </a:rPr>
              <a:t>ρ</a:t>
            </a:r>
            <a:r>
              <a:rPr sz="1800" spc="-4" dirty="0" smtClean="0">
                <a:solidFill>
                  <a:srgbClr val="002060"/>
                </a:solidFill>
                <a:latin typeface="Calibri"/>
                <a:cs typeface="Calibri"/>
              </a:rPr>
              <a:t>ι</a:t>
            </a:r>
            <a:r>
              <a:rPr sz="1800" spc="0" dirty="0" smtClean="0">
                <a:solidFill>
                  <a:srgbClr val="002060"/>
                </a:solidFill>
                <a:latin typeface="Calibri"/>
                <a:cs typeface="Calibri"/>
              </a:rPr>
              <a:t>κή</a:t>
            </a:r>
            <a:r>
              <a:rPr sz="1800" spc="25" dirty="0" smtClean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800" spc="4" dirty="0" smtClean="0">
                <a:solidFill>
                  <a:srgbClr val="002060"/>
                </a:solidFill>
                <a:latin typeface="Calibri"/>
                <a:cs typeface="Calibri"/>
              </a:rPr>
              <a:t>δ</a:t>
            </a:r>
            <a:r>
              <a:rPr sz="1800" spc="0" dirty="0" smtClean="0">
                <a:solidFill>
                  <a:srgbClr val="002060"/>
                </a:solidFill>
                <a:latin typeface="Calibri"/>
                <a:cs typeface="Calibri"/>
              </a:rPr>
              <a:t>ο</a:t>
            </a:r>
            <a:r>
              <a:rPr sz="1800" spc="-4" dirty="0" smtClean="0">
                <a:solidFill>
                  <a:srgbClr val="002060"/>
                </a:solidFill>
                <a:latin typeface="Calibri"/>
                <a:cs typeface="Calibri"/>
              </a:rPr>
              <a:t>μ</a:t>
            </a:r>
            <a:r>
              <a:rPr sz="1800" spc="0" dirty="0" smtClean="0">
                <a:solidFill>
                  <a:srgbClr val="002060"/>
                </a:solidFill>
                <a:latin typeface="Calibri"/>
                <a:cs typeface="Calibri"/>
              </a:rPr>
              <a:t>ή</a:t>
            </a:r>
            <a:r>
              <a:rPr sz="1800" spc="-4" dirty="0" smtClean="0">
                <a:solidFill>
                  <a:srgbClr val="002060"/>
                </a:solidFill>
                <a:latin typeface="Calibri"/>
                <a:cs typeface="Calibri"/>
              </a:rPr>
              <a:t> μ</a:t>
            </a:r>
            <a:r>
              <a:rPr sz="1800" spc="0" dirty="0" smtClean="0">
                <a:solidFill>
                  <a:srgbClr val="002060"/>
                </a:solidFill>
                <a:latin typeface="Calibri"/>
                <a:cs typeface="Calibri"/>
              </a:rPr>
              <a:t>ε</a:t>
            </a:r>
            <a:r>
              <a:rPr sz="1800" spc="4" dirty="0" smtClean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800" spc="0" dirty="0" smtClean="0">
                <a:solidFill>
                  <a:srgbClr val="002060"/>
                </a:solidFill>
                <a:latin typeface="Calibri"/>
                <a:cs typeface="Calibri"/>
              </a:rPr>
              <a:t>επ</a:t>
            </a:r>
            <a:r>
              <a:rPr sz="1800" spc="-4" dirty="0" smtClean="0">
                <a:solidFill>
                  <a:srgbClr val="002060"/>
                </a:solidFill>
                <a:latin typeface="Calibri"/>
                <a:cs typeface="Calibri"/>
              </a:rPr>
              <a:t>ι</a:t>
            </a:r>
            <a:r>
              <a:rPr sz="1800" spc="-64" dirty="0" smtClean="0">
                <a:solidFill>
                  <a:srgbClr val="002060"/>
                </a:solidFill>
                <a:latin typeface="Calibri"/>
                <a:cs typeface="Calibri"/>
              </a:rPr>
              <a:t>κ</a:t>
            </a:r>
            <a:r>
              <a:rPr sz="1800" spc="0" dirty="0" smtClean="0">
                <a:solidFill>
                  <a:srgbClr val="002060"/>
                </a:solidFill>
                <a:latin typeface="Calibri"/>
                <a:cs typeface="Calibri"/>
              </a:rPr>
              <a:t>α</a:t>
            </a:r>
            <a:r>
              <a:rPr sz="1800" spc="-29" dirty="0" smtClean="0">
                <a:solidFill>
                  <a:srgbClr val="002060"/>
                </a:solidFill>
                <a:latin typeface="Calibri"/>
                <a:cs typeface="Calibri"/>
              </a:rPr>
              <a:t>λ</a:t>
            </a:r>
            <a:r>
              <a:rPr sz="1800" spc="0" dirty="0" smtClean="0">
                <a:solidFill>
                  <a:srgbClr val="002060"/>
                </a:solidFill>
                <a:latin typeface="Calibri"/>
                <a:cs typeface="Calibri"/>
              </a:rPr>
              <a:t>ύ</a:t>
            </a:r>
            <a:r>
              <a:rPr sz="1800" spc="-4" dirty="0" smtClean="0">
                <a:solidFill>
                  <a:srgbClr val="002060"/>
                </a:solidFill>
                <a:latin typeface="Calibri"/>
                <a:cs typeface="Calibri"/>
              </a:rPr>
              <a:t>ψ</a:t>
            </a:r>
            <a:r>
              <a:rPr sz="1800" spc="4" dirty="0" smtClean="0">
                <a:solidFill>
                  <a:srgbClr val="002060"/>
                </a:solidFill>
                <a:latin typeface="Calibri"/>
                <a:cs typeface="Calibri"/>
              </a:rPr>
              <a:t>ε</a:t>
            </a:r>
            <a:r>
              <a:rPr sz="1800" spc="0" dirty="0" smtClean="0">
                <a:solidFill>
                  <a:srgbClr val="002060"/>
                </a:solidFill>
                <a:latin typeface="Calibri"/>
                <a:cs typeface="Calibri"/>
              </a:rPr>
              <a:t>ις </a:t>
            </a:r>
            <a:r>
              <a:rPr sz="1800" spc="25" dirty="0" smtClean="0">
                <a:solidFill>
                  <a:srgbClr val="002060"/>
                </a:solidFill>
                <a:latin typeface="Calibri"/>
                <a:cs typeface="Calibri"/>
              </a:rPr>
              <a:t>σ</a:t>
            </a:r>
            <a:r>
              <a:rPr sz="1800" spc="0" dirty="0" smtClean="0">
                <a:solidFill>
                  <a:srgbClr val="002060"/>
                </a:solidFill>
                <a:latin typeface="Calibri"/>
                <a:cs typeface="Calibri"/>
              </a:rPr>
              <a:t>τις</a:t>
            </a:r>
            <a:r>
              <a:rPr sz="1800" spc="14" dirty="0" smtClean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800" spc="-4" dirty="0" smtClean="0">
                <a:solidFill>
                  <a:srgbClr val="002060"/>
                </a:solidFill>
                <a:latin typeface="Calibri"/>
                <a:cs typeface="Calibri"/>
              </a:rPr>
              <a:t>λ</a:t>
            </a:r>
            <a:r>
              <a:rPr sz="1800" spc="0" dirty="0" smtClean="0">
                <a:solidFill>
                  <a:srgbClr val="002060"/>
                </a:solidFill>
                <a:latin typeface="Calibri"/>
                <a:cs typeface="Calibri"/>
              </a:rPr>
              <a:t>ε</a:t>
            </a:r>
            <a:r>
              <a:rPr sz="1800" spc="-29" dirty="0" smtClean="0">
                <a:solidFill>
                  <a:srgbClr val="002060"/>
                </a:solidFill>
                <a:latin typeface="Calibri"/>
                <a:cs typeface="Calibri"/>
              </a:rPr>
              <a:t>ι</a:t>
            </a:r>
            <a:r>
              <a:rPr sz="1800" spc="-14" dirty="0" smtClean="0">
                <a:solidFill>
                  <a:srgbClr val="002060"/>
                </a:solidFill>
                <a:latin typeface="Calibri"/>
                <a:cs typeface="Calibri"/>
              </a:rPr>
              <a:t>τ</a:t>
            </a:r>
            <a:r>
              <a:rPr sz="1800" spc="0" dirty="0" smtClean="0">
                <a:solidFill>
                  <a:srgbClr val="002060"/>
                </a:solidFill>
                <a:latin typeface="Calibri"/>
                <a:cs typeface="Calibri"/>
              </a:rPr>
              <a:t>ου</a:t>
            </a:r>
            <a:r>
              <a:rPr sz="1800" spc="-19" dirty="0" smtClean="0">
                <a:solidFill>
                  <a:srgbClr val="002060"/>
                </a:solidFill>
                <a:latin typeface="Calibri"/>
                <a:cs typeface="Calibri"/>
              </a:rPr>
              <a:t>ρ</a:t>
            </a:r>
            <a:r>
              <a:rPr sz="1800" spc="0" dirty="0" smtClean="0">
                <a:solidFill>
                  <a:srgbClr val="002060"/>
                </a:solidFill>
                <a:latin typeface="Calibri"/>
                <a:cs typeface="Calibri"/>
              </a:rPr>
              <a:t>γίες.</a:t>
            </a:r>
            <a:endParaRPr sz="1800">
              <a:solidFill>
                <a:srgbClr val="002060"/>
              </a:solidFill>
              <a:latin typeface="Calibri"/>
              <a:cs typeface="Calibri"/>
            </a:endParaRPr>
          </a:p>
          <a:p>
            <a:pPr marL="92710" marR="764592">
              <a:lnSpc>
                <a:spcPts val="2160"/>
              </a:lnSpc>
              <a:spcBef>
                <a:spcPts val="2159"/>
              </a:spcBef>
            </a:pPr>
            <a:r>
              <a:rPr sz="1800" spc="0" dirty="0" smtClean="0">
                <a:solidFill>
                  <a:srgbClr val="002060"/>
                </a:solidFill>
                <a:latin typeface="Arial"/>
                <a:cs typeface="Arial"/>
              </a:rPr>
              <a:t>•  </a:t>
            </a:r>
            <a:r>
              <a:rPr sz="1800" spc="129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800" spc="-4" dirty="0" smtClean="0">
                <a:solidFill>
                  <a:srgbClr val="002060"/>
                </a:solidFill>
                <a:latin typeface="Calibri"/>
                <a:cs typeface="Calibri"/>
              </a:rPr>
              <a:t>Π</a:t>
            </a:r>
            <a:r>
              <a:rPr sz="1800" spc="0" dirty="0" smtClean="0">
                <a:solidFill>
                  <a:srgbClr val="002060"/>
                </a:solidFill>
                <a:latin typeface="Calibri"/>
                <a:cs typeface="Calibri"/>
              </a:rPr>
              <a:t>ε</a:t>
            </a:r>
            <a:r>
              <a:rPr sz="1800" spc="-9" dirty="0" smtClean="0">
                <a:solidFill>
                  <a:srgbClr val="002060"/>
                </a:solidFill>
                <a:latin typeface="Calibri"/>
                <a:cs typeface="Calibri"/>
              </a:rPr>
              <a:t>ρ</a:t>
            </a:r>
            <a:r>
              <a:rPr sz="1800" spc="0" dirty="0" smtClean="0">
                <a:solidFill>
                  <a:srgbClr val="002060"/>
                </a:solidFill>
                <a:latin typeface="Calibri"/>
                <a:cs typeface="Calibri"/>
              </a:rPr>
              <a:t>ιο</a:t>
            </a:r>
            <a:r>
              <a:rPr sz="1800" spc="-4" dirty="0" smtClean="0">
                <a:solidFill>
                  <a:srgbClr val="002060"/>
                </a:solidFill>
                <a:latin typeface="Calibri"/>
                <a:cs typeface="Calibri"/>
              </a:rPr>
              <a:t>ρ</a:t>
            </a:r>
            <a:r>
              <a:rPr sz="1800" spc="0" dirty="0" smtClean="0">
                <a:solidFill>
                  <a:srgbClr val="002060"/>
                </a:solidFill>
                <a:latin typeface="Calibri"/>
                <a:cs typeface="Calibri"/>
              </a:rPr>
              <a:t>ί</a:t>
            </a:r>
            <a:r>
              <a:rPr sz="1800" spc="-14" dirty="0" smtClean="0">
                <a:solidFill>
                  <a:srgbClr val="002060"/>
                </a:solidFill>
                <a:latin typeface="Calibri"/>
                <a:cs typeface="Calibri"/>
              </a:rPr>
              <a:t>ζ</a:t>
            </a:r>
            <a:r>
              <a:rPr sz="1800" spc="0" dirty="0" smtClean="0">
                <a:solidFill>
                  <a:srgbClr val="002060"/>
                </a:solidFill>
                <a:latin typeface="Calibri"/>
                <a:cs typeface="Calibri"/>
              </a:rPr>
              <a:t>ει</a:t>
            </a:r>
            <a:r>
              <a:rPr sz="1800" spc="54" dirty="0" smtClean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800" spc="0" dirty="0" smtClean="0">
                <a:solidFill>
                  <a:srgbClr val="002060"/>
                </a:solidFill>
                <a:latin typeface="Calibri"/>
                <a:cs typeface="Calibri"/>
              </a:rPr>
              <a:t>τ</a:t>
            </a:r>
            <a:r>
              <a:rPr sz="1800" spc="-29" dirty="0" smtClean="0">
                <a:solidFill>
                  <a:srgbClr val="002060"/>
                </a:solidFill>
                <a:latin typeface="Calibri"/>
                <a:cs typeface="Calibri"/>
              </a:rPr>
              <a:t>η</a:t>
            </a:r>
            <a:r>
              <a:rPr sz="1800" spc="0" dirty="0" smtClean="0">
                <a:solidFill>
                  <a:srgbClr val="002060"/>
                </a:solidFill>
                <a:latin typeface="Calibri"/>
                <a:cs typeface="Calibri"/>
              </a:rPr>
              <a:t>ν </a:t>
            </a:r>
            <a:r>
              <a:rPr sz="1800" spc="-4" dirty="0" smtClean="0">
                <a:solidFill>
                  <a:srgbClr val="002060"/>
                </a:solidFill>
                <a:latin typeface="Calibri"/>
                <a:cs typeface="Calibri"/>
              </a:rPr>
              <a:t>ε</a:t>
            </a:r>
            <a:r>
              <a:rPr sz="1800" spc="-14" dirty="0" smtClean="0">
                <a:solidFill>
                  <a:srgbClr val="002060"/>
                </a:solidFill>
                <a:latin typeface="Calibri"/>
                <a:cs typeface="Calibri"/>
              </a:rPr>
              <a:t>ξ</a:t>
            </a:r>
            <a:r>
              <a:rPr sz="1800" spc="0" dirty="0" smtClean="0">
                <a:solidFill>
                  <a:srgbClr val="002060"/>
                </a:solidFill>
                <a:latin typeface="Calibri"/>
                <a:cs typeface="Calibri"/>
              </a:rPr>
              <a:t>ε</a:t>
            </a:r>
            <a:r>
              <a:rPr sz="1800" spc="-19" dirty="0" smtClean="0">
                <a:solidFill>
                  <a:srgbClr val="002060"/>
                </a:solidFill>
                <a:latin typeface="Calibri"/>
                <a:cs typeface="Calibri"/>
              </a:rPr>
              <a:t>ι</a:t>
            </a:r>
            <a:r>
              <a:rPr sz="1800" spc="4" dirty="0" smtClean="0">
                <a:solidFill>
                  <a:srgbClr val="002060"/>
                </a:solidFill>
                <a:latin typeface="Calibri"/>
                <a:cs typeface="Calibri"/>
              </a:rPr>
              <a:t>δ</a:t>
            </a:r>
            <a:r>
              <a:rPr sz="1800" spc="0" dirty="0" smtClean="0">
                <a:solidFill>
                  <a:srgbClr val="002060"/>
                </a:solidFill>
                <a:latin typeface="Calibri"/>
                <a:cs typeface="Calibri"/>
              </a:rPr>
              <a:t>ί</a:t>
            </a:r>
            <a:r>
              <a:rPr sz="1800" spc="-29" dirty="0" smtClean="0">
                <a:solidFill>
                  <a:srgbClr val="002060"/>
                </a:solidFill>
                <a:latin typeface="Calibri"/>
                <a:cs typeface="Calibri"/>
              </a:rPr>
              <a:t>κ</a:t>
            </a:r>
            <a:r>
              <a:rPr sz="1800" spc="0" dirty="0" smtClean="0">
                <a:solidFill>
                  <a:srgbClr val="002060"/>
                </a:solidFill>
                <a:latin typeface="Calibri"/>
                <a:cs typeface="Calibri"/>
              </a:rPr>
              <a:t>ε</a:t>
            </a:r>
            <a:r>
              <a:rPr sz="1800" spc="-9" dirty="0" smtClean="0">
                <a:solidFill>
                  <a:srgbClr val="002060"/>
                </a:solidFill>
                <a:latin typeface="Calibri"/>
                <a:cs typeface="Calibri"/>
              </a:rPr>
              <a:t>υ</a:t>
            </a:r>
            <a:r>
              <a:rPr sz="1800" spc="0" dirty="0" smtClean="0">
                <a:solidFill>
                  <a:srgbClr val="002060"/>
                </a:solidFill>
                <a:latin typeface="Calibri"/>
                <a:cs typeface="Calibri"/>
              </a:rPr>
              <a:t>ση</a:t>
            </a:r>
            <a:r>
              <a:rPr sz="1800" spc="29" dirty="0" smtClean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800" spc="-64" dirty="0" smtClean="0">
                <a:solidFill>
                  <a:srgbClr val="002060"/>
                </a:solidFill>
                <a:latin typeface="Calibri"/>
                <a:cs typeface="Calibri"/>
              </a:rPr>
              <a:t>κ</a:t>
            </a:r>
            <a:r>
              <a:rPr sz="1800" spc="0" dirty="0" smtClean="0">
                <a:solidFill>
                  <a:srgbClr val="002060"/>
                </a:solidFill>
                <a:latin typeface="Calibri"/>
                <a:cs typeface="Calibri"/>
              </a:rPr>
              <a:t>αι</a:t>
            </a:r>
            <a:r>
              <a:rPr sz="1800" spc="19" dirty="0" smtClean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800" spc="0" dirty="0" smtClean="0">
                <a:solidFill>
                  <a:srgbClr val="002060"/>
                </a:solidFill>
                <a:latin typeface="Calibri"/>
                <a:cs typeface="Calibri"/>
              </a:rPr>
              <a:t>τ</a:t>
            </a:r>
            <a:r>
              <a:rPr sz="1800" spc="-29" dirty="0" smtClean="0">
                <a:solidFill>
                  <a:srgbClr val="002060"/>
                </a:solidFill>
                <a:latin typeface="Calibri"/>
                <a:cs typeface="Calibri"/>
              </a:rPr>
              <a:t>η</a:t>
            </a:r>
            <a:r>
              <a:rPr sz="1800" spc="0" dirty="0" smtClean="0">
                <a:solidFill>
                  <a:srgbClr val="002060"/>
                </a:solidFill>
                <a:latin typeface="Calibri"/>
                <a:cs typeface="Calibri"/>
              </a:rPr>
              <a:t>ν α</a:t>
            </a:r>
            <a:r>
              <a:rPr sz="1800" spc="-4" dirty="0" smtClean="0">
                <a:solidFill>
                  <a:srgbClr val="002060"/>
                </a:solidFill>
                <a:latin typeface="Calibri"/>
                <a:cs typeface="Calibri"/>
              </a:rPr>
              <a:t>ν</a:t>
            </a:r>
            <a:r>
              <a:rPr sz="1800" spc="0" dirty="0" smtClean="0">
                <a:solidFill>
                  <a:srgbClr val="002060"/>
                </a:solidFill>
                <a:latin typeface="Calibri"/>
                <a:cs typeface="Calibri"/>
              </a:rPr>
              <a:t>άπτυ</a:t>
            </a:r>
            <a:r>
              <a:rPr sz="1800" spc="-9" dirty="0" smtClean="0">
                <a:solidFill>
                  <a:srgbClr val="002060"/>
                </a:solidFill>
                <a:latin typeface="Calibri"/>
                <a:cs typeface="Calibri"/>
              </a:rPr>
              <a:t>ξ</a:t>
            </a:r>
            <a:r>
              <a:rPr sz="1800" spc="0" dirty="0" smtClean="0">
                <a:solidFill>
                  <a:srgbClr val="002060"/>
                </a:solidFill>
                <a:latin typeface="Calibri"/>
                <a:cs typeface="Calibri"/>
              </a:rPr>
              <a:t>η τ</a:t>
            </a:r>
            <a:r>
              <a:rPr sz="1800" spc="-4" dirty="0" smtClean="0">
                <a:solidFill>
                  <a:srgbClr val="002060"/>
                </a:solidFill>
                <a:latin typeface="Calibri"/>
                <a:cs typeface="Calibri"/>
              </a:rPr>
              <a:t>ε</a:t>
            </a:r>
            <a:r>
              <a:rPr sz="1800" spc="0" dirty="0" smtClean="0">
                <a:solidFill>
                  <a:srgbClr val="002060"/>
                </a:solidFill>
                <a:latin typeface="Calibri"/>
                <a:cs typeface="Calibri"/>
              </a:rPr>
              <a:t>χνο</a:t>
            </a:r>
            <a:r>
              <a:rPr sz="1800" spc="4" dirty="0" smtClean="0">
                <a:solidFill>
                  <a:srgbClr val="002060"/>
                </a:solidFill>
                <a:latin typeface="Calibri"/>
                <a:cs typeface="Calibri"/>
              </a:rPr>
              <a:t>γ</a:t>
            </a:r>
            <a:r>
              <a:rPr sz="1800" spc="-14" dirty="0" smtClean="0">
                <a:solidFill>
                  <a:srgbClr val="002060"/>
                </a:solidFill>
                <a:latin typeface="Calibri"/>
                <a:cs typeface="Calibri"/>
              </a:rPr>
              <a:t>ν</a:t>
            </a:r>
            <a:r>
              <a:rPr sz="1800" spc="0" dirty="0" smtClean="0">
                <a:solidFill>
                  <a:srgbClr val="002060"/>
                </a:solidFill>
                <a:latin typeface="Calibri"/>
                <a:cs typeface="Calibri"/>
              </a:rPr>
              <a:t>ωσίας.</a:t>
            </a:r>
            <a:endParaRPr sz="1800">
              <a:solidFill>
                <a:srgbClr val="002060"/>
              </a:solidFill>
              <a:latin typeface="Calibri"/>
              <a:cs typeface="Calibri"/>
            </a:endParaRPr>
          </a:p>
          <a:p>
            <a:pPr marL="92710" marR="767106">
              <a:lnSpc>
                <a:spcPts val="2160"/>
              </a:lnSpc>
              <a:spcBef>
                <a:spcPts val="2162"/>
              </a:spcBef>
            </a:pPr>
            <a:r>
              <a:rPr sz="1800" spc="0" dirty="0" smtClean="0">
                <a:solidFill>
                  <a:srgbClr val="002060"/>
                </a:solidFill>
                <a:latin typeface="Arial"/>
                <a:cs typeface="Arial"/>
              </a:rPr>
              <a:t>•  </a:t>
            </a:r>
            <a:r>
              <a:rPr sz="1800" spc="129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002060"/>
                </a:solidFill>
                <a:latin typeface="Calibri"/>
                <a:cs typeface="Calibri"/>
              </a:rPr>
              <a:t>Δύσ</a:t>
            </a:r>
            <a:r>
              <a:rPr sz="1800" spc="-59" dirty="0" smtClean="0">
                <a:solidFill>
                  <a:srgbClr val="002060"/>
                </a:solidFill>
                <a:latin typeface="Calibri"/>
                <a:cs typeface="Calibri"/>
              </a:rPr>
              <a:t>κ</a:t>
            </a:r>
            <a:r>
              <a:rPr sz="1800" spc="-14" dirty="0" smtClean="0">
                <a:solidFill>
                  <a:srgbClr val="002060"/>
                </a:solidFill>
                <a:latin typeface="Calibri"/>
                <a:cs typeface="Calibri"/>
              </a:rPr>
              <a:t>ο</a:t>
            </a:r>
            <a:r>
              <a:rPr sz="1800" spc="-4" dirty="0" smtClean="0">
                <a:solidFill>
                  <a:srgbClr val="002060"/>
                </a:solidFill>
                <a:latin typeface="Calibri"/>
                <a:cs typeface="Calibri"/>
              </a:rPr>
              <a:t>λ</a:t>
            </a:r>
            <a:r>
              <a:rPr sz="1800" spc="0" dirty="0" smtClean="0">
                <a:solidFill>
                  <a:srgbClr val="002060"/>
                </a:solidFill>
                <a:latin typeface="Calibri"/>
                <a:cs typeface="Calibri"/>
              </a:rPr>
              <a:t>η ε</a:t>
            </a:r>
            <a:r>
              <a:rPr sz="1800" spc="-4" dirty="0" smtClean="0">
                <a:solidFill>
                  <a:srgbClr val="002060"/>
                </a:solidFill>
                <a:latin typeface="Calibri"/>
                <a:cs typeface="Calibri"/>
              </a:rPr>
              <a:t>ν</a:t>
            </a:r>
            <a:r>
              <a:rPr sz="1800" spc="0" dirty="0" smtClean="0">
                <a:solidFill>
                  <a:srgbClr val="002060"/>
                </a:solidFill>
                <a:latin typeface="Calibri"/>
                <a:cs typeface="Calibri"/>
              </a:rPr>
              <a:t>οποίη</a:t>
            </a:r>
            <a:r>
              <a:rPr sz="1800" spc="4" dirty="0" smtClean="0">
                <a:solidFill>
                  <a:srgbClr val="002060"/>
                </a:solidFill>
                <a:latin typeface="Calibri"/>
                <a:cs typeface="Calibri"/>
              </a:rPr>
              <a:t>σ</a:t>
            </a:r>
            <a:r>
              <a:rPr sz="1800" spc="0" dirty="0" smtClean="0">
                <a:solidFill>
                  <a:srgbClr val="002060"/>
                </a:solidFill>
                <a:latin typeface="Calibri"/>
                <a:cs typeface="Calibri"/>
              </a:rPr>
              <a:t>η</a:t>
            </a:r>
            <a:r>
              <a:rPr sz="1800" spc="25" dirty="0" smtClean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800" spc="-64" dirty="0" smtClean="0">
                <a:solidFill>
                  <a:srgbClr val="002060"/>
                </a:solidFill>
                <a:latin typeface="Calibri"/>
                <a:cs typeface="Calibri"/>
              </a:rPr>
              <a:t>κ</a:t>
            </a:r>
            <a:r>
              <a:rPr sz="1800" spc="0" dirty="0" smtClean="0">
                <a:solidFill>
                  <a:srgbClr val="002060"/>
                </a:solidFill>
                <a:latin typeface="Calibri"/>
                <a:cs typeface="Calibri"/>
              </a:rPr>
              <a:t>αι</a:t>
            </a:r>
            <a:r>
              <a:rPr sz="1800" spc="9" dirty="0" smtClean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800" spc="0" dirty="0" smtClean="0">
                <a:solidFill>
                  <a:srgbClr val="002060"/>
                </a:solidFill>
                <a:latin typeface="Calibri"/>
                <a:cs typeface="Calibri"/>
              </a:rPr>
              <a:t>συ</a:t>
            </a:r>
            <a:r>
              <a:rPr sz="1800" spc="4" dirty="0" smtClean="0">
                <a:solidFill>
                  <a:srgbClr val="002060"/>
                </a:solidFill>
                <a:latin typeface="Calibri"/>
                <a:cs typeface="Calibri"/>
              </a:rPr>
              <a:t>ν</a:t>
            </a:r>
            <a:r>
              <a:rPr sz="1800" spc="-14" dirty="0" smtClean="0">
                <a:solidFill>
                  <a:srgbClr val="002060"/>
                </a:solidFill>
                <a:latin typeface="Calibri"/>
                <a:cs typeface="Calibri"/>
              </a:rPr>
              <a:t>τ</a:t>
            </a:r>
            <a:r>
              <a:rPr sz="1800" spc="0" dirty="0" smtClean="0">
                <a:solidFill>
                  <a:srgbClr val="002060"/>
                </a:solidFill>
                <a:latin typeface="Calibri"/>
                <a:cs typeface="Calibri"/>
              </a:rPr>
              <a:t>ον</a:t>
            </a:r>
            <a:r>
              <a:rPr sz="1800" spc="-4" dirty="0" smtClean="0">
                <a:solidFill>
                  <a:srgbClr val="002060"/>
                </a:solidFill>
                <a:latin typeface="Calibri"/>
                <a:cs typeface="Calibri"/>
              </a:rPr>
              <a:t>ι</a:t>
            </a:r>
            <a:r>
              <a:rPr sz="1800" spc="0" dirty="0" smtClean="0">
                <a:solidFill>
                  <a:srgbClr val="002060"/>
                </a:solidFill>
                <a:latin typeface="Calibri"/>
                <a:cs typeface="Calibri"/>
              </a:rPr>
              <a:t>σ</a:t>
            </a:r>
            <a:r>
              <a:rPr sz="1800" spc="-14" dirty="0" smtClean="0">
                <a:solidFill>
                  <a:srgbClr val="002060"/>
                </a:solidFill>
                <a:latin typeface="Calibri"/>
                <a:cs typeface="Calibri"/>
              </a:rPr>
              <a:t>μ</a:t>
            </a:r>
            <a:r>
              <a:rPr sz="1800" spc="0" dirty="0" smtClean="0">
                <a:solidFill>
                  <a:srgbClr val="002060"/>
                </a:solidFill>
                <a:latin typeface="Calibri"/>
                <a:cs typeface="Calibri"/>
              </a:rPr>
              <a:t>ός</a:t>
            </a:r>
            <a:r>
              <a:rPr sz="1800" spc="39" dirty="0" smtClean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800" spc="-4" dirty="0" smtClean="0">
                <a:solidFill>
                  <a:srgbClr val="002060"/>
                </a:solidFill>
                <a:latin typeface="Calibri"/>
                <a:cs typeface="Calibri"/>
              </a:rPr>
              <a:t>μ</a:t>
            </a:r>
            <a:r>
              <a:rPr sz="1800" spc="0" dirty="0" smtClean="0">
                <a:solidFill>
                  <a:srgbClr val="002060"/>
                </a:solidFill>
                <a:latin typeface="Calibri"/>
                <a:cs typeface="Calibri"/>
              </a:rPr>
              <a:t>ε</a:t>
            </a:r>
            <a:r>
              <a:rPr sz="1800" spc="-19" dirty="0" smtClean="0">
                <a:solidFill>
                  <a:srgbClr val="002060"/>
                </a:solidFill>
                <a:latin typeface="Calibri"/>
                <a:cs typeface="Calibri"/>
              </a:rPr>
              <a:t>τ</a:t>
            </a:r>
            <a:r>
              <a:rPr sz="1800" spc="0" dirty="0" smtClean="0">
                <a:solidFill>
                  <a:srgbClr val="002060"/>
                </a:solidFill>
                <a:latin typeface="Calibri"/>
                <a:cs typeface="Calibri"/>
              </a:rPr>
              <a:t>α</a:t>
            </a:r>
            <a:r>
              <a:rPr sz="1800" spc="-29" dirty="0" smtClean="0">
                <a:solidFill>
                  <a:srgbClr val="002060"/>
                </a:solidFill>
                <a:latin typeface="Calibri"/>
                <a:cs typeface="Calibri"/>
              </a:rPr>
              <a:t>ξ</a:t>
            </a:r>
            <a:r>
              <a:rPr sz="1800" spc="0" dirty="0" smtClean="0">
                <a:solidFill>
                  <a:srgbClr val="002060"/>
                </a:solidFill>
                <a:latin typeface="Calibri"/>
                <a:cs typeface="Calibri"/>
              </a:rPr>
              <a:t>ύ </a:t>
            </a:r>
            <a:r>
              <a:rPr sz="1800" spc="-14" dirty="0" smtClean="0">
                <a:solidFill>
                  <a:srgbClr val="002060"/>
                </a:solidFill>
                <a:latin typeface="Calibri"/>
                <a:cs typeface="Calibri"/>
              </a:rPr>
              <a:t>τω</a:t>
            </a:r>
            <a:r>
              <a:rPr sz="1800" spc="0" dirty="0" smtClean="0">
                <a:solidFill>
                  <a:srgbClr val="002060"/>
                </a:solidFill>
                <a:latin typeface="Calibri"/>
                <a:cs typeface="Calibri"/>
              </a:rPr>
              <a:t>ν</a:t>
            </a:r>
            <a:r>
              <a:rPr sz="1800" spc="19" dirty="0" smtClean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800" spc="0" dirty="0" smtClean="0">
                <a:solidFill>
                  <a:srgbClr val="002060"/>
                </a:solidFill>
                <a:latin typeface="Calibri"/>
                <a:cs typeface="Calibri"/>
              </a:rPr>
              <a:t>τ</a:t>
            </a:r>
            <a:r>
              <a:rPr sz="1800" spc="-4" dirty="0" smtClean="0">
                <a:solidFill>
                  <a:srgbClr val="002060"/>
                </a:solidFill>
                <a:latin typeface="Calibri"/>
                <a:cs typeface="Calibri"/>
              </a:rPr>
              <a:t>μ</a:t>
            </a:r>
            <a:r>
              <a:rPr sz="1800" spc="4" dirty="0" smtClean="0">
                <a:solidFill>
                  <a:srgbClr val="002060"/>
                </a:solidFill>
                <a:latin typeface="Calibri"/>
                <a:cs typeface="Calibri"/>
              </a:rPr>
              <a:t>η</a:t>
            </a:r>
            <a:r>
              <a:rPr sz="1800" spc="-19" dirty="0" smtClean="0">
                <a:solidFill>
                  <a:srgbClr val="002060"/>
                </a:solidFill>
                <a:latin typeface="Calibri"/>
                <a:cs typeface="Calibri"/>
              </a:rPr>
              <a:t>μ</a:t>
            </a:r>
            <a:r>
              <a:rPr sz="1800" spc="0" dirty="0" smtClean="0">
                <a:solidFill>
                  <a:srgbClr val="002060"/>
                </a:solidFill>
                <a:latin typeface="Calibri"/>
                <a:cs typeface="Calibri"/>
              </a:rPr>
              <a:t>ά</a:t>
            </a:r>
            <a:r>
              <a:rPr sz="1800" spc="-14" dirty="0" smtClean="0">
                <a:solidFill>
                  <a:srgbClr val="002060"/>
                </a:solidFill>
                <a:latin typeface="Calibri"/>
                <a:cs typeface="Calibri"/>
              </a:rPr>
              <a:t>τω</a:t>
            </a:r>
            <a:r>
              <a:rPr sz="1800" spc="0" dirty="0" smtClean="0">
                <a:solidFill>
                  <a:srgbClr val="002060"/>
                </a:solidFill>
                <a:latin typeface="Calibri"/>
                <a:cs typeface="Calibri"/>
              </a:rPr>
              <a:t>ν</a:t>
            </a:r>
            <a:r>
              <a:rPr sz="1800" spc="44" dirty="0" smtClean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800" spc="-4" dirty="0" smtClean="0">
                <a:solidFill>
                  <a:srgbClr val="002060"/>
                </a:solidFill>
                <a:latin typeface="Calibri"/>
                <a:cs typeface="Calibri"/>
              </a:rPr>
              <a:t>μ</a:t>
            </a:r>
            <a:r>
              <a:rPr sz="1800" spc="0" dirty="0" smtClean="0">
                <a:solidFill>
                  <a:srgbClr val="002060"/>
                </a:solidFill>
                <a:latin typeface="Calibri"/>
                <a:cs typeface="Calibri"/>
              </a:rPr>
              <a:t>ε</a:t>
            </a:r>
            <a:r>
              <a:rPr sz="1800" spc="4" dirty="0" smtClean="0">
                <a:solidFill>
                  <a:srgbClr val="002060"/>
                </a:solidFill>
                <a:latin typeface="Calibri"/>
                <a:cs typeface="Calibri"/>
              </a:rPr>
              <a:t> δ</a:t>
            </a:r>
            <a:r>
              <a:rPr sz="1800" spc="0" dirty="0" smtClean="0">
                <a:solidFill>
                  <a:srgbClr val="002060"/>
                </a:solidFill>
                <a:latin typeface="Calibri"/>
                <a:cs typeface="Calibri"/>
              </a:rPr>
              <a:t>ιαφορ</a:t>
            </a:r>
            <a:r>
              <a:rPr sz="1800" spc="-4" dirty="0" smtClean="0">
                <a:solidFill>
                  <a:srgbClr val="002060"/>
                </a:solidFill>
                <a:latin typeface="Calibri"/>
                <a:cs typeface="Calibri"/>
              </a:rPr>
              <a:t>ε</a:t>
            </a:r>
            <a:r>
              <a:rPr sz="1800" spc="0" dirty="0" smtClean="0">
                <a:solidFill>
                  <a:srgbClr val="002060"/>
                </a:solidFill>
                <a:latin typeface="Calibri"/>
                <a:cs typeface="Calibri"/>
              </a:rPr>
              <a:t>τι</a:t>
            </a:r>
            <a:r>
              <a:rPr sz="1800" spc="-64" dirty="0" smtClean="0">
                <a:solidFill>
                  <a:srgbClr val="002060"/>
                </a:solidFill>
                <a:latin typeface="Calibri"/>
                <a:cs typeface="Calibri"/>
              </a:rPr>
              <a:t>κ</a:t>
            </a:r>
            <a:r>
              <a:rPr sz="1800" spc="0" dirty="0" smtClean="0">
                <a:solidFill>
                  <a:srgbClr val="002060"/>
                </a:solidFill>
                <a:latin typeface="Calibri"/>
                <a:cs typeface="Calibri"/>
              </a:rPr>
              <a:t>ά</a:t>
            </a:r>
            <a:r>
              <a:rPr sz="1800" spc="34" dirty="0" smtClean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800" spc="0" dirty="0" smtClean="0">
                <a:solidFill>
                  <a:srgbClr val="002060"/>
                </a:solidFill>
                <a:latin typeface="Calibri"/>
                <a:cs typeface="Calibri"/>
              </a:rPr>
              <a:t>προ</a:t>
            </a:r>
            <a:r>
              <a:rPr sz="1800" spc="-4" dirty="0" smtClean="0">
                <a:solidFill>
                  <a:srgbClr val="002060"/>
                </a:solidFill>
                <a:latin typeface="Calibri"/>
                <a:cs typeface="Calibri"/>
              </a:rPr>
              <a:t>ϊ</a:t>
            </a:r>
            <a:r>
              <a:rPr sz="1800" spc="0" dirty="0" smtClean="0">
                <a:solidFill>
                  <a:srgbClr val="002060"/>
                </a:solidFill>
                <a:latin typeface="Calibri"/>
                <a:cs typeface="Calibri"/>
              </a:rPr>
              <a:t>ό</a:t>
            </a:r>
            <a:r>
              <a:rPr sz="1800" spc="4" dirty="0" smtClean="0">
                <a:solidFill>
                  <a:srgbClr val="002060"/>
                </a:solidFill>
                <a:latin typeface="Calibri"/>
                <a:cs typeface="Calibri"/>
              </a:rPr>
              <a:t>ν</a:t>
            </a:r>
            <a:r>
              <a:rPr sz="1800" spc="-14" dirty="0" smtClean="0">
                <a:solidFill>
                  <a:srgbClr val="002060"/>
                </a:solidFill>
                <a:latin typeface="Calibri"/>
                <a:cs typeface="Calibri"/>
              </a:rPr>
              <a:t>τ</a:t>
            </a:r>
            <a:r>
              <a:rPr sz="1800" spc="0" dirty="0" smtClean="0">
                <a:solidFill>
                  <a:srgbClr val="002060"/>
                </a:solidFill>
                <a:latin typeface="Calibri"/>
                <a:cs typeface="Calibri"/>
              </a:rPr>
              <a:t>α</a:t>
            </a:r>
            <a:endParaRPr sz="1800">
              <a:solidFill>
                <a:srgbClr val="002060"/>
              </a:solidFill>
              <a:latin typeface="Calibri"/>
              <a:cs typeface="Calibri"/>
            </a:endParaRPr>
          </a:p>
          <a:p>
            <a:pPr marL="92710">
              <a:lnSpc>
                <a:spcPct val="101725"/>
              </a:lnSpc>
            </a:pPr>
            <a:r>
              <a:rPr sz="1800" spc="0" dirty="0" smtClean="0">
                <a:solidFill>
                  <a:srgbClr val="002060"/>
                </a:solidFill>
                <a:latin typeface="Calibri"/>
                <a:cs typeface="Calibri"/>
              </a:rPr>
              <a:t>ή υπηρ</a:t>
            </a:r>
            <a:r>
              <a:rPr sz="1800" spc="-29" dirty="0" smtClean="0">
                <a:solidFill>
                  <a:srgbClr val="002060"/>
                </a:solidFill>
                <a:latin typeface="Calibri"/>
                <a:cs typeface="Calibri"/>
              </a:rPr>
              <a:t>ε</a:t>
            </a:r>
            <a:r>
              <a:rPr sz="1800" spc="0" dirty="0" smtClean="0">
                <a:solidFill>
                  <a:srgbClr val="002060"/>
                </a:solidFill>
                <a:latin typeface="Calibri"/>
                <a:cs typeface="Calibri"/>
              </a:rPr>
              <a:t>σίες.</a:t>
            </a:r>
            <a:endParaRPr sz="1800">
              <a:solidFill>
                <a:srgbClr val="002060"/>
              </a:solidFill>
              <a:latin typeface="Calibri"/>
              <a:cs typeface="Calibri"/>
            </a:endParaRPr>
          </a:p>
          <a:p>
            <a:pPr marL="92710" marR="473584">
              <a:lnSpc>
                <a:spcPts val="2160"/>
              </a:lnSpc>
              <a:spcBef>
                <a:spcPts val="2216"/>
              </a:spcBef>
            </a:pPr>
            <a:r>
              <a:rPr sz="1800" spc="0" dirty="0" smtClean="0">
                <a:solidFill>
                  <a:srgbClr val="002060"/>
                </a:solidFill>
                <a:latin typeface="Arial"/>
                <a:cs typeface="Arial"/>
              </a:rPr>
              <a:t>•  </a:t>
            </a:r>
            <a:r>
              <a:rPr sz="1800" spc="129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002060"/>
                </a:solidFill>
                <a:latin typeface="Calibri"/>
                <a:cs typeface="Calibri"/>
              </a:rPr>
              <a:t>Δυσ</a:t>
            </a:r>
            <a:r>
              <a:rPr sz="1800" spc="-59" dirty="0" smtClean="0">
                <a:solidFill>
                  <a:srgbClr val="002060"/>
                </a:solidFill>
                <a:latin typeface="Calibri"/>
                <a:cs typeface="Calibri"/>
              </a:rPr>
              <a:t>κ</a:t>
            </a:r>
            <a:r>
              <a:rPr sz="1800" spc="-14" dirty="0" smtClean="0">
                <a:solidFill>
                  <a:srgbClr val="002060"/>
                </a:solidFill>
                <a:latin typeface="Calibri"/>
                <a:cs typeface="Calibri"/>
              </a:rPr>
              <a:t>ο</a:t>
            </a:r>
            <a:r>
              <a:rPr sz="1800" spc="-4" dirty="0" smtClean="0">
                <a:solidFill>
                  <a:srgbClr val="002060"/>
                </a:solidFill>
                <a:latin typeface="Calibri"/>
                <a:cs typeface="Calibri"/>
              </a:rPr>
              <a:t>λ</a:t>
            </a:r>
            <a:r>
              <a:rPr sz="1800" spc="0" dirty="0" smtClean="0">
                <a:solidFill>
                  <a:srgbClr val="002060"/>
                </a:solidFill>
                <a:latin typeface="Calibri"/>
                <a:cs typeface="Calibri"/>
              </a:rPr>
              <a:t>ε</a:t>
            </a:r>
            <a:r>
              <a:rPr sz="1800" spc="-19" dirty="0" smtClean="0">
                <a:solidFill>
                  <a:srgbClr val="002060"/>
                </a:solidFill>
                <a:latin typeface="Calibri"/>
                <a:cs typeface="Calibri"/>
              </a:rPr>
              <a:t>ύ</a:t>
            </a:r>
            <a:r>
              <a:rPr sz="1800" spc="0" dirty="0" smtClean="0">
                <a:solidFill>
                  <a:srgbClr val="002060"/>
                </a:solidFill>
                <a:latin typeface="Calibri"/>
                <a:cs typeface="Calibri"/>
              </a:rPr>
              <a:t>ει</a:t>
            </a:r>
            <a:r>
              <a:rPr sz="1800" spc="29" dirty="0" smtClean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800" spc="0" dirty="0" smtClean="0">
                <a:solidFill>
                  <a:srgbClr val="002060"/>
                </a:solidFill>
                <a:latin typeface="Calibri"/>
                <a:cs typeface="Calibri"/>
              </a:rPr>
              <a:t>τ</a:t>
            </a:r>
            <a:r>
              <a:rPr sz="1800" spc="-29" dirty="0" smtClean="0">
                <a:solidFill>
                  <a:srgbClr val="002060"/>
                </a:solidFill>
                <a:latin typeface="Calibri"/>
                <a:cs typeface="Calibri"/>
              </a:rPr>
              <a:t>η</a:t>
            </a:r>
            <a:r>
              <a:rPr sz="1800" spc="0" dirty="0" smtClean="0">
                <a:solidFill>
                  <a:srgbClr val="002060"/>
                </a:solidFill>
                <a:latin typeface="Calibri"/>
                <a:cs typeface="Calibri"/>
              </a:rPr>
              <a:t>ν</a:t>
            </a:r>
            <a:r>
              <a:rPr sz="1800" spc="4" dirty="0" smtClean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800" spc="-4" dirty="0" smtClean="0">
                <a:solidFill>
                  <a:srgbClr val="002060"/>
                </a:solidFill>
                <a:latin typeface="Calibri"/>
                <a:cs typeface="Calibri"/>
              </a:rPr>
              <a:t>λ</a:t>
            </a:r>
            <a:r>
              <a:rPr sz="1800" spc="4" dirty="0" smtClean="0">
                <a:solidFill>
                  <a:srgbClr val="002060"/>
                </a:solidFill>
                <a:latin typeface="Calibri"/>
                <a:cs typeface="Calibri"/>
              </a:rPr>
              <a:t>ή</a:t>
            </a:r>
            <a:r>
              <a:rPr sz="1800" spc="0" dirty="0" smtClean="0">
                <a:solidFill>
                  <a:srgbClr val="002060"/>
                </a:solidFill>
                <a:latin typeface="Calibri"/>
                <a:cs typeface="Calibri"/>
              </a:rPr>
              <a:t>ψη</a:t>
            </a:r>
            <a:r>
              <a:rPr sz="1800" spc="-4" dirty="0" smtClean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800" spc="25" dirty="0" smtClean="0">
                <a:solidFill>
                  <a:srgbClr val="002060"/>
                </a:solidFill>
                <a:latin typeface="Calibri"/>
                <a:cs typeface="Calibri"/>
              </a:rPr>
              <a:t>σ</a:t>
            </a:r>
            <a:r>
              <a:rPr sz="1800" spc="-14" dirty="0" smtClean="0">
                <a:solidFill>
                  <a:srgbClr val="002060"/>
                </a:solidFill>
                <a:latin typeface="Calibri"/>
                <a:cs typeface="Calibri"/>
              </a:rPr>
              <a:t>τ</a:t>
            </a:r>
            <a:r>
              <a:rPr sz="1800" spc="0" dirty="0" smtClean="0">
                <a:solidFill>
                  <a:srgbClr val="002060"/>
                </a:solidFill>
                <a:latin typeface="Calibri"/>
                <a:cs typeface="Calibri"/>
              </a:rPr>
              <a:t>ρα</a:t>
            </a:r>
            <a:r>
              <a:rPr sz="1800" spc="-4" dirty="0" smtClean="0">
                <a:solidFill>
                  <a:srgbClr val="002060"/>
                </a:solidFill>
                <a:latin typeface="Calibri"/>
                <a:cs typeface="Calibri"/>
              </a:rPr>
              <a:t>τ</a:t>
            </a:r>
            <a:r>
              <a:rPr sz="1800" spc="-19" dirty="0" smtClean="0">
                <a:solidFill>
                  <a:srgbClr val="002060"/>
                </a:solidFill>
                <a:latin typeface="Calibri"/>
                <a:cs typeface="Calibri"/>
              </a:rPr>
              <a:t>η</a:t>
            </a:r>
            <a:r>
              <a:rPr sz="1800" spc="0" dirty="0" smtClean="0">
                <a:solidFill>
                  <a:srgbClr val="002060"/>
                </a:solidFill>
                <a:latin typeface="Calibri"/>
                <a:cs typeface="Calibri"/>
              </a:rPr>
              <a:t>γι</a:t>
            </a:r>
            <a:r>
              <a:rPr sz="1800" spc="-39" dirty="0" smtClean="0">
                <a:solidFill>
                  <a:srgbClr val="002060"/>
                </a:solidFill>
                <a:latin typeface="Calibri"/>
                <a:cs typeface="Calibri"/>
              </a:rPr>
              <a:t>κ</a:t>
            </a:r>
            <a:r>
              <a:rPr sz="1800" spc="-14" dirty="0" smtClean="0">
                <a:solidFill>
                  <a:srgbClr val="002060"/>
                </a:solidFill>
                <a:latin typeface="Calibri"/>
                <a:cs typeface="Calibri"/>
              </a:rPr>
              <a:t>ώ</a:t>
            </a:r>
            <a:r>
              <a:rPr sz="1800" spc="0" dirty="0" smtClean="0">
                <a:solidFill>
                  <a:srgbClr val="002060"/>
                </a:solidFill>
                <a:latin typeface="Calibri"/>
                <a:cs typeface="Calibri"/>
              </a:rPr>
              <a:t>ν</a:t>
            </a:r>
            <a:r>
              <a:rPr sz="1800" spc="19" dirty="0" smtClean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800" spc="0" dirty="0" smtClean="0">
                <a:solidFill>
                  <a:srgbClr val="002060"/>
                </a:solidFill>
                <a:latin typeface="Calibri"/>
                <a:cs typeface="Calibri"/>
              </a:rPr>
              <a:t>αποφ</a:t>
            </a:r>
            <a:r>
              <a:rPr sz="1800" spc="-9" dirty="0" smtClean="0">
                <a:solidFill>
                  <a:srgbClr val="002060"/>
                </a:solidFill>
                <a:latin typeface="Calibri"/>
                <a:cs typeface="Calibri"/>
              </a:rPr>
              <a:t>ά</a:t>
            </a:r>
            <a:r>
              <a:rPr sz="1800" spc="0" dirty="0" smtClean="0">
                <a:solidFill>
                  <a:srgbClr val="002060"/>
                </a:solidFill>
                <a:latin typeface="Calibri"/>
                <a:cs typeface="Calibri"/>
              </a:rPr>
              <a:t>σε</a:t>
            </a:r>
            <a:r>
              <a:rPr sz="1800" spc="-19" dirty="0" smtClean="0">
                <a:solidFill>
                  <a:srgbClr val="002060"/>
                </a:solidFill>
                <a:latin typeface="Calibri"/>
                <a:cs typeface="Calibri"/>
              </a:rPr>
              <a:t>ω</a:t>
            </a:r>
            <a:r>
              <a:rPr sz="1800" spc="0" dirty="0" smtClean="0">
                <a:solidFill>
                  <a:srgbClr val="002060"/>
                </a:solidFill>
                <a:latin typeface="Calibri"/>
                <a:cs typeface="Calibri"/>
              </a:rPr>
              <a:t>ν για</a:t>
            </a:r>
            <a:r>
              <a:rPr sz="1800" spc="9" dirty="0" smtClean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800" spc="0" dirty="0" smtClean="0">
                <a:solidFill>
                  <a:srgbClr val="002060"/>
                </a:solidFill>
                <a:latin typeface="Calibri"/>
                <a:cs typeface="Calibri"/>
              </a:rPr>
              <a:t>α</a:t>
            </a:r>
            <a:r>
              <a:rPr sz="1800" spc="4" dirty="0" smtClean="0">
                <a:solidFill>
                  <a:srgbClr val="002060"/>
                </a:solidFill>
                <a:latin typeface="Calibri"/>
                <a:cs typeface="Calibri"/>
              </a:rPr>
              <a:t>λ</a:t>
            </a:r>
            <a:r>
              <a:rPr sz="1800" spc="-29" dirty="0" smtClean="0">
                <a:solidFill>
                  <a:srgbClr val="002060"/>
                </a:solidFill>
                <a:latin typeface="Calibri"/>
                <a:cs typeface="Calibri"/>
              </a:rPr>
              <a:t>λ</a:t>
            </a:r>
            <a:r>
              <a:rPr sz="1800" spc="0" dirty="0" smtClean="0">
                <a:solidFill>
                  <a:srgbClr val="002060"/>
                </a:solidFill>
                <a:latin typeface="Calibri"/>
                <a:cs typeface="Calibri"/>
              </a:rPr>
              <a:t>αγ</a:t>
            </a:r>
            <a:r>
              <a:rPr sz="1800" spc="4" dirty="0" smtClean="0">
                <a:solidFill>
                  <a:srgbClr val="002060"/>
                </a:solidFill>
                <a:latin typeface="Calibri"/>
                <a:cs typeface="Calibri"/>
              </a:rPr>
              <a:t>ή</a:t>
            </a:r>
            <a:r>
              <a:rPr sz="1800" spc="0" dirty="0" smtClean="0">
                <a:solidFill>
                  <a:srgbClr val="002060"/>
                </a:solidFill>
                <a:latin typeface="Calibri"/>
                <a:cs typeface="Calibri"/>
              </a:rPr>
              <a:t>,</a:t>
            </a:r>
            <a:r>
              <a:rPr sz="1800" spc="19" dirty="0" smtClean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800" spc="0" dirty="0" smtClean="0">
                <a:solidFill>
                  <a:srgbClr val="002060"/>
                </a:solidFill>
                <a:latin typeface="Calibri"/>
                <a:cs typeface="Calibri"/>
              </a:rPr>
              <a:t>προσθ</a:t>
            </a:r>
            <a:r>
              <a:rPr sz="1800" spc="4" dirty="0" smtClean="0">
                <a:solidFill>
                  <a:srgbClr val="002060"/>
                </a:solidFill>
                <a:latin typeface="Calibri"/>
                <a:cs typeface="Calibri"/>
              </a:rPr>
              <a:t>ή</a:t>
            </a:r>
            <a:r>
              <a:rPr sz="1800" spc="0" dirty="0" smtClean="0">
                <a:solidFill>
                  <a:srgbClr val="002060"/>
                </a:solidFill>
                <a:latin typeface="Calibri"/>
                <a:cs typeface="Calibri"/>
              </a:rPr>
              <a:t>κη ή </a:t>
            </a:r>
            <a:r>
              <a:rPr sz="1800" spc="4" dirty="0" smtClean="0">
                <a:solidFill>
                  <a:srgbClr val="002060"/>
                </a:solidFill>
                <a:latin typeface="Calibri"/>
                <a:cs typeface="Calibri"/>
              </a:rPr>
              <a:t>δ</a:t>
            </a:r>
            <a:r>
              <a:rPr sz="1800" spc="0" dirty="0" smtClean="0">
                <a:solidFill>
                  <a:srgbClr val="002060"/>
                </a:solidFill>
                <a:latin typeface="Calibri"/>
                <a:cs typeface="Calibri"/>
              </a:rPr>
              <a:t>ια</a:t>
            </a:r>
            <a:r>
              <a:rPr sz="1800" spc="-64" dirty="0" smtClean="0">
                <a:solidFill>
                  <a:srgbClr val="002060"/>
                </a:solidFill>
                <a:latin typeface="Calibri"/>
                <a:cs typeface="Calibri"/>
              </a:rPr>
              <a:t>κ</a:t>
            </a:r>
            <a:r>
              <a:rPr sz="1800" spc="0" dirty="0" smtClean="0">
                <a:solidFill>
                  <a:srgbClr val="002060"/>
                </a:solidFill>
                <a:latin typeface="Calibri"/>
                <a:cs typeface="Calibri"/>
              </a:rPr>
              <a:t>οπή υπηρ</a:t>
            </a:r>
            <a:r>
              <a:rPr sz="1800" spc="-29" dirty="0" smtClean="0">
                <a:solidFill>
                  <a:srgbClr val="002060"/>
                </a:solidFill>
                <a:latin typeface="Calibri"/>
                <a:cs typeface="Calibri"/>
              </a:rPr>
              <a:t>ε</a:t>
            </a:r>
            <a:r>
              <a:rPr sz="1800" spc="0" dirty="0" smtClean="0">
                <a:solidFill>
                  <a:srgbClr val="002060"/>
                </a:solidFill>
                <a:latin typeface="Calibri"/>
                <a:cs typeface="Calibri"/>
              </a:rPr>
              <a:t>σι</a:t>
            </a:r>
            <a:r>
              <a:rPr sz="1800" spc="-14" dirty="0" smtClean="0">
                <a:solidFill>
                  <a:srgbClr val="002060"/>
                </a:solidFill>
                <a:latin typeface="Calibri"/>
                <a:cs typeface="Calibri"/>
              </a:rPr>
              <a:t>ώ</a:t>
            </a:r>
            <a:r>
              <a:rPr sz="1800" spc="0" dirty="0" smtClean="0">
                <a:solidFill>
                  <a:srgbClr val="002060"/>
                </a:solidFill>
                <a:latin typeface="Calibri"/>
                <a:cs typeface="Calibri"/>
              </a:rPr>
              <a:t>ν.</a:t>
            </a:r>
            <a:endParaRPr sz="1800">
              <a:solidFill>
                <a:srgbClr val="002060"/>
              </a:solidFill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385816" y="2243328"/>
            <a:ext cx="5586984" cy="4815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50"/>
              </a:lnSpc>
              <a:spcBef>
                <a:spcPts val="32"/>
              </a:spcBef>
            </a:pPr>
            <a:endParaRPr sz="750"/>
          </a:p>
          <a:p>
            <a:pPr marL="1781301" marR="1781784" algn="ctr">
              <a:lnSpc>
                <a:spcPct val="101725"/>
              </a:lnSpc>
            </a:pPr>
            <a:r>
              <a:rPr sz="1800" b="1" spc="100" dirty="0" smtClean="0">
                <a:solidFill>
                  <a:srgbClr val="C00000"/>
                </a:solidFill>
                <a:latin typeface="Calibri"/>
                <a:cs typeface="Calibri"/>
              </a:rPr>
              <a:t>ΜΕΙΟΝΕΚΤΗΜΑΤΑ</a:t>
            </a:r>
            <a:endParaRPr sz="1800" spc="100">
              <a:solidFill>
                <a:srgbClr val="C00000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0" y="6400799"/>
            <a:ext cx="12192000" cy="457200"/>
          </a:xfrm>
          <a:custGeom>
            <a:avLst/>
            <a:gdLst/>
            <a:ahLst/>
            <a:cxnLst/>
            <a:rect l="l" t="t" r="r" b="b"/>
            <a:pathLst>
              <a:path w="12192000" h="457199">
                <a:moveTo>
                  <a:pt x="12192000" y="0"/>
                </a:moveTo>
                <a:lnTo>
                  <a:pt x="0" y="0"/>
                </a:lnTo>
                <a:lnTo>
                  <a:pt x="0" y="457198"/>
                </a:lnTo>
                <a:lnTo>
                  <a:pt x="12192000" y="457198"/>
                </a:lnTo>
                <a:lnTo>
                  <a:pt x="12192000" y="0"/>
                </a:lnTo>
                <a:close/>
              </a:path>
            </a:pathLst>
          </a:custGeom>
          <a:solidFill>
            <a:srgbClr val="90306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0" y="6333744"/>
            <a:ext cx="12192000" cy="67056"/>
          </a:xfrm>
          <a:custGeom>
            <a:avLst/>
            <a:gdLst/>
            <a:ahLst/>
            <a:cxnLst/>
            <a:rect l="l" t="t" r="r" b="b"/>
            <a:pathLst>
              <a:path w="12192000" h="67055">
                <a:moveTo>
                  <a:pt x="0" y="67055"/>
                </a:moveTo>
                <a:lnTo>
                  <a:pt x="12192000" y="67055"/>
                </a:lnTo>
                <a:lnTo>
                  <a:pt x="12192000" y="0"/>
                </a:lnTo>
                <a:lnTo>
                  <a:pt x="0" y="0"/>
                </a:lnTo>
                <a:lnTo>
                  <a:pt x="0" y="67055"/>
                </a:lnTo>
                <a:close/>
              </a:path>
            </a:pathLst>
          </a:custGeom>
          <a:solidFill>
            <a:srgbClr val="7A7A7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193292" y="1737360"/>
            <a:ext cx="9966960" cy="0"/>
          </a:xfrm>
          <a:custGeom>
            <a:avLst/>
            <a:gdLst/>
            <a:ahLst/>
            <a:cxnLst/>
            <a:rect l="l" t="t" r="r" b="b"/>
            <a:pathLst>
              <a:path w="9966960">
                <a:moveTo>
                  <a:pt x="0" y="0"/>
                </a:moveTo>
                <a:lnTo>
                  <a:pt x="9966960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648364" y="3633216"/>
            <a:ext cx="1792938" cy="1901878"/>
          </a:xfrm>
          <a:custGeom>
            <a:avLst/>
            <a:gdLst/>
            <a:ahLst/>
            <a:cxnLst/>
            <a:rect l="l" t="t" r="r" b="b"/>
            <a:pathLst>
              <a:path w="1792938" h="1901878">
                <a:moveTo>
                  <a:pt x="247999" y="1663064"/>
                </a:moveTo>
                <a:lnTo>
                  <a:pt x="301044" y="1707616"/>
                </a:lnTo>
                <a:lnTo>
                  <a:pt x="357129" y="1747585"/>
                </a:lnTo>
                <a:lnTo>
                  <a:pt x="415930" y="1782966"/>
                </a:lnTo>
                <a:lnTo>
                  <a:pt x="477122" y="1813757"/>
                </a:lnTo>
                <a:lnTo>
                  <a:pt x="540379" y="1839952"/>
                </a:lnTo>
                <a:lnTo>
                  <a:pt x="605375" y="1861550"/>
                </a:lnTo>
                <a:lnTo>
                  <a:pt x="671786" y="1878545"/>
                </a:lnTo>
                <a:lnTo>
                  <a:pt x="739286" y="1890934"/>
                </a:lnTo>
                <a:lnTo>
                  <a:pt x="807549" y="1898713"/>
                </a:lnTo>
                <a:lnTo>
                  <a:pt x="876252" y="1901878"/>
                </a:lnTo>
                <a:lnTo>
                  <a:pt x="945068" y="1900426"/>
                </a:lnTo>
                <a:lnTo>
                  <a:pt x="1013672" y="1894353"/>
                </a:lnTo>
                <a:lnTo>
                  <a:pt x="1081738" y="1883654"/>
                </a:lnTo>
                <a:lnTo>
                  <a:pt x="1148942" y="1868327"/>
                </a:lnTo>
                <a:lnTo>
                  <a:pt x="1214959" y="1848366"/>
                </a:lnTo>
                <a:lnTo>
                  <a:pt x="1279462" y="1823769"/>
                </a:lnTo>
                <a:lnTo>
                  <a:pt x="1342127" y="1794532"/>
                </a:lnTo>
                <a:lnTo>
                  <a:pt x="1402629" y="1760650"/>
                </a:lnTo>
                <a:lnTo>
                  <a:pt x="1460641" y="1722121"/>
                </a:lnTo>
                <a:lnTo>
                  <a:pt x="1515840" y="1678939"/>
                </a:lnTo>
                <a:lnTo>
                  <a:pt x="1566988" y="1632066"/>
                </a:lnTo>
                <a:lnTo>
                  <a:pt x="1612947" y="1582544"/>
                </a:lnTo>
                <a:lnTo>
                  <a:pt x="1653710" y="1530659"/>
                </a:lnTo>
                <a:lnTo>
                  <a:pt x="1689269" y="1476698"/>
                </a:lnTo>
                <a:lnTo>
                  <a:pt x="1719617" y="1420947"/>
                </a:lnTo>
                <a:lnTo>
                  <a:pt x="1744747" y="1363693"/>
                </a:lnTo>
                <a:lnTo>
                  <a:pt x="1764652" y="1305223"/>
                </a:lnTo>
                <a:lnTo>
                  <a:pt x="1779323" y="1245823"/>
                </a:lnTo>
                <a:lnTo>
                  <a:pt x="1788754" y="1185779"/>
                </a:lnTo>
                <a:lnTo>
                  <a:pt x="1792938" y="1125378"/>
                </a:lnTo>
                <a:lnTo>
                  <a:pt x="1791867" y="1064907"/>
                </a:lnTo>
                <a:lnTo>
                  <a:pt x="1785533" y="1004652"/>
                </a:lnTo>
                <a:lnTo>
                  <a:pt x="1773930" y="944899"/>
                </a:lnTo>
                <a:lnTo>
                  <a:pt x="1757049" y="885935"/>
                </a:lnTo>
                <a:lnTo>
                  <a:pt x="1734885" y="828047"/>
                </a:lnTo>
                <a:lnTo>
                  <a:pt x="1707429" y="771521"/>
                </a:lnTo>
                <a:lnTo>
                  <a:pt x="1674674" y="716644"/>
                </a:lnTo>
                <a:lnTo>
                  <a:pt x="1636613" y="663702"/>
                </a:lnTo>
                <a:lnTo>
                  <a:pt x="1593238" y="612981"/>
                </a:lnTo>
                <a:lnTo>
                  <a:pt x="1544542" y="564768"/>
                </a:lnTo>
                <a:lnTo>
                  <a:pt x="925290" y="0"/>
                </a:lnTo>
                <a:lnTo>
                  <a:pt x="276828" y="548893"/>
                </a:lnTo>
                <a:lnTo>
                  <a:pt x="225734" y="595821"/>
                </a:lnTo>
                <a:lnTo>
                  <a:pt x="179823" y="645392"/>
                </a:lnTo>
                <a:lnTo>
                  <a:pt x="139103" y="697320"/>
                </a:lnTo>
                <a:lnTo>
                  <a:pt x="103580" y="751318"/>
                </a:lnTo>
                <a:lnTo>
                  <a:pt x="73263" y="807100"/>
                </a:lnTo>
                <a:lnTo>
                  <a:pt x="48157" y="864380"/>
                </a:lnTo>
                <a:lnTo>
                  <a:pt x="28270" y="922870"/>
                </a:lnTo>
                <a:lnTo>
                  <a:pt x="13611" y="982285"/>
                </a:lnTo>
                <a:lnTo>
                  <a:pt x="4185" y="1042337"/>
                </a:lnTo>
                <a:lnTo>
                  <a:pt x="0" y="1102740"/>
                </a:lnTo>
                <a:lnTo>
                  <a:pt x="1063" y="1163209"/>
                </a:lnTo>
                <a:lnTo>
                  <a:pt x="7382" y="1223456"/>
                </a:lnTo>
                <a:lnTo>
                  <a:pt x="18963" y="1283194"/>
                </a:lnTo>
                <a:lnTo>
                  <a:pt x="35815" y="1342138"/>
                </a:lnTo>
                <a:lnTo>
                  <a:pt x="57943" y="1400000"/>
                </a:lnTo>
                <a:lnTo>
                  <a:pt x="85356" y="1456494"/>
                </a:lnTo>
                <a:lnTo>
                  <a:pt x="118061" y="1511335"/>
                </a:lnTo>
                <a:lnTo>
                  <a:pt x="156065" y="1564234"/>
                </a:lnTo>
                <a:lnTo>
                  <a:pt x="199375" y="1614906"/>
                </a:lnTo>
                <a:lnTo>
                  <a:pt x="247999" y="1663064"/>
                </a:lnTo>
                <a:close/>
              </a:path>
            </a:pathLst>
          </a:custGeom>
          <a:solidFill>
            <a:srgbClr val="7A7A7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636994" y="3323844"/>
            <a:ext cx="936660" cy="1453514"/>
          </a:xfrm>
          <a:custGeom>
            <a:avLst/>
            <a:gdLst/>
            <a:ahLst/>
            <a:cxnLst/>
            <a:rect l="l" t="t" r="r" b="b"/>
            <a:pathLst>
              <a:path w="936660" h="1453514">
                <a:moveTo>
                  <a:pt x="10703" y="1453514"/>
                </a:moveTo>
                <a:lnTo>
                  <a:pt x="10417" y="1440838"/>
                </a:lnTo>
                <a:lnTo>
                  <a:pt x="10322" y="1419224"/>
                </a:lnTo>
                <a:lnTo>
                  <a:pt x="10818" y="1406473"/>
                </a:lnTo>
                <a:lnTo>
                  <a:pt x="11399" y="1393743"/>
                </a:lnTo>
                <a:lnTo>
                  <a:pt x="12150" y="1381056"/>
                </a:lnTo>
                <a:lnTo>
                  <a:pt x="13158" y="1368433"/>
                </a:lnTo>
                <a:lnTo>
                  <a:pt x="14132" y="1359026"/>
                </a:lnTo>
                <a:lnTo>
                  <a:pt x="14640" y="1355089"/>
                </a:lnTo>
                <a:lnTo>
                  <a:pt x="15021" y="1351279"/>
                </a:lnTo>
                <a:lnTo>
                  <a:pt x="15402" y="1347723"/>
                </a:lnTo>
                <a:lnTo>
                  <a:pt x="17047" y="1335137"/>
                </a:lnTo>
                <a:lnTo>
                  <a:pt x="18896" y="1322549"/>
                </a:lnTo>
                <a:lnTo>
                  <a:pt x="20955" y="1309988"/>
                </a:lnTo>
                <a:lnTo>
                  <a:pt x="23229" y="1297481"/>
                </a:lnTo>
                <a:lnTo>
                  <a:pt x="25724" y="1285055"/>
                </a:lnTo>
                <a:lnTo>
                  <a:pt x="27467" y="1277365"/>
                </a:lnTo>
                <a:lnTo>
                  <a:pt x="28610" y="1271904"/>
                </a:lnTo>
                <a:lnTo>
                  <a:pt x="30134" y="1266443"/>
                </a:lnTo>
                <a:lnTo>
                  <a:pt x="31658" y="1259077"/>
                </a:lnTo>
                <a:lnTo>
                  <a:pt x="33690" y="1252092"/>
                </a:lnTo>
                <a:lnTo>
                  <a:pt x="35595" y="1244726"/>
                </a:lnTo>
                <a:lnTo>
                  <a:pt x="37119" y="1238503"/>
                </a:lnTo>
                <a:lnTo>
                  <a:pt x="39151" y="1232280"/>
                </a:lnTo>
                <a:lnTo>
                  <a:pt x="41056" y="1226057"/>
                </a:lnTo>
                <a:lnTo>
                  <a:pt x="42961" y="1219072"/>
                </a:lnTo>
                <a:lnTo>
                  <a:pt x="45374" y="1211706"/>
                </a:lnTo>
                <a:lnTo>
                  <a:pt x="47660" y="1204594"/>
                </a:lnTo>
                <a:lnTo>
                  <a:pt x="49565" y="1199260"/>
                </a:lnTo>
                <a:lnTo>
                  <a:pt x="51597" y="1193799"/>
                </a:lnTo>
                <a:lnTo>
                  <a:pt x="53883" y="1188338"/>
                </a:lnTo>
                <a:lnTo>
                  <a:pt x="58155" y="1176460"/>
                </a:lnTo>
                <a:lnTo>
                  <a:pt x="62675" y="1164581"/>
                </a:lnTo>
                <a:lnTo>
                  <a:pt x="66710" y="1154429"/>
                </a:lnTo>
                <a:lnTo>
                  <a:pt x="68742" y="1150238"/>
                </a:lnTo>
                <a:lnTo>
                  <a:pt x="70266" y="1145920"/>
                </a:lnTo>
                <a:lnTo>
                  <a:pt x="72171" y="1141602"/>
                </a:lnTo>
                <a:lnTo>
                  <a:pt x="77391" y="1130096"/>
                </a:lnTo>
                <a:lnTo>
                  <a:pt x="82896" y="1118687"/>
                </a:lnTo>
                <a:lnTo>
                  <a:pt x="88621" y="1107327"/>
                </a:lnTo>
                <a:lnTo>
                  <a:pt x="94015" y="1096898"/>
                </a:lnTo>
                <a:lnTo>
                  <a:pt x="95920" y="1093469"/>
                </a:lnTo>
                <a:lnTo>
                  <a:pt x="101958" y="1082361"/>
                </a:lnTo>
                <a:lnTo>
                  <a:pt x="108187" y="1071339"/>
                </a:lnTo>
                <a:lnTo>
                  <a:pt x="114624" y="1060404"/>
                </a:lnTo>
                <a:lnTo>
                  <a:pt x="121286" y="1049556"/>
                </a:lnTo>
                <a:lnTo>
                  <a:pt x="128190" y="1038796"/>
                </a:lnTo>
                <a:lnTo>
                  <a:pt x="129067" y="1037462"/>
                </a:lnTo>
                <a:lnTo>
                  <a:pt x="130591" y="1034668"/>
                </a:lnTo>
                <a:lnTo>
                  <a:pt x="132623" y="1032382"/>
                </a:lnTo>
                <a:lnTo>
                  <a:pt x="133766" y="1029715"/>
                </a:lnTo>
                <a:lnTo>
                  <a:pt x="140986" y="1019308"/>
                </a:lnTo>
                <a:lnTo>
                  <a:pt x="148373" y="1009035"/>
                </a:lnTo>
                <a:lnTo>
                  <a:pt x="155927" y="998865"/>
                </a:lnTo>
                <a:lnTo>
                  <a:pt x="163648" y="988767"/>
                </a:lnTo>
                <a:lnTo>
                  <a:pt x="171536" y="978708"/>
                </a:lnTo>
                <a:lnTo>
                  <a:pt x="173390" y="976375"/>
                </a:lnTo>
                <a:lnTo>
                  <a:pt x="175803" y="972946"/>
                </a:lnTo>
                <a:lnTo>
                  <a:pt x="178470" y="969771"/>
                </a:lnTo>
                <a:lnTo>
                  <a:pt x="180883" y="966723"/>
                </a:lnTo>
                <a:lnTo>
                  <a:pt x="188999" y="956962"/>
                </a:lnTo>
                <a:lnTo>
                  <a:pt x="197276" y="947295"/>
                </a:lnTo>
                <a:lnTo>
                  <a:pt x="205689" y="937737"/>
                </a:lnTo>
                <a:lnTo>
                  <a:pt x="214214" y="928303"/>
                </a:lnTo>
                <a:lnTo>
                  <a:pt x="222825" y="919007"/>
                </a:lnTo>
                <a:lnTo>
                  <a:pt x="225968" y="915669"/>
                </a:lnTo>
                <a:lnTo>
                  <a:pt x="228762" y="913383"/>
                </a:lnTo>
                <a:lnTo>
                  <a:pt x="231429" y="910716"/>
                </a:lnTo>
                <a:lnTo>
                  <a:pt x="234223" y="907922"/>
                </a:lnTo>
                <a:lnTo>
                  <a:pt x="243050" y="899062"/>
                </a:lnTo>
                <a:lnTo>
                  <a:pt x="252040" y="890263"/>
                </a:lnTo>
                <a:lnTo>
                  <a:pt x="270604" y="872917"/>
                </a:lnTo>
                <a:lnTo>
                  <a:pt x="936660" y="308736"/>
                </a:lnTo>
                <a:lnTo>
                  <a:pt x="926500" y="0"/>
                </a:lnTo>
                <a:lnTo>
                  <a:pt x="277784" y="549401"/>
                </a:lnTo>
                <a:lnTo>
                  <a:pt x="258434" y="566209"/>
                </a:lnTo>
                <a:lnTo>
                  <a:pt x="239808" y="583439"/>
                </a:lnTo>
                <a:lnTo>
                  <a:pt x="221396" y="601979"/>
                </a:lnTo>
                <a:lnTo>
                  <a:pt x="218602" y="604265"/>
                </a:lnTo>
                <a:lnTo>
                  <a:pt x="215935" y="606932"/>
                </a:lnTo>
                <a:lnTo>
                  <a:pt x="207031" y="616355"/>
                </a:lnTo>
                <a:lnTo>
                  <a:pt x="198359" y="625752"/>
                </a:lnTo>
                <a:lnTo>
                  <a:pt x="189908" y="635180"/>
                </a:lnTo>
                <a:lnTo>
                  <a:pt x="181670" y="644694"/>
                </a:lnTo>
                <a:lnTo>
                  <a:pt x="173634" y="654351"/>
                </a:lnTo>
                <a:lnTo>
                  <a:pt x="171104" y="657478"/>
                </a:lnTo>
                <a:lnTo>
                  <a:pt x="168437" y="660653"/>
                </a:lnTo>
                <a:lnTo>
                  <a:pt x="165643" y="664209"/>
                </a:lnTo>
                <a:lnTo>
                  <a:pt x="162976" y="667257"/>
                </a:lnTo>
                <a:lnTo>
                  <a:pt x="155164" y="677359"/>
                </a:lnTo>
                <a:lnTo>
                  <a:pt x="147489" y="687544"/>
                </a:lnTo>
                <a:lnTo>
                  <a:pt x="139980" y="697813"/>
                </a:lnTo>
                <a:lnTo>
                  <a:pt x="132662" y="708165"/>
                </a:lnTo>
                <a:lnTo>
                  <a:pt x="125563" y="718602"/>
                </a:lnTo>
                <a:lnTo>
                  <a:pt x="122463" y="723264"/>
                </a:lnTo>
                <a:lnTo>
                  <a:pt x="120939" y="725931"/>
                </a:lnTo>
                <a:lnTo>
                  <a:pt x="118907" y="728725"/>
                </a:lnTo>
                <a:lnTo>
                  <a:pt x="111966" y="739486"/>
                </a:lnTo>
                <a:lnTo>
                  <a:pt x="105275" y="750334"/>
                </a:lnTo>
                <a:lnTo>
                  <a:pt x="98823" y="761269"/>
                </a:lnTo>
                <a:lnTo>
                  <a:pt x="92599" y="772291"/>
                </a:lnTo>
                <a:lnTo>
                  <a:pt x="86591" y="783400"/>
                </a:lnTo>
                <a:lnTo>
                  <a:pt x="84617" y="786256"/>
                </a:lnTo>
                <a:lnTo>
                  <a:pt x="83855" y="787780"/>
                </a:lnTo>
                <a:lnTo>
                  <a:pt x="78092" y="799138"/>
                </a:lnTo>
                <a:lnTo>
                  <a:pt x="72548" y="810569"/>
                </a:lnTo>
                <a:lnTo>
                  <a:pt x="67149" y="822049"/>
                </a:lnTo>
                <a:lnTo>
                  <a:pt x="62138" y="832865"/>
                </a:lnTo>
                <a:lnTo>
                  <a:pt x="60106" y="837183"/>
                </a:lnTo>
                <a:lnTo>
                  <a:pt x="58582" y="841501"/>
                </a:lnTo>
                <a:lnTo>
                  <a:pt x="56677" y="845692"/>
                </a:lnTo>
                <a:lnTo>
                  <a:pt x="51796" y="857511"/>
                </a:lnTo>
                <a:lnTo>
                  <a:pt x="47108" y="869330"/>
                </a:lnTo>
                <a:lnTo>
                  <a:pt x="43342" y="879601"/>
                </a:lnTo>
                <a:lnTo>
                  <a:pt x="42580" y="882268"/>
                </a:lnTo>
                <a:lnTo>
                  <a:pt x="41437" y="884681"/>
                </a:lnTo>
                <a:lnTo>
                  <a:pt x="40294" y="887729"/>
                </a:lnTo>
                <a:lnTo>
                  <a:pt x="39151" y="890396"/>
                </a:lnTo>
                <a:lnTo>
                  <a:pt x="38770" y="892809"/>
                </a:lnTo>
                <a:lnTo>
                  <a:pt x="37500" y="895857"/>
                </a:lnTo>
                <a:lnTo>
                  <a:pt x="35214" y="902842"/>
                </a:lnTo>
                <a:lnTo>
                  <a:pt x="33309" y="909954"/>
                </a:lnTo>
                <a:lnTo>
                  <a:pt x="30896" y="916939"/>
                </a:lnTo>
                <a:lnTo>
                  <a:pt x="28991" y="923543"/>
                </a:lnTo>
                <a:lnTo>
                  <a:pt x="27086" y="929766"/>
                </a:lnTo>
                <a:lnTo>
                  <a:pt x="25435" y="935989"/>
                </a:lnTo>
                <a:lnTo>
                  <a:pt x="23530" y="942974"/>
                </a:lnTo>
                <a:lnTo>
                  <a:pt x="21625" y="950340"/>
                </a:lnTo>
                <a:lnTo>
                  <a:pt x="19593" y="957706"/>
                </a:lnTo>
                <a:lnTo>
                  <a:pt x="18831" y="961643"/>
                </a:lnTo>
                <a:lnTo>
                  <a:pt x="17688" y="965453"/>
                </a:lnTo>
                <a:lnTo>
                  <a:pt x="16926" y="969771"/>
                </a:lnTo>
                <a:lnTo>
                  <a:pt x="16545" y="972946"/>
                </a:lnTo>
                <a:lnTo>
                  <a:pt x="16164" y="974089"/>
                </a:lnTo>
                <a:lnTo>
                  <a:pt x="13556" y="986575"/>
                </a:lnTo>
                <a:lnTo>
                  <a:pt x="11212" y="999130"/>
                </a:lnTo>
                <a:lnTo>
                  <a:pt x="9138" y="1011711"/>
                </a:lnTo>
                <a:lnTo>
                  <a:pt x="7340" y="1024273"/>
                </a:lnTo>
                <a:lnTo>
                  <a:pt x="5823" y="1036772"/>
                </a:lnTo>
                <a:lnTo>
                  <a:pt x="5242" y="1040510"/>
                </a:lnTo>
                <a:lnTo>
                  <a:pt x="4480" y="1044066"/>
                </a:lnTo>
                <a:lnTo>
                  <a:pt x="4099" y="1047876"/>
                </a:lnTo>
                <a:lnTo>
                  <a:pt x="4099" y="1049908"/>
                </a:lnTo>
                <a:lnTo>
                  <a:pt x="2896" y="1062582"/>
                </a:lnTo>
                <a:lnTo>
                  <a:pt x="1862" y="1075255"/>
                </a:lnTo>
                <a:lnTo>
                  <a:pt x="1031" y="1087928"/>
                </a:lnTo>
                <a:lnTo>
                  <a:pt x="437" y="1100602"/>
                </a:lnTo>
                <a:lnTo>
                  <a:pt x="162" y="1110487"/>
                </a:lnTo>
                <a:lnTo>
                  <a:pt x="162" y="1113662"/>
                </a:lnTo>
                <a:lnTo>
                  <a:pt x="0" y="1126348"/>
                </a:lnTo>
                <a:lnTo>
                  <a:pt x="134" y="1139078"/>
                </a:lnTo>
                <a:lnTo>
                  <a:pt x="162" y="1144396"/>
                </a:lnTo>
                <a:lnTo>
                  <a:pt x="10703" y="1453514"/>
                </a:lnTo>
                <a:close/>
              </a:path>
            </a:pathLst>
          </a:custGeom>
          <a:solidFill>
            <a:srgbClr val="3D3D3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563368" y="3323844"/>
            <a:ext cx="877443" cy="1394078"/>
          </a:xfrm>
          <a:custGeom>
            <a:avLst/>
            <a:gdLst/>
            <a:ahLst/>
            <a:cxnLst/>
            <a:rect l="l" t="t" r="r" b="b"/>
            <a:pathLst>
              <a:path w="877443" h="1394078">
                <a:moveTo>
                  <a:pt x="832707" y="890004"/>
                </a:moveTo>
                <a:lnTo>
                  <a:pt x="812509" y="835897"/>
                </a:lnTo>
                <a:lnTo>
                  <a:pt x="787715" y="782939"/>
                </a:lnTo>
                <a:lnTo>
                  <a:pt x="758320" y="731369"/>
                </a:lnTo>
                <a:lnTo>
                  <a:pt x="741895" y="706180"/>
                </a:lnTo>
                <a:lnTo>
                  <a:pt x="724318" y="681428"/>
                </a:lnTo>
                <a:lnTo>
                  <a:pt x="705588" y="657143"/>
                </a:lnTo>
                <a:lnTo>
                  <a:pt x="685704" y="633356"/>
                </a:lnTo>
                <a:lnTo>
                  <a:pt x="664666" y="610095"/>
                </a:lnTo>
                <a:lnTo>
                  <a:pt x="642473" y="587392"/>
                </a:lnTo>
                <a:lnTo>
                  <a:pt x="619125" y="565276"/>
                </a:lnTo>
                <a:lnTo>
                  <a:pt x="0" y="0"/>
                </a:lnTo>
                <a:lnTo>
                  <a:pt x="10159" y="308609"/>
                </a:lnTo>
                <a:lnTo>
                  <a:pt x="629284" y="873886"/>
                </a:lnTo>
                <a:lnTo>
                  <a:pt x="652633" y="896002"/>
                </a:lnTo>
                <a:lnTo>
                  <a:pt x="674826" y="918706"/>
                </a:lnTo>
                <a:lnTo>
                  <a:pt x="695864" y="941967"/>
                </a:lnTo>
                <a:lnTo>
                  <a:pt x="715748" y="965757"/>
                </a:lnTo>
                <a:lnTo>
                  <a:pt x="734478" y="990046"/>
                </a:lnTo>
                <a:lnTo>
                  <a:pt x="752055" y="1014804"/>
                </a:lnTo>
                <a:lnTo>
                  <a:pt x="768480" y="1040001"/>
                </a:lnTo>
                <a:lnTo>
                  <a:pt x="783753" y="1065608"/>
                </a:lnTo>
                <a:lnTo>
                  <a:pt x="797875" y="1091595"/>
                </a:lnTo>
                <a:lnTo>
                  <a:pt x="810847" y="1117933"/>
                </a:lnTo>
                <a:lnTo>
                  <a:pt x="822669" y="1144592"/>
                </a:lnTo>
                <a:lnTo>
                  <a:pt x="833342" y="1171542"/>
                </a:lnTo>
                <a:lnTo>
                  <a:pt x="842867" y="1198754"/>
                </a:lnTo>
                <a:lnTo>
                  <a:pt x="851244" y="1226198"/>
                </a:lnTo>
                <a:lnTo>
                  <a:pt x="858474" y="1253845"/>
                </a:lnTo>
                <a:lnTo>
                  <a:pt x="864558" y="1281664"/>
                </a:lnTo>
                <a:lnTo>
                  <a:pt x="869496" y="1309627"/>
                </a:lnTo>
                <a:lnTo>
                  <a:pt x="873289" y="1337703"/>
                </a:lnTo>
                <a:lnTo>
                  <a:pt x="875937" y="1365864"/>
                </a:lnTo>
                <a:lnTo>
                  <a:pt x="877443" y="1394078"/>
                </a:lnTo>
                <a:lnTo>
                  <a:pt x="867282" y="1084960"/>
                </a:lnTo>
                <a:lnTo>
                  <a:pt x="865777" y="1056818"/>
                </a:lnTo>
                <a:lnTo>
                  <a:pt x="863129" y="1028723"/>
                </a:lnTo>
                <a:lnTo>
                  <a:pt x="859336" y="1000705"/>
                </a:lnTo>
                <a:lnTo>
                  <a:pt x="854398" y="972794"/>
                </a:lnTo>
                <a:lnTo>
                  <a:pt x="848314" y="945020"/>
                </a:lnTo>
                <a:lnTo>
                  <a:pt x="841084" y="917414"/>
                </a:lnTo>
                <a:lnTo>
                  <a:pt x="832707" y="890004"/>
                </a:lnTo>
                <a:close/>
              </a:path>
            </a:pathLst>
          </a:custGeom>
          <a:solidFill>
            <a:srgbClr val="5C5C5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475942" y="2156047"/>
            <a:ext cx="1792747" cy="1901983"/>
          </a:xfrm>
          <a:custGeom>
            <a:avLst/>
            <a:gdLst/>
            <a:ahLst/>
            <a:cxnLst/>
            <a:rect l="l" t="t" r="r" b="b"/>
            <a:pathLst>
              <a:path w="1792747" h="1901983">
                <a:moveTo>
                  <a:pt x="1544748" y="238537"/>
                </a:moveTo>
                <a:lnTo>
                  <a:pt x="1491755" y="194038"/>
                </a:lnTo>
                <a:lnTo>
                  <a:pt x="1435710" y="154117"/>
                </a:lnTo>
                <a:lnTo>
                  <a:pt x="1376940" y="118777"/>
                </a:lnTo>
                <a:lnTo>
                  <a:pt x="1315771" y="88022"/>
                </a:lnTo>
                <a:lnTo>
                  <a:pt x="1252529" y="61856"/>
                </a:lnTo>
                <a:lnTo>
                  <a:pt x="1187540" y="40284"/>
                </a:lnTo>
                <a:lnTo>
                  <a:pt x="1121130" y="23308"/>
                </a:lnTo>
                <a:lnTo>
                  <a:pt x="1053626" y="10933"/>
                </a:lnTo>
                <a:lnTo>
                  <a:pt x="985353" y="3162"/>
                </a:lnTo>
                <a:lnTo>
                  <a:pt x="916638" y="0"/>
                </a:lnTo>
                <a:lnTo>
                  <a:pt x="847806" y="1449"/>
                </a:lnTo>
                <a:lnTo>
                  <a:pt x="779185" y="7514"/>
                </a:lnTo>
                <a:lnTo>
                  <a:pt x="711100" y="18199"/>
                </a:lnTo>
                <a:lnTo>
                  <a:pt x="643876" y="33507"/>
                </a:lnTo>
                <a:lnTo>
                  <a:pt x="577842" y="53443"/>
                </a:lnTo>
                <a:lnTo>
                  <a:pt x="513321" y="78009"/>
                </a:lnTo>
                <a:lnTo>
                  <a:pt x="450641" y="107211"/>
                </a:lnTo>
                <a:lnTo>
                  <a:pt x="390128" y="141051"/>
                </a:lnTo>
                <a:lnTo>
                  <a:pt x="332108" y="179533"/>
                </a:lnTo>
                <a:lnTo>
                  <a:pt x="276907" y="222662"/>
                </a:lnTo>
                <a:lnTo>
                  <a:pt x="225811" y="269590"/>
                </a:lnTo>
                <a:lnTo>
                  <a:pt x="179893" y="319161"/>
                </a:lnTo>
                <a:lnTo>
                  <a:pt x="139162" y="371090"/>
                </a:lnTo>
                <a:lnTo>
                  <a:pt x="103627" y="425089"/>
                </a:lnTo>
                <a:lnTo>
                  <a:pt x="73296" y="480873"/>
                </a:lnTo>
                <a:lnTo>
                  <a:pt x="48178" y="538155"/>
                </a:lnTo>
                <a:lnTo>
                  <a:pt x="28281" y="596650"/>
                </a:lnTo>
                <a:lnTo>
                  <a:pt x="13613" y="656070"/>
                </a:lnTo>
                <a:lnTo>
                  <a:pt x="4183" y="716129"/>
                </a:lnTo>
                <a:lnTo>
                  <a:pt x="0" y="776541"/>
                </a:lnTo>
                <a:lnTo>
                  <a:pt x="1071" y="837020"/>
                </a:lnTo>
                <a:lnTo>
                  <a:pt x="7406" y="897279"/>
                </a:lnTo>
                <a:lnTo>
                  <a:pt x="19013" y="957032"/>
                </a:lnTo>
                <a:lnTo>
                  <a:pt x="35900" y="1015993"/>
                </a:lnTo>
                <a:lnTo>
                  <a:pt x="58076" y="1073876"/>
                </a:lnTo>
                <a:lnTo>
                  <a:pt x="85550" y="1130393"/>
                </a:lnTo>
                <a:lnTo>
                  <a:pt x="118329" y="1185259"/>
                </a:lnTo>
                <a:lnTo>
                  <a:pt x="156422" y="1238188"/>
                </a:lnTo>
                <a:lnTo>
                  <a:pt x="199839" y="1288893"/>
                </a:lnTo>
                <a:lnTo>
                  <a:pt x="248586" y="1337087"/>
                </a:lnTo>
                <a:lnTo>
                  <a:pt x="867838" y="1901983"/>
                </a:lnTo>
                <a:lnTo>
                  <a:pt x="1515919" y="1353089"/>
                </a:lnTo>
                <a:lnTo>
                  <a:pt x="1567013" y="1306162"/>
                </a:lnTo>
                <a:lnTo>
                  <a:pt x="1612924" y="1256590"/>
                </a:lnTo>
                <a:lnTo>
                  <a:pt x="1653644" y="1204661"/>
                </a:lnTo>
                <a:lnTo>
                  <a:pt x="1689166" y="1150661"/>
                </a:lnTo>
                <a:lnTo>
                  <a:pt x="1719484" y="1094876"/>
                </a:lnTo>
                <a:lnTo>
                  <a:pt x="1744590" y="1037593"/>
                </a:lnTo>
                <a:lnTo>
                  <a:pt x="1764476" y="979096"/>
                </a:lnTo>
                <a:lnTo>
                  <a:pt x="1779136" y="919674"/>
                </a:lnTo>
                <a:lnTo>
                  <a:pt x="1788562" y="859611"/>
                </a:lnTo>
                <a:lnTo>
                  <a:pt x="1792747" y="799195"/>
                </a:lnTo>
                <a:lnTo>
                  <a:pt x="1791684" y="738710"/>
                </a:lnTo>
                <a:lnTo>
                  <a:pt x="1785365" y="678445"/>
                </a:lnTo>
                <a:lnTo>
                  <a:pt x="1773784" y="618684"/>
                </a:lnTo>
                <a:lnTo>
                  <a:pt x="1756932" y="559715"/>
                </a:lnTo>
                <a:lnTo>
                  <a:pt x="1734804" y="501822"/>
                </a:lnTo>
                <a:lnTo>
                  <a:pt x="1707390" y="445293"/>
                </a:lnTo>
                <a:lnTo>
                  <a:pt x="1674686" y="390414"/>
                </a:lnTo>
                <a:lnTo>
                  <a:pt x="1636682" y="337471"/>
                </a:lnTo>
                <a:lnTo>
                  <a:pt x="1593372" y="286750"/>
                </a:lnTo>
                <a:lnTo>
                  <a:pt x="1544748" y="238537"/>
                </a:lnTo>
                <a:close/>
              </a:path>
            </a:pathLst>
          </a:custGeom>
          <a:solidFill>
            <a:srgbClr val="90306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344924" y="2915412"/>
            <a:ext cx="935136" cy="1453514"/>
          </a:xfrm>
          <a:custGeom>
            <a:avLst/>
            <a:gdLst/>
            <a:ahLst/>
            <a:cxnLst/>
            <a:rect l="l" t="t" r="r" b="b"/>
            <a:pathLst>
              <a:path w="935136" h="1453514">
                <a:moveTo>
                  <a:pt x="655415" y="588874"/>
                </a:moveTo>
                <a:lnTo>
                  <a:pt x="647953" y="595376"/>
                </a:lnTo>
                <a:lnTo>
                  <a:pt x="0" y="1144777"/>
                </a:lnTo>
                <a:lnTo>
                  <a:pt x="10160" y="1453514"/>
                </a:lnTo>
                <a:lnTo>
                  <a:pt x="658495" y="904113"/>
                </a:lnTo>
                <a:lnTo>
                  <a:pt x="677687" y="887123"/>
                </a:lnTo>
                <a:lnTo>
                  <a:pt x="696199" y="869707"/>
                </a:lnTo>
                <a:lnTo>
                  <a:pt x="713993" y="851535"/>
                </a:lnTo>
                <a:lnTo>
                  <a:pt x="717168" y="849249"/>
                </a:lnTo>
                <a:lnTo>
                  <a:pt x="719454" y="846455"/>
                </a:lnTo>
                <a:lnTo>
                  <a:pt x="728318" y="837234"/>
                </a:lnTo>
                <a:lnTo>
                  <a:pt x="736954" y="827861"/>
                </a:lnTo>
                <a:lnTo>
                  <a:pt x="745403" y="818372"/>
                </a:lnTo>
                <a:lnTo>
                  <a:pt x="753704" y="808800"/>
                </a:lnTo>
                <a:lnTo>
                  <a:pt x="761899" y="799182"/>
                </a:lnTo>
                <a:lnTo>
                  <a:pt x="764666" y="795908"/>
                </a:lnTo>
                <a:lnTo>
                  <a:pt x="767334" y="792861"/>
                </a:lnTo>
                <a:lnTo>
                  <a:pt x="770001" y="789305"/>
                </a:lnTo>
                <a:lnTo>
                  <a:pt x="772413" y="786257"/>
                </a:lnTo>
                <a:lnTo>
                  <a:pt x="780328" y="776178"/>
                </a:lnTo>
                <a:lnTo>
                  <a:pt x="788060" y="766016"/>
                </a:lnTo>
                <a:lnTo>
                  <a:pt x="795594" y="755771"/>
                </a:lnTo>
                <a:lnTo>
                  <a:pt x="802913" y="745442"/>
                </a:lnTo>
                <a:lnTo>
                  <a:pt x="810002" y="735030"/>
                </a:lnTo>
                <a:lnTo>
                  <a:pt x="813180" y="730250"/>
                </a:lnTo>
                <a:lnTo>
                  <a:pt x="814831" y="727582"/>
                </a:lnTo>
                <a:lnTo>
                  <a:pt x="816737" y="724788"/>
                </a:lnTo>
                <a:lnTo>
                  <a:pt x="823533" y="714028"/>
                </a:lnTo>
                <a:lnTo>
                  <a:pt x="830203" y="703180"/>
                </a:lnTo>
                <a:lnTo>
                  <a:pt x="836706" y="692245"/>
                </a:lnTo>
                <a:lnTo>
                  <a:pt x="843002" y="681223"/>
                </a:lnTo>
                <a:lnTo>
                  <a:pt x="849053" y="670114"/>
                </a:lnTo>
                <a:lnTo>
                  <a:pt x="850900" y="667258"/>
                </a:lnTo>
                <a:lnTo>
                  <a:pt x="851788" y="665352"/>
                </a:lnTo>
                <a:lnTo>
                  <a:pt x="857603" y="654102"/>
                </a:lnTo>
                <a:lnTo>
                  <a:pt x="863156" y="642665"/>
                </a:lnTo>
                <a:lnTo>
                  <a:pt x="868486" y="631107"/>
                </a:lnTo>
                <a:lnTo>
                  <a:pt x="873125" y="620649"/>
                </a:lnTo>
                <a:lnTo>
                  <a:pt x="875029" y="616330"/>
                </a:lnTo>
                <a:lnTo>
                  <a:pt x="876680" y="612013"/>
                </a:lnTo>
                <a:lnTo>
                  <a:pt x="878586" y="607822"/>
                </a:lnTo>
                <a:lnTo>
                  <a:pt x="883606" y="595988"/>
                </a:lnTo>
                <a:lnTo>
                  <a:pt x="888139" y="584154"/>
                </a:lnTo>
                <a:lnTo>
                  <a:pt x="891793" y="573913"/>
                </a:lnTo>
                <a:lnTo>
                  <a:pt x="892937" y="571246"/>
                </a:lnTo>
                <a:lnTo>
                  <a:pt x="894079" y="568833"/>
                </a:lnTo>
                <a:lnTo>
                  <a:pt x="895350" y="565785"/>
                </a:lnTo>
                <a:lnTo>
                  <a:pt x="896112" y="562990"/>
                </a:lnTo>
                <a:lnTo>
                  <a:pt x="896874" y="560704"/>
                </a:lnTo>
                <a:lnTo>
                  <a:pt x="897636" y="558038"/>
                </a:lnTo>
                <a:lnTo>
                  <a:pt x="899922" y="550545"/>
                </a:lnTo>
                <a:lnTo>
                  <a:pt x="902715" y="543560"/>
                </a:lnTo>
                <a:lnTo>
                  <a:pt x="904621" y="536575"/>
                </a:lnTo>
                <a:lnTo>
                  <a:pt x="906526" y="529971"/>
                </a:lnTo>
                <a:lnTo>
                  <a:pt x="908558" y="523748"/>
                </a:lnTo>
                <a:lnTo>
                  <a:pt x="910081" y="517525"/>
                </a:lnTo>
                <a:lnTo>
                  <a:pt x="911987" y="510539"/>
                </a:lnTo>
                <a:lnTo>
                  <a:pt x="914018" y="503174"/>
                </a:lnTo>
                <a:lnTo>
                  <a:pt x="915542" y="496188"/>
                </a:lnTo>
                <a:lnTo>
                  <a:pt x="916304" y="491871"/>
                </a:lnTo>
                <a:lnTo>
                  <a:pt x="917828" y="487552"/>
                </a:lnTo>
                <a:lnTo>
                  <a:pt x="918590" y="483742"/>
                </a:lnTo>
                <a:lnTo>
                  <a:pt x="918972" y="480949"/>
                </a:lnTo>
                <a:lnTo>
                  <a:pt x="919352" y="479425"/>
                </a:lnTo>
                <a:lnTo>
                  <a:pt x="921927" y="466951"/>
                </a:lnTo>
                <a:lnTo>
                  <a:pt x="924217" y="454408"/>
                </a:lnTo>
                <a:lnTo>
                  <a:pt x="926286" y="441839"/>
                </a:lnTo>
                <a:lnTo>
                  <a:pt x="928195" y="429288"/>
                </a:lnTo>
                <a:lnTo>
                  <a:pt x="930004" y="416802"/>
                </a:lnTo>
                <a:lnTo>
                  <a:pt x="930275" y="413003"/>
                </a:lnTo>
                <a:lnTo>
                  <a:pt x="931037" y="409448"/>
                </a:lnTo>
                <a:lnTo>
                  <a:pt x="931037" y="403605"/>
                </a:lnTo>
                <a:lnTo>
                  <a:pt x="932386" y="390957"/>
                </a:lnTo>
                <a:lnTo>
                  <a:pt x="933432" y="378303"/>
                </a:lnTo>
                <a:lnTo>
                  <a:pt x="934201" y="365634"/>
                </a:lnTo>
                <a:lnTo>
                  <a:pt x="934721" y="352944"/>
                </a:lnTo>
                <a:lnTo>
                  <a:pt x="934974" y="342900"/>
                </a:lnTo>
                <a:lnTo>
                  <a:pt x="934974" y="339851"/>
                </a:lnTo>
                <a:lnTo>
                  <a:pt x="935136" y="327003"/>
                </a:lnTo>
                <a:lnTo>
                  <a:pt x="935002" y="314407"/>
                </a:lnTo>
                <a:lnTo>
                  <a:pt x="934974" y="309117"/>
                </a:lnTo>
                <a:lnTo>
                  <a:pt x="924813" y="0"/>
                </a:lnTo>
                <a:lnTo>
                  <a:pt x="925082" y="12838"/>
                </a:lnTo>
                <a:lnTo>
                  <a:pt x="925027" y="25595"/>
                </a:lnTo>
                <a:lnTo>
                  <a:pt x="924813" y="33782"/>
                </a:lnTo>
                <a:lnTo>
                  <a:pt x="924478" y="46572"/>
                </a:lnTo>
                <a:lnTo>
                  <a:pt x="923945" y="59222"/>
                </a:lnTo>
                <a:lnTo>
                  <a:pt x="923215" y="71819"/>
                </a:lnTo>
                <a:lnTo>
                  <a:pt x="922289" y="84452"/>
                </a:lnTo>
                <a:lnTo>
                  <a:pt x="921385" y="94868"/>
                </a:lnTo>
                <a:lnTo>
                  <a:pt x="920623" y="98425"/>
                </a:lnTo>
                <a:lnTo>
                  <a:pt x="920241" y="101853"/>
                </a:lnTo>
                <a:lnTo>
                  <a:pt x="920241" y="105790"/>
                </a:lnTo>
                <a:lnTo>
                  <a:pt x="918547" y="118326"/>
                </a:lnTo>
                <a:lnTo>
                  <a:pt x="916668" y="130828"/>
                </a:lnTo>
                <a:lnTo>
                  <a:pt x="914560" y="143316"/>
                </a:lnTo>
                <a:lnTo>
                  <a:pt x="912179" y="155813"/>
                </a:lnTo>
                <a:lnTo>
                  <a:pt x="909481" y="168341"/>
                </a:lnTo>
                <a:lnTo>
                  <a:pt x="908938" y="170687"/>
                </a:lnTo>
                <a:lnTo>
                  <a:pt x="907796" y="176149"/>
                </a:lnTo>
                <a:lnTo>
                  <a:pt x="906906" y="181610"/>
                </a:lnTo>
                <a:lnTo>
                  <a:pt x="905383" y="187071"/>
                </a:lnTo>
                <a:lnTo>
                  <a:pt x="903477" y="194055"/>
                </a:lnTo>
                <a:lnTo>
                  <a:pt x="901953" y="201422"/>
                </a:lnTo>
                <a:lnTo>
                  <a:pt x="899922" y="208787"/>
                </a:lnTo>
                <a:lnTo>
                  <a:pt x="898016" y="215011"/>
                </a:lnTo>
                <a:lnTo>
                  <a:pt x="896112" y="221234"/>
                </a:lnTo>
                <a:lnTo>
                  <a:pt x="894461" y="227457"/>
                </a:lnTo>
                <a:lnTo>
                  <a:pt x="892175" y="234441"/>
                </a:lnTo>
                <a:lnTo>
                  <a:pt x="890270" y="241808"/>
                </a:lnTo>
                <a:lnTo>
                  <a:pt x="887476" y="248920"/>
                </a:lnTo>
                <a:lnTo>
                  <a:pt x="885951" y="254253"/>
                </a:lnTo>
                <a:lnTo>
                  <a:pt x="884047" y="259714"/>
                </a:lnTo>
                <a:lnTo>
                  <a:pt x="882014" y="265175"/>
                </a:lnTo>
                <a:lnTo>
                  <a:pt x="877481" y="276964"/>
                </a:lnTo>
                <a:lnTo>
                  <a:pt x="872706" y="288753"/>
                </a:lnTo>
                <a:lnTo>
                  <a:pt x="868426" y="299085"/>
                </a:lnTo>
                <a:lnTo>
                  <a:pt x="866901" y="303275"/>
                </a:lnTo>
                <a:lnTo>
                  <a:pt x="864997" y="307593"/>
                </a:lnTo>
                <a:lnTo>
                  <a:pt x="862964" y="311912"/>
                </a:lnTo>
                <a:lnTo>
                  <a:pt x="857759" y="323269"/>
                </a:lnTo>
                <a:lnTo>
                  <a:pt x="852293" y="334712"/>
                </a:lnTo>
                <a:lnTo>
                  <a:pt x="846605" y="346178"/>
                </a:lnTo>
                <a:lnTo>
                  <a:pt x="841248" y="356615"/>
                </a:lnTo>
                <a:lnTo>
                  <a:pt x="839724" y="360045"/>
                </a:lnTo>
                <a:lnTo>
                  <a:pt x="833651" y="370974"/>
                </a:lnTo>
                <a:lnTo>
                  <a:pt x="827351" y="381903"/>
                </a:lnTo>
                <a:lnTo>
                  <a:pt x="820857" y="392832"/>
                </a:lnTo>
                <a:lnTo>
                  <a:pt x="814205" y="403762"/>
                </a:lnTo>
                <a:lnTo>
                  <a:pt x="807427" y="414691"/>
                </a:lnTo>
                <a:lnTo>
                  <a:pt x="804672" y="418846"/>
                </a:lnTo>
                <a:lnTo>
                  <a:pt x="803148" y="421132"/>
                </a:lnTo>
                <a:lnTo>
                  <a:pt x="801497" y="423799"/>
                </a:lnTo>
                <a:lnTo>
                  <a:pt x="794512" y="434054"/>
                </a:lnTo>
                <a:lnTo>
                  <a:pt x="787254" y="444309"/>
                </a:lnTo>
                <a:lnTo>
                  <a:pt x="779755" y="454564"/>
                </a:lnTo>
                <a:lnTo>
                  <a:pt x="772045" y="464819"/>
                </a:lnTo>
                <a:lnTo>
                  <a:pt x="764157" y="475074"/>
                </a:lnTo>
                <a:lnTo>
                  <a:pt x="762253" y="477520"/>
                </a:lnTo>
                <a:lnTo>
                  <a:pt x="759587" y="480567"/>
                </a:lnTo>
                <a:lnTo>
                  <a:pt x="757174" y="483742"/>
                </a:lnTo>
                <a:lnTo>
                  <a:pt x="754506" y="487172"/>
                </a:lnTo>
                <a:lnTo>
                  <a:pt x="746377" y="496777"/>
                </a:lnTo>
                <a:lnTo>
                  <a:pt x="738120" y="506313"/>
                </a:lnTo>
                <a:lnTo>
                  <a:pt x="729716" y="515788"/>
                </a:lnTo>
                <a:lnTo>
                  <a:pt x="721144" y="525213"/>
                </a:lnTo>
                <a:lnTo>
                  <a:pt x="712385" y="534598"/>
                </a:lnTo>
                <a:lnTo>
                  <a:pt x="709422" y="537717"/>
                </a:lnTo>
                <a:lnTo>
                  <a:pt x="707009" y="540130"/>
                </a:lnTo>
                <a:lnTo>
                  <a:pt x="704341" y="542798"/>
                </a:lnTo>
                <a:lnTo>
                  <a:pt x="701548" y="545591"/>
                </a:lnTo>
                <a:lnTo>
                  <a:pt x="692632" y="554266"/>
                </a:lnTo>
                <a:lnTo>
                  <a:pt x="683593" y="562947"/>
                </a:lnTo>
                <a:lnTo>
                  <a:pt x="674399" y="571619"/>
                </a:lnTo>
                <a:lnTo>
                  <a:pt x="665017" y="580267"/>
                </a:lnTo>
                <a:lnTo>
                  <a:pt x="655415" y="588874"/>
                </a:lnTo>
                <a:close/>
              </a:path>
            </a:pathLst>
          </a:custGeom>
          <a:solidFill>
            <a:srgbClr val="6C244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476244" y="2973324"/>
            <a:ext cx="877442" cy="1394078"/>
          </a:xfrm>
          <a:custGeom>
            <a:avLst/>
            <a:gdLst/>
            <a:ahLst/>
            <a:cxnLst/>
            <a:rect l="l" t="t" r="r" b="b"/>
            <a:pathLst>
              <a:path w="877442" h="1394078">
                <a:moveTo>
                  <a:pt x="12848" y="112377"/>
                </a:moveTo>
                <a:lnTo>
                  <a:pt x="7924" y="84429"/>
                </a:lnTo>
                <a:lnTo>
                  <a:pt x="4143" y="56364"/>
                </a:lnTo>
                <a:lnTo>
                  <a:pt x="1502" y="28212"/>
                </a:lnTo>
                <a:lnTo>
                  <a:pt x="0" y="0"/>
                </a:lnTo>
                <a:lnTo>
                  <a:pt x="10159" y="309117"/>
                </a:lnTo>
                <a:lnTo>
                  <a:pt x="14210" y="365437"/>
                </a:lnTo>
                <a:lnTo>
                  <a:pt x="22861" y="421394"/>
                </a:lnTo>
                <a:lnTo>
                  <a:pt x="36115" y="476760"/>
                </a:lnTo>
                <a:lnTo>
                  <a:pt x="53978" y="531311"/>
                </a:lnTo>
                <a:lnTo>
                  <a:pt x="76453" y="584819"/>
                </a:lnTo>
                <a:lnTo>
                  <a:pt x="103547" y="637058"/>
                </a:lnTo>
                <a:lnTo>
                  <a:pt x="135263" y="687802"/>
                </a:lnTo>
                <a:lnTo>
                  <a:pt x="171606" y="736825"/>
                </a:lnTo>
                <a:lnTo>
                  <a:pt x="212580" y="783900"/>
                </a:lnTo>
                <a:lnTo>
                  <a:pt x="258190" y="828801"/>
                </a:lnTo>
                <a:lnTo>
                  <a:pt x="877442" y="1394078"/>
                </a:lnTo>
                <a:lnTo>
                  <a:pt x="867282" y="1085342"/>
                </a:lnTo>
                <a:lnTo>
                  <a:pt x="248157" y="520191"/>
                </a:lnTo>
                <a:lnTo>
                  <a:pt x="224757" y="498024"/>
                </a:lnTo>
                <a:lnTo>
                  <a:pt x="202523" y="475279"/>
                </a:lnTo>
                <a:lnTo>
                  <a:pt x="181454" y="451987"/>
                </a:lnTo>
                <a:lnTo>
                  <a:pt x="161548" y="428174"/>
                </a:lnTo>
                <a:lnTo>
                  <a:pt x="142803" y="403871"/>
                </a:lnTo>
                <a:lnTo>
                  <a:pt x="125219" y="379106"/>
                </a:lnTo>
                <a:lnTo>
                  <a:pt x="108793" y="353908"/>
                </a:lnTo>
                <a:lnTo>
                  <a:pt x="93524" y="328306"/>
                </a:lnTo>
                <a:lnTo>
                  <a:pt x="79411" y="302327"/>
                </a:lnTo>
                <a:lnTo>
                  <a:pt x="66452" y="276002"/>
                </a:lnTo>
                <a:lnTo>
                  <a:pt x="54646" y="249359"/>
                </a:lnTo>
                <a:lnTo>
                  <a:pt x="43990" y="222426"/>
                </a:lnTo>
                <a:lnTo>
                  <a:pt x="34484" y="195233"/>
                </a:lnTo>
                <a:lnTo>
                  <a:pt x="26126" y="167808"/>
                </a:lnTo>
                <a:lnTo>
                  <a:pt x="18915" y="140180"/>
                </a:lnTo>
                <a:lnTo>
                  <a:pt x="12848" y="112377"/>
                </a:lnTo>
                <a:close/>
              </a:path>
            </a:pathLst>
          </a:custGeom>
          <a:solidFill>
            <a:srgbClr val="47173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229717" y="3633216"/>
            <a:ext cx="1791366" cy="1901878"/>
          </a:xfrm>
          <a:custGeom>
            <a:avLst/>
            <a:gdLst/>
            <a:ahLst/>
            <a:cxnLst/>
            <a:rect l="l" t="t" r="r" b="b"/>
            <a:pathLst>
              <a:path w="1791366" h="1901878">
                <a:moveTo>
                  <a:pt x="247919" y="1663064"/>
                </a:moveTo>
                <a:lnTo>
                  <a:pt x="300871" y="1707616"/>
                </a:lnTo>
                <a:lnTo>
                  <a:pt x="356867" y="1747585"/>
                </a:lnTo>
                <a:lnTo>
                  <a:pt x="415582" y="1782966"/>
                </a:lnTo>
                <a:lnTo>
                  <a:pt x="476691" y="1813757"/>
                </a:lnTo>
                <a:lnTo>
                  <a:pt x="539869" y="1839952"/>
                </a:lnTo>
                <a:lnTo>
                  <a:pt x="604789" y="1861550"/>
                </a:lnTo>
                <a:lnTo>
                  <a:pt x="671127" y="1878545"/>
                </a:lnTo>
                <a:lnTo>
                  <a:pt x="738558" y="1890934"/>
                </a:lnTo>
                <a:lnTo>
                  <a:pt x="806756" y="1898713"/>
                </a:lnTo>
                <a:lnTo>
                  <a:pt x="875395" y="1901878"/>
                </a:lnTo>
                <a:lnTo>
                  <a:pt x="944150" y="1900426"/>
                </a:lnTo>
                <a:lnTo>
                  <a:pt x="1012696" y="1894353"/>
                </a:lnTo>
                <a:lnTo>
                  <a:pt x="1080708" y="1883654"/>
                </a:lnTo>
                <a:lnTo>
                  <a:pt x="1147859" y="1868327"/>
                </a:lnTo>
                <a:lnTo>
                  <a:pt x="1213826" y="1848366"/>
                </a:lnTo>
                <a:lnTo>
                  <a:pt x="1278282" y="1823769"/>
                </a:lnTo>
                <a:lnTo>
                  <a:pt x="1340901" y="1794532"/>
                </a:lnTo>
                <a:lnTo>
                  <a:pt x="1401360" y="1760650"/>
                </a:lnTo>
                <a:lnTo>
                  <a:pt x="1459331" y="1722121"/>
                </a:lnTo>
                <a:lnTo>
                  <a:pt x="1514490" y="1678939"/>
                </a:lnTo>
                <a:lnTo>
                  <a:pt x="1565569" y="1632066"/>
                </a:lnTo>
                <a:lnTo>
                  <a:pt x="1611471" y="1582544"/>
                </a:lnTo>
                <a:lnTo>
                  <a:pt x="1652188" y="1530659"/>
                </a:lnTo>
                <a:lnTo>
                  <a:pt x="1687713" y="1476698"/>
                </a:lnTo>
                <a:lnTo>
                  <a:pt x="1718038" y="1420947"/>
                </a:lnTo>
                <a:lnTo>
                  <a:pt x="1743153" y="1363693"/>
                </a:lnTo>
                <a:lnTo>
                  <a:pt x="1763052" y="1305223"/>
                </a:lnTo>
                <a:lnTo>
                  <a:pt x="1777726" y="1245823"/>
                </a:lnTo>
                <a:lnTo>
                  <a:pt x="1787167" y="1185779"/>
                </a:lnTo>
                <a:lnTo>
                  <a:pt x="1791366" y="1125378"/>
                </a:lnTo>
                <a:lnTo>
                  <a:pt x="1790317" y="1064907"/>
                </a:lnTo>
                <a:lnTo>
                  <a:pt x="1784010" y="1004652"/>
                </a:lnTo>
                <a:lnTo>
                  <a:pt x="1772437" y="944899"/>
                </a:lnTo>
                <a:lnTo>
                  <a:pt x="1755592" y="885935"/>
                </a:lnTo>
                <a:lnTo>
                  <a:pt x="1733464" y="828047"/>
                </a:lnTo>
                <a:lnTo>
                  <a:pt x="1706047" y="771521"/>
                </a:lnTo>
                <a:lnTo>
                  <a:pt x="1673332" y="716644"/>
                </a:lnTo>
                <a:lnTo>
                  <a:pt x="1635311" y="663702"/>
                </a:lnTo>
                <a:lnTo>
                  <a:pt x="1591976" y="612981"/>
                </a:lnTo>
                <a:lnTo>
                  <a:pt x="1543319" y="564768"/>
                </a:lnTo>
                <a:lnTo>
                  <a:pt x="923940" y="0"/>
                </a:lnTo>
                <a:lnTo>
                  <a:pt x="276621" y="548893"/>
                </a:lnTo>
                <a:lnTo>
                  <a:pt x="225564" y="595821"/>
                </a:lnTo>
                <a:lnTo>
                  <a:pt x="179686" y="645392"/>
                </a:lnTo>
                <a:lnTo>
                  <a:pt x="138994" y="697320"/>
                </a:lnTo>
                <a:lnTo>
                  <a:pt x="103497" y="751318"/>
                </a:lnTo>
                <a:lnTo>
                  <a:pt x="73201" y="807100"/>
                </a:lnTo>
                <a:lnTo>
                  <a:pt x="48114" y="864380"/>
                </a:lnTo>
                <a:lnTo>
                  <a:pt x="28243" y="922870"/>
                </a:lnTo>
                <a:lnTo>
                  <a:pt x="13595" y="982285"/>
                </a:lnTo>
                <a:lnTo>
                  <a:pt x="4178" y="1042337"/>
                </a:lnTo>
                <a:lnTo>
                  <a:pt x="0" y="1102740"/>
                </a:lnTo>
                <a:lnTo>
                  <a:pt x="1066" y="1163209"/>
                </a:lnTo>
                <a:lnTo>
                  <a:pt x="7385" y="1223456"/>
                </a:lnTo>
                <a:lnTo>
                  <a:pt x="18965" y="1283194"/>
                </a:lnTo>
                <a:lnTo>
                  <a:pt x="35812" y="1342138"/>
                </a:lnTo>
                <a:lnTo>
                  <a:pt x="57933" y="1400000"/>
                </a:lnTo>
                <a:lnTo>
                  <a:pt x="85337" y="1456494"/>
                </a:lnTo>
                <a:lnTo>
                  <a:pt x="118030" y="1511335"/>
                </a:lnTo>
                <a:lnTo>
                  <a:pt x="156020" y="1564234"/>
                </a:lnTo>
                <a:lnTo>
                  <a:pt x="199314" y="1614906"/>
                </a:lnTo>
                <a:lnTo>
                  <a:pt x="247919" y="1663064"/>
                </a:lnTo>
                <a:close/>
              </a:path>
            </a:pathLst>
          </a:custGeom>
          <a:solidFill>
            <a:srgbClr val="B1314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219918" y="3323844"/>
            <a:ext cx="933612" cy="1453514"/>
          </a:xfrm>
          <a:custGeom>
            <a:avLst/>
            <a:gdLst/>
            <a:ahLst/>
            <a:cxnLst/>
            <a:rect l="l" t="t" r="r" b="b"/>
            <a:pathLst>
              <a:path w="933612" h="1453514">
                <a:moveTo>
                  <a:pt x="162" y="1113662"/>
                </a:moveTo>
                <a:lnTo>
                  <a:pt x="0" y="1126348"/>
                </a:lnTo>
                <a:lnTo>
                  <a:pt x="134" y="1139078"/>
                </a:lnTo>
                <a:lnTo>
                  <a:pt x="162" y="1144396"/>
                </a:lnTo>
                <a:lnTo>
                  <a:pt x="10322" y="1453514"/>
                </a:lnTo>
                <a:lnTo>
                  <a:pt x="10056" y="1440841"/>
                </a:lnTo>
                <a:lnTo>
                  <a:pt x="10103" y="1428086"/>
                </a:lnTo>
                <a:lnTo>
                  <a:pt x="10322" y="1419224"/>
                </a:lnTo>
                <a:lnTo>
                  <a:pt x="10664" y="1406468"/>
                </a:lnTo>
                <a:lnTo>
                  <a:pt x="11209" y="1393734"/>
                </a:lnTo>
                <a:lnTo>
                  <a:pt x="11957" y="1381042"/>
                </a:lnTo>
                <a:lnTo>
                  <a:pt x="12908" y="1368414"/>
                </a:lnTo>
                <a:lnTo>
                  <a:pt x="13751" y="1359026"/>
                </a:lnTo>
                <a:lnTo>
                  <a:pt x="14513" y="1355089"/>
                </a:lnTo>
                <a:lnTo>
                  <a:pt x="14894" y="1351279"/>
                </a:lnTo>
                <a:lnTo>
                  <a:pt x="15275" y="1347723"/>
                </a:lnTo>
                <a:lnTo>
                  <a:pt x="16789" y="1335129"/>
                </a:lnTo>
                <a:lnTo>
                  <a:pt x="18541" y="1322534"/>
                </a:lnTo>
                <a:lnTo>
                  <a:pt x="20543" y="1309965"/>
                </a:lnTo>
                <a:lnTo>
                  <a:pt x="22805" y="1297450"/>
                </a:lnTo>
                <a:lnTo>
                  <a:pt x="25339" y="1285016"/>
                </a:lnTo>
                <a:lnTo>
                  <a:pt x="27340" y="1277365"/>
                </a:lnTo>
                <a:lnTo>
                  <a:pt x="28102" y="1271904"/>
                </a:lnTo>
                <a:lnTo>
                  <a:pt x="29753" y="1266443"/>
                </a:lnTo>
                <a:lnTo>
                  <a:pt x="31658" y="1259077"/>
                </a:lnTo>
                <a:lnTo>
                  <a:pt x="33182" y="1252092"/>
                </a:lnTo>
                <a:lnTo>
                  <a:pt x="35087" y="1244726"/>
                </a:lnTo>
                <a:lnTo>
                  <a:pt x="37119" y="1238503"/>
                </a:lnTo>
                <a:lnTo>
                  <a:pt x="39024" y="1232280"/>
                </a:lnTo>
                <a:lnTo>
                  <a:pt x="40548" y="1226057"/>
                </a:lnTo>
                <a:lnTo>
                  <a:pt x="42961" y="1219072"/>
                </a:lnTo>
                <a:lnTo>
                  <a:pt x="45247" y="1211706"/>
                </a:lnTo>
                <a:lnTo>
                  <a:pt x="47533" y="1204594"/>
                </a:lnTo>
                <a:lnTo>
                  <a:pt x="49057" y="1199260"/>
                </a:lnTo>
                <a:lnTo>
                  <a:pt x="51470" y="1193799"/>
                </a:lnTo>
                <a:lnTo>
                  <a:pt x="52994" y="1188338"/>
                </a:lnTo>
                <a:lnTo>
                  <a:pt x="57584" y="1176550"/>
                </a:lnTo>
                <a:lnTo>
                  <a:pt x="62327" y="1164761"/>
                </a:lnTo>
                <a:lnTo>
                  <a:pt x="66583" y="1154429"/>
                </a:lnTo>
                <a:lnTo>
                  <a:pt x="68107" y="1150238"/>
                </a:lnTo>
                <a:lnTo>
                  <a:pt x="70139" y="1145920"/>
                </a:lnTo>
                <a:lnTo>
                  <a:pt x="72044" y="1141602"/>
                </a:lnTo>
                <a:lnTo>
                  <a:pt x="77205" y="1130045"/>
                </a:lnTo>
                <a:lnTo>
                  <a:pt x="82555" y="1118586"/>
                </a:lnTo>
                <a:lnTo>
                  <a:pt x="88132" y="1107175"/>
                </a:lnTo>
                <a:lnTo>
                  <a:pt x="93380" y="1096898"/>
                </a:lnTo>
                <a:lnTo>
                  <a:pt x="95285" y="1093469"/>
                </a:lnTo>
                <a:lnTo>
                  <a:pt x="101363" y="1082350"/>
                </a:lnTo>
                <a:lnTo>
                  <a:pt x="107663" y="1071317"/>
                </a:lnTo>
                <a:lnTo>
                  <a:pt x="114145" y="1060372"/>
                </a:lnTo>
                <a:lnTo>
                  <a:pt x="120770" y="1049513"/>
                </a:lnTo>
                <a:lnTo>
                  <a:pt x="127497" y="1038743"/>
                </a:lnTo>
                <a:lnTo>
                  <a:pt x="130337" y="1034668"/>
                </a:lnTo>
                <a:lnTo>
                  <a:pt x="131861" y="1032382"/>
                </a:lnTo>
                <a:lnTo>
                  <a:pt x="133385" y="1029715"/>
                </a:lnTo>
                <a:lnTo>
                  <a:pt x="140450" y="1019272"/>
                </a:lnTo>
                <a:lnTo>
                  <a:pt x="147751" y="1008965"/>
                </a:lnTo>
                <a:lnTo>
                  <a:pt x="155272" y="998761"/>
                </a:lnTo>
                <a:lnTo>
                  <a:pt x="162997" y="988629"/>
                </a:lnTo>
                <a:lnTo>
                  <a:pt x="170910" y="978536"/>
                </a:lnTo>
                <a:lnTo>
                  <a:pt x="172628" y="976375"/>
                </a:lnTo>
                <a:lnTo>
                  <a:pt x="175295" y="972946"/>
                </a:lnTo>
                <a:lnTo>
                  <a:pt x="177708" y="969771"/>
                </a:lnTo>
                <a:lnTo>
                  <a:pt x="180375" y="966723"/>
                </a:lnTo>
                <a:lnTo>
                  <a:pt x="188318" y="956962"/>
                </a:lnTo>
                <a:lnTo>
                  <a:pt x="196501" y="947295"/>
                </a:lnTo>
                <a:lnTo>
                  <a:pt x="204900" y="937737"/>
                </a:lnTo>
                <a:lnTo>
                  <a:pt x="213489" y="928303"/>
                </a:lnTo>
                <a:lnTo>
                  <a:pt x="222245" y="919007"/>
                </a:lnTo>
                <a:lnTo>
                  <a:pt x="225460" y="915669"/>
                </a:lnTo>
                <a:lnTo>
                  <a:pt x="227746" y="913383"/>
                </a:lnTo>
                <a:lnTo>
                  <a:pt x="230540" y="910716"/>
                </a:lnTo>
                <a:lnTo>
                  <a:pt x="233207" y="907922"/>
                </a:lnTo>
                <a:lnTo>
                  <a:pt x="251218" y="890308"/>
                </a:lnTo>
                <a:lnTo>
                  <a:pt x="269763" y="873004"/>
                </a:lnTo>
                <a:lnTo>
                  <a:pt x="933612" y="308736"/>
                </a:lnTo>
                <a:lnTo>
                  <a:pt x="923452" y="0"/>
                </a:lnTo>
                <a:lnTo>
                  <a:pt x="276387" y="549401"/>
                </a:lnTo>
                <a:lnTo>
                  <a:pt x="257255" y="566361"/>
                </a:lnTo>
                <a:lnTo>
                  <a:pt x="238794" y="583751"/>
                </a:lnTo>
                <a:lnTo>
                  <a:pt x="220761" y="601979"/>
                </a:lnTo>
                <a:lnTo>
                  <a:pt x="217713" y="604265"/>
                </a:lnTo>
                <a:lnTo>
                  <a:pt x="215427" y="606932"/>
                </a:lnTo>
                <a:lnTo>
                  <a:pt x="206554" y="616332"/>
                </a:lnTo>
                <a:lnTo>
                  <a:pt x="197913" y="625705"/>
                </a:lnTo>
                <a:lnTo>
                  <a:pt x="189470" y="635110"/>
                </a:lnTo>
                <a:lnTo>
                  <a:pt x="181190" y="644599"/>
                </a:lnTo>
                <a:lnTo>
                  <a:pt x="173037" y="654229"/>
                </a:lnTo>
                <a:lnTo>
                  <a:pt x="170342" y="657478"/>
                </a:lnTo>
                <a:lnTo>
                  <a:pt x="167548" y="660653"/>
                </a:lnTo>
                <a:lnTo>
                  <a:pt x="165262" y="664209"/>
                </a:lnTo>
                <a:lnTo>
                  <a:pt x="162595" y="667257"/>
                </a:lnTo>
                <a:lnTo>
                  <a:pt x="154622" y="677336"/>
                </a:lnTo>
                <a:lnTo>
                  <a:pt x="146859" y="687498"/>
                </a:lnTo>
                <a:lnTo>
                  <a:pt x="139322" y="697743"/>
                </a:lnTo>
                <a:lnTo>
                  <a:pt x="132027" y="708072"/>
                </a:lnTo>
                <a:lnTo>
                  <a:pt x="124990" y="718484"/>
                </a:lnTo>
                <a:lnTo>
                  <a:pt x="121701" y="723264"/>
                </a:lnTo>
                <a:lnTo>
                  <a:pt x="120177" y="725931"/>
                </a:lnTo>
                <a:lnTo>
                  <a:pt x="118272" y="728725"/>
                </a:lnTo>
                <a:lnTo>
                  <a:pt x="111475" y="739486"/>
                </a:lnTo>
                <a:lnTo>
                  <a:pt x="104806" y="750334"/>
                </a:lnTo>
                <a:lnTo>
                  <a:pt x="98303" y="761269"/>
                </a:lnTo>
                <a:lnTo>
                  <a:pt x="92006" y="772291"/>
                </a:lnTo>
                <a:lnTo>
                  <a:pt x="85956" y="783400"/>
                </a:lnTo>
                <a:lnTo>
                  <a:pt x="84109" y="786256"/>
                </a:lnTo>
                <a:lnTo>
                  <a:pt x="83347" y="787780"/>
                </a:lnTo>
                <a:lnTo>
                  <a:pt x="77503" y="799163"/>
                </a:lnTo>
                <a:lnTo>
                  <a:pt x="71954" y="810620"/>
                </a:lnTo>
                <a:lnTo>
                  <a:pt x="66650" y="822124"/>
                </a:lnTo>
                <a:lnTo>
                  <a:pt x="61884" y="832865"/>
                </a:lnTo>
                <a:lnTo>
                  <a:pt x="59598" y="837183"/>
                </a:lnTo>
                <a:lnTo>
                  <a:pt x="58074" y="841501"/>
                </a:lnTo>
                <a:lnTo>
                  <a:pt x="56550" y="845692"/>
                </a:lnTo>
                <a:lnTo>
                  <a:pt x="51499" y="857526"/>
                </a:lnTo>
                <a:lnTo>
                  <a:pt x="46940" y="869360"/>
                </a:lnTo>
                <a:lnTo>
                  <a:pt x="43342" y="879601"/>
                </a:lnTo>
                <a:lnTo>
                  <a:pt x="42072" y="882268"/>
                </a:lnTo>
                <a:lnTo>
                  <a:pt x="40929" y="884681"/>
                </a:lnTo>
                <a:lnTo>
                  <a:pt x="39786" y="887729"/>
                </a:lnTo>
                <a:lnTo>
                  <a:pt x="39024" y="890396"/>
                </a:lnTo>
                <a:lnTo>
                  <a:pt x="38262" y="892809"/>
                </a:lnTo>
                <a:lnTo>
                  <a:pt x="37500" y="895857"/>
                </a:lnTo>
                <a:lnTo>
                  <a:pt x="35087" y="902842"/>
                </a:lnTo>
                <a:lnTo>
                  <a:pt x="32801" y="909954"/>
                </a:lnTo>
                <a:lnTo>
                  <a:pt x="30515" y="916939"/>
                </a:lnTo>
                <a:lnTo>
                  <a:pt x="28864" y="923543"/>
                </a:lnTo>
                <a:lnTo>
                  <a:pt x="26578" y="929766"/>
                </a:lnTo>
                <a:lnTo>
                  <a:pt x="25054" y="935989"/>
                </a:lnTo>
                <a:lnTo>
                  <a:pt x="23149" y="942974"/>
                </a:lnTo>
                <a:lnTo>
                  <a:pt x="21117" y="950340"/>
                </a:lnTo>
                <a:lnTo>
                  <a:pt x="19593" y="957706"/>
                </a:lnTo>
                <a:lnTo>
                  <a:pt x="18831" y="961643"/>
                </a:lnTo>
                <a:lnTo>
                  <a:pt x="17307" y="965453"/>
                </a:lnTo>
                <a:lnTo>
                  <a:pt x="16545" y="969771"/>
                </a:lnTo>
                <a:lnTo>
                  <a:pt x="16037" y="972946"/>
                </a:lnTo>
                <a:lnTo>
                  <a:pt x="15656" y="974089"/>
                </a:lnTo>
                <a:lnTo>
                  <a:pt x="13142" y="986567"/>
                </a:lnTo>
                <a:lnTo>
                  <a:pt x="10888" y="999114"/>
                </a:lnTo>
                <a:lnTo>
                  <a:pt x="8838" y="1011687"/>
                </a:lnTo>
                <a:lnTo>
                  <a:pt x="6937" y="1024242"/>
                </a:lnTo>
                <a:lnTo>
                  <a:pt x="5129" y="1036732"/>
                </a:lnTo>
                <a:lnTo>
                  <a:pt x="4861" y="1040510"/>
                </a:lnTo>
                <a:lnTo>
                  <a:pt x="4099" y="1044066"/>
                </a:lnTo>
                <a:lnTo>
                  <a:pt x="4099" y="1049908"/>
                </a:lnTo>
                <a:lnTo>
                  <a:pt x="2747" y="1062582"/>
                </a:lnTo>
                <a:lnTo>
                  <a:pt x="1700" y="1075255"/>
                </a:lnTo>
                <a:lnTo>
                  <a:pt x="931" y="1087928"/>
                </a:lnTo>
                <a:lnTo>
                  <a:pt x="412" y="1100602"/>
                </a:lnTo>
                <a:lnTo>
                  <a:pt x="162" y="1110487"/>
                </a:lnTo>
                <a:lnTo>
                  <a:pt x="162" y="1113662"/>
                </a:lnTo>
                <a:close/>
              </a:path>
            </a:pathLst>
          </a:custGeom>
          <a:solidFill>
            <a:srgbClr val="5818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143244" y="3323844"/>
            <a:ext cx="877442" cy="1394078"/>
          </a:xfrm>
          <a:custGeom>
            <a:avLst/>
            <a:gdLst/>
            <a:ahLst/>
            <a:cxnLst/>
            <a:rect l="l" t="t" r="r" b="b"/>
            <a:pathLst>
              <a:path w="877442" h="1394078">
                <a:moveTo>
                  <a:pt x="832798" y="890004"/>
                </a:moveTo>
                <a:lnTo>
                  <a:pt x="812636" y="835897"/>
                </a:lnTo>
                <a:lnTo>
                  <a:pt x="787871" y="782939"/>
                </a:lnTo>
                <a:lnTo>
                  <a:pt x="758489" y="731369"/>
                </a:lnTo>
                <a:lnTo>
                  <a:pt x="742063" y="706180"/>
                </a:lnTo>
                <a:lnTo>
                  <a:pt x="724479" y="681428"/>
                </a:lnTo>
                <a:lnTo>
                  <a:pt x="705734" y="657143"/>
                </a:lnTo>
                <a:lnTo>
                  <a:pt x="685828" y="633356"/>
                </a:lnTo>
                <a:lnTo>
                  <a:pt x="664759" y="610095"/>
                </a:lnTo>
                <a:lnTo>
                  <a:pt x="642525" y="587392"/>
                </a:lnTo>
                <a:lnTo>
                  <a:pt x="619125" y="565276"/>
                </a:lnTo>
                <a:lnTo>
                  <a:pt x="0" y="0"/>
                </a:lnTo>
                <a:lnTo>
                  <a:pt x="10159" y="308609"/>
                </a:lnTo>
                <a:lnTo>
                  <a:pt x="629665" y="873886"/>
                </a:lnTo>
                <a:lnTo>
                  <a:pt x="653011" y="896002"/>
                </a:lnTo>
                <a:lnTo>
                  <a:pt x="675197" y="918706"/>
                </a:lnTo>
                <a:lnTo>
                  <a:pt x="696222" y="941967"/>
                </a:lnTo>
                <a:lnTo>
                  <a:pt x="716090" y="965757"/>
                </a:lnTo>
                <a:lnTo>
                  <a:pt x="734800" y="990046"/>
                </a:lnTo>
                <a:lnTo>
                  <a:pt x="752354" y="1014804"/>
                </a:lnTo>
                <a:lnTo>
                  <a:pt x="768754" y="1040001"/>
                </a:lnTo>
                <a:lnTo>
                  <a:pt x="784000" y="1065608"/>
                </a:lnTo>
                <a:lnTo>
                  <a:pt x="798094" y="1091595"/>
                </a:lnTo>
                <a:lnTo>
                  <a:pt x="811037" y="1117933"/>
                </a:lnTo>
                <a:lnTo>
                  <a:pt x="822831" y="1144592"/>
                </a:lnTo>
                <a:lnTo>
                  <a:pt x="833476" y="1171542"/>
                </a:lnTo>
                <a:lnTo>
                  <a:pt x="842974" y="1198754"/>
                </a:lnTo>
                <a:lnTo>
                  <a:pt x="851326" y="1226198"/>
                </a:lnTo>
                <a:lnTo>
                  <a:pt x="858533" y="1253845"/>
                </a:lnTo>
                <a:lnTo>
                  <a:pt x="864597" y="1281664"/>
                </a:lnTo>
                <a:lnTo>
                  <a:pt x="869519" y="1309627"/>
                </a:lnTo>
                <a:lnTo>
                  <a:pt x="873299" y="1337703"/>
                </a:lnTo>
                <a:lnTo>
                  <a:pt x="875940" y="1365864"/>
                </a:lnTo>
                <a:lnTo>
                  <a:pt x="877442" y="1394078"/>
                </a:lnTo>
                <a:lnTo>
                  <a:pt x="867282" y="1084960"/>
                </a:lnTo>
                <a:lnTo>
                  <a:pt x="865780" y="1056818"/>
                </a:lnTo>
                <a:lnTo>
                  <a:pt x="863139" y="1028723"/>
                </a:lnTo>
                <a:lnTo>
                  <a:pt x="859358" y="1000705"/>
                </a:lnTo>
                <a:lnTo>
                  <a:pt x="854434" y="972794"/>
                </a:lnTo>
                <a:lnTo>
                  <a:pt x="848367" y="945020"/>
                </a:lnTo>
                <a:lnTo>
                  <a:pt x="841156" y="917414"/>
                </a:lnTo>
                <a:lnTo>
                  <a:pt x="832798" y="890004"/>
                </a:lnTo>
                <a:close/>
              </a:path>
            </a:pathLst>
          </a:custGeom>
          <a:solidFill>
            <a:srgbClr val="85253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712041" y="3633216"/>
            <a:ext cx="1791557" cy="1901878"/>
          </a:xfrm>
          <a:custGeom>
            <a:avLst/>
            <a:gdLst/>
            <a:ahLst/>
            <a:cxnLst/>
            <a:rect l="l" t="t" r="r" b="b"/>
            <a:pathLst>
              <a:path w="1791557" h="1901878">
                <a:moveTo>
                  <a:pt x="247808" y="1663064"/>
                </a:moveTo>
                <a:lnTo>
                  <a:pt x="300762" y="1707616"/>
                </a:lnTo>
                <a:lnTo>
                  <a:pt x="356763" y="1747585"/>
                </a:lnTo>
                <a:lnTo>
                  <a:pt x="415486" y="1782966"/>
                </a:lnTo>
                <a:lnTo>
                  <a:pt x="476606" y="1813757"/>
                </a:lnTo>
                <a:lnTo>
                  <a:pt x="539797" y="1839952"/>
                </a:lnTo>
                <a:lnTo>
                  <a:pt x="604733" y="1861550"/>
                </a:lnTo>
                <a:lnTo>
                  <a:pt x="671088" y="1878545"/>
                </a:lnTo>
                <a:lnTo>
                  <a:pt x="738536" y="1890934"/>
                </a:lnTo>
                <a:lnTo>
                  <a:pt x="806752" y="1898713"/>
                </a:lnTo>
                <a:lnTo>
                  <a:pt x="875411" y="1901878"/>
                </a:lnTo>
                <a:lnTo>
                  <a:pt x="944185" y="1900426"/>
                </a:lnTo>
                <a:lnTo>
                  <a:pt x="1012750" y="1894353"/>
                </a:lnTo>
                <a:lnTo>
                  <a:pt x="1080779" y="1883654"/>
                </a:lnTo>
                <a:lnTo>
                  <a:pt x="1147947" y="1868327"/>
                </a:lnTo>
                <a:lnTo>
                  <a:pt x="1213929" y="1848366"/>
                </a:lnTo>
                <a:lnTo>
                  <a:pt x="1278398" y="1823769"/>
                </a:lnTo>
                <a:lnTo>
                  <a:pt x="1341029" y="1794532"/>
                </a:lnTo>
                <a:lnTo>
                  <a:pt x="1401495" y="1760650"/>
                </a:lnTo>
                <a:lnTo>
                  <a:pt x="1459472" y="1722121"/>
                </a:lnTo>
                <a:lnTo>
                  <a:pt x="1514633" y="1678939"/>
                </a:lnTo>
                <a:lnTo>
                  <a:pt x="1565745" y="1632066"/>
                </a:lnTo>
                <a:lnTo>
                  <a:pt x="1611672" y="1582544"/>
                </a:lnTo>
                <a:lnTo>
                  <a:pt x="1652406" y="1530659"/>
                </a:lnTo>
                <a:lnTo>
                  <a:pt x="1687942" y="1476698"/>
                </a:lnTo>
                <a:lnTo>
                  <a:pt x="1718270" y="1420947"/>
                </a:lnTo>
                <a:lnTo>
                  <a:pt x="1743384" y="1363693"/>
                </a:lnTo>
                <a:lnTo>
                  <a:pt x="1763277" y="1305223"/>
                </a:lnTo>
                <a:lnTo>
                  <a:pt x="1777942" y="1245823"/>
                </a:lnTo>
                <a:lnTo>
                  <a:pt x="1787371" y="1185779"/>
                </a:lnTo>
                <a:lnTo>
                  <a:pt x="1791557" y="1125378"/>
                </a:lnTo>
                <a:lnTo>
                  <a:pt x="1790493" y="1064907"/>
                </a:lnTo>
                <a:lnTo>
                  <a:pt x="1784171" y="1004652"/>
                </a:lnTo>
                <a:lnTo>
                  <a:pt x="1772585" y="944899"/>
                </a:lnTo>
                <a:lnTo>
                  <a:pt x="1755726" y="885935"/>
                </a:lnTo>
                <a:lnTo>
                  <a:pt x="1733589" y="828047"/>
                </a:lnTo>
                <a:lnTo>
                  <a:pt x="1706166" y="771521"/>
                </a:lnTo>
                <a:lnTo>
                  <a:pt x="1673448" y="716644"/>
                </a:lnTo>
                <a:lnTo>
                  <a:pt x="1635430" y="663702"/>
                </a:lnTo>
                <a:lnTo>
                  <a:pt x="1592104" y="612981"/>
                </a:lnTo>
                <a:lnTo>
                  <a:pt x="1543462" y="564768"/>
                </a:lnTo>
                <a:lnTo>
                  <a:pt x="924210" y="0"/>
                </a:lnTo>
                <a:lnTo>
                  <a:pt x="276637" y="548893"/>
                </a:lnTo>
                <a:lnTo>
                  <a:pt x="225580" y="595821"/>
                </a:lnTo>
                <a:lnTo>
                  <a:pt x="179701" y="645392"/>
                </a:lnTo>
                <a:lnTo>
                  <a:pt x="139010" y="697320"/>
                </a:lnTo>
                <a:lnTo>
                  <a:pt x="103512" y="751318"/>
                </a:lnTo>
                <a:lnTo>
                  <a:pt x="73215" y="807100"/>
                </a:lnTo>
                <a:lnTo>
                  <a:pt x="48126" y="864380"/>
                </a:lnTo>
                <a:lnTo>
                  <a:pt x="28253" y="922870"/>
                </a:lnTo>
                <a:lnTo>
                  <a:pt x="13603" y="982285"/>
                </a:lnTo>
                <a:lnTo>
                  <a:pt x="4183" y="1042337"/>
                </a:lnTo>
                <a:lnTo>
                  <a:pt x="0" y="1102740"/>
                </a:lnTo>
                <a:lnTo>
                  <a:pt x="1061" y="1163209"/>
                </a:lnTo>
                <a:lnTo>
                  <a:pt x="7374" y="1223456"/>
                </a:lnTo>
                <a:lnTo>
                  <a:pt x="18946" y="1283194"/>
                </a:lnTo>
                <a:lnTo>
                  <a:pt x="35784" y="1342138"/>
                </a:lnTo>
                <a:lnTo>
                  <a:pt x="57896" y="1400000"/>
                </a:lnTo>
                <a:lnTo>
                  <a:pt x="85288" y="1456494"/>
                </a:lnTo>
                <a:lnTo>
                  <a:pt x="117968" y="1511335"/>
                </a:lnTo>
                <a:lnTo>
                  <a:pt x="155943" y="1564234"/>
                </a:lnTo>
                <a:lnTo>
                  <a:pt x="199221" y="1614906"/>
                </a:lnTo>
                <a:lnTo>
                  <a:pt x="247808" y="1663064"/>
                </a:lnTo>
                <a:close/>
              </a:path>
            </a:pathLst>
          </a:custGeom>
          <a:solidFill>
            <a:srgbClr val="66B0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700516" y="3323844"/>
            <a:ext cx="933830" cy="1453514"/>
          </a:xfrm>
          <a:custGeom>
            <a:avLst/>
            <a:gdLst/>
            <a:ahLst/>
            <a:cxnLst/>
            <a:rect l="l" t="t" r="r" b="b"/>
            <a:pathLst>
              <a:path w="933830" h="1453514">
                <a:moveTo>
                  <a:pt x="10540" y="1453514"/>
                </a:moveTo>
                <a:lnTo>
                  <a:pt x="10255" y="1440838"/>
                </a:lnTo>
                <a:lnTo>
                  <a:pt x="10159" y="1419224"/>
                </a:lnTo>
                <a:lnTo>
                  <a:pt x="10545" y="1406473"/>
                </a:lnTo>
                <a:lnTo>
                  <a:pt x="11192" y="1393743"/>
                </a:lnTo>
                <a:lnTo>
                  <a:pt x="12058" y="1381056"/>
                </a:lnTo>
                <a:lnTo>
                  <a:pt x="13099" y="1368433"/>
                </a:lnTo>
                <a:lnTo>
                  <a:pt x="13969" y="1359026"/>
                </a:lnTo>
                <a:lnTo>
                  <a:pt x="14731" y="1351279"/>
                </a:lnTo>
                <a:lnTo>
                  <a:pt x="16806" y="1335141"/>
                </a:lnTo>
                <a:lnTo>
                  <a:pt x="18668" y="1322557"/>
                </a:lnTo>
                <a:lnTo>
                  <a:pt x="20727" y="1310000"/>
                </a:lnTo>
                <a:lnTo>
                  <a:pt x="23010" y="1297497"/>
                </a:lnTo>
                <a:lnTo>
                  <a:pt x="25544" y="1285075"/>
                </a:lnTo>
                <a:lnTo>
                  <a:pt x="26034" y="1282826"/>
                </a:lnTo>
                <a:lnTo>
                  <a:pt x="27177" y="1277365"/>
                </a:lnTo>
                <a:lnTo>
                  <a:pt x="28320" y="1271904"/>
                </a:lnTo>
                <a:lnTo>
                  <a:pt x="29463" y="1266443"/>
                </a:lnTo>
                <a:lnTo>
                  <a:pt x="31495" y="1259077"/>
                </a:lnTo>
                <a:lnTo>
                  <a:pt x="33400" y="1252092"/>
                </a:lnTo>
                <a:lnTo>
                  <a:pt x="35305" y="1244726"/>
                </a:lnTo>
                <a:lnTo>
                  <a:pt x="36956" y="1238503"/>
                </a:lnTo>
                <a:lnTo>
                  <a:pt x="38861" y="1232280"/>
                </a:lnTo>
                <a:lnTo>
                  <a:pt x="40385" y="1226057"/>
                </a:lnTo>
                <a:lnTo>
                  <a:pt x="43179" y="1219072"/>
                </a:lnTo>
                <a:lnTo>
                  <a:pt x="45084" y="1211706"/>
                </a:lnTo>
                <a:lnTo>
                  <a:pt x="47370" y="1204594"/>
                </a:lnTo>
                <a:lnTo>
                  <a:pt x="49275" y="1199260"/>
                </a:lnTo>
                <a:lnTo>
                  <a:pt x="51307" y="1193799"/>
                </a:lnTo>
                <a:lnTo>
                  <a:pt x="53212" y="1188338"/>
                </a:lnTo>
                <a:lnTo>
                  <a:pt x="57545" y="1176505"/>
                </a:lnTo>
                <a:lnTo>
                  <a:pt x="62212" y="1164671"/>
                </a:lnTo>
                <a:lnTo>
                  <a:pt x="66420" y="1154429"/>
                </a:lnTo>
                <a:lnTo>
                  <a:pt x="67944" y="1150238"/>
                </a:lnTo>
                <a:lnTo>
                  <a:pt x="69976" y="1145920"/>
                </a:lnTo>
                <a:lnTo>
                  <a:pt x="71881" y="1141602"/>
                </a:lnTo>
                <a:lnTo>
                  <a:pt x="77249" y="1130083"/>
                </a:lnTo>
                <a:lnTo>
                  <a:pt x="82693" y="1118662"/>
                </a:lnTo>
                <a:lnTo>
                  <a:pt x="88289" y="1107288"/>
                </a:lnTo>
                <a:lnTo>
                  <a:pt x="93599" y="1096898"/>
                </a:lnTo>
                <a:lnTo>
                  <a:pt x="95123" y="1093469"/>
                </a:lnTo>
                <a:lnTo>
                  <a:pt x="101185" y="1082383"/>
                </a:lnTo>
                <a:lnTo>
                  <a:pt x="107485" y="1071383"/>
                </a:lnTo>
                <a:lnTo>
                  <a:pt x="114000" y="1060469"/>
                </a:lnTo>
                <a:lnTo>
                  <a:pt x="120708" y="1049642"/>
                </a:lnTo>
                <a:lnTo>
                  <a:pt x="127585" y="1038902"/>
                </a:lnTo>
                <a:lnTo>
                  <a:pt x="128524" y="1037462"/>
                </a:lnTo>
                <a:lnTo>
                  <a:pt x="130175" y="1034668"/>
                </a:lnTo>
                <a:lnTo>
                  <a:pt x="131699" y="1032382"/>
                </a:lnTo>
                <a:lnTo>
                  <a:pt x="133603" y="1029715"/>
                </a:lnTo>
                <a:lnTo>
                  <a:pt x="140690" y="1019237"/>
                </a:lnTo>
                <a:lnTo>
                  <a:pt x="147999" y="1008895"/>
                </a:lnTo>
                <a:lnTo>
                  <a:pt x="155496" y="998657"/>
                </a:lnTo>
                <a:lnTo>
                  <a:pt x="163149" y="988491"/>
                </a:lnTo>
                <a:lnTo>
                  <a:pt x="170926" y="978364"/>
                </a:lnTo>
                <a:lnTo>
                  <a:pt x="172465" y="976375"/>
                </a:lnTo>
                <a:lnTo>
                  <a:pt x="175132" y="972946"/>
                </a:lnTo>
                <a:lnTo>
                  <a:pt x="177545" y="969771"/>
                </a:lnTo>
                <a:lnTo>
                  <a:pt x="180593" y="966723"/>
                </a:lnTo>
                <a:lnTo>
                  <a:pt x="188531" y="956926"/>
                </a:lnTo>
                <a:lnTo>
                  <a:pt x="196661" y="947224"/>
                </a:lnTo>
                <a:lnTo>
                  <a:pt x="204987" y="937631"/>
                </a:lnTo>
                <a:lnTo>
                  <a:pt x="213515" y="928164"/>
                </a:lnTo>
                <a:lnTo>
                  <a:pt x="222250" y="918837"/>
                </a:lnTo>
                <a:lnTo>
                  <a:pt x="225298" y="915669"/>
                </a:lnTo>
                <a:lnTo>
                  <a:pt x="227964" y="913383"/>
                </a:lnTo>
                <a:lnTo>
                  <a:pt x="230758" y="910716"/>
                </a:lnTo>
                <a:lnTo>
                  <a:pt x="251145" y="890308"/>
                </a:lnTo>
                <a:lnTo>
                  <a:pt x="269769" y="873004"/>
                </a:lnTo>
                <a:lnTo>
                  <a:pt x="933830" y="308736"/>
                </a:lnTo>
                <a:lnTo>
                  <a:pt x="924051" y="0"/>
                </a:lnTo>
                <a:lnTo>
                  <a:pt x="276605" y="549401"/>
                </a:lnTo>
                <a:lnTo>
                  <a:pt x="257439" y="566295"/>
                </a:lnTo>
                <a:lnTo>
                  <a:pt x="238855" y="583617"/>
                </a:lnTo>
                <a:lnTo>
                  <a:pt x="220599" y="601979"/>
                </a:lnTo>
                <a:lnTo>
                  <a:pt x="217931" y="604265"/>
                </a:lnTo>
                <a:lnTo>
                  <a:pt x="215645" y="606932"/>
                </a:lnTo>
                <a:lnTo>
                  <a:pt x="206598" y="616332"/>
                </a:lnTo>
                <a:lnTo>
                  <a:pt x="197864" y="625705"/>
                </a:lnTo>
                <a:lnTo>
                  <a:pt x="189407" y="635110"/>
                </a:lnTo>
                <a:lnTo>
                  <a:pt x="181194" y="644599"/>
                </a:lnTo>
                <a:lnTo>
                  <a:pt x="173188" y="654229"/>
                </a:lnTo>
                <a:lnTo>
                  <a:pt x="170560" y="657478"/>
                </a:lnTo>
                <a:lnTo>
                  <a:pt x="167766" y="660653"/>
                </a:lnTo>
                <a:lnTo>
                  <a:pt x="165100" y="664209"/>
                </a:lnTo>
                <a:lnTo>
                  <a:pt x="162305" y="667257"/>
                </a:lnTo>
                <a:lnTo>
                  <a:pt x="154393" y="677382"/>
                </a:lnTo>
                <a:lnTo>
                  <a:pt x="146722" y="687590"/>
                </a:lnTo>
                <a:lnTo>
                  <a:pt x="139282" y="697882"/>
                </a:lnTo>
                <a:lnTo>
                  <a:pt x="132062" y="708259"/>
                </a:lnTo>
                <a:lnTo>
                  <a:pt x="125051" y="718719"/>
                </a:lnTo>
                <a:lnTo>
                  <a:pt x="121538" y="723264"/>
                </a:lnTo>
                <a:lnTo>
                  <a:pt x="120395" y="725931"/>
                </a:lnTo>
                <a:lnTo>
                  <a:pt x="118490" y="728725"/>
                </a:lnTo>
                <a:lnTo>
                  <a:pt x="111514" y="739486"/>
                </a:lnTo>
                <a:lnTo>
                  <a:pt x="104752" y="750334"/>
                </a:lnTo>
                <a:lnTo>
                  <a:pt x="98244" y="761269"/>
                </a:lnTo>
                <a:lnTo>
                  <a:pt x="92029" y="772291"/>
                </a:lnTo>
                <a:lnTo>
                  <a:pt x="86148" y="783400"/>
                </a:lnTo>
                <a:lnTo>
                  <a:pt x="84327" y="786256"/>
                </a:lnTo>
                <a:lnTo>
                  <a:pt x="83565" y="787780"/>
                </a:lnTo>
                <a:lnTo>
                  <a:pt x="77518" y="799126"/>
                </a:lnTo>
                <a:lnTo>
                  <a:pt x="71873" y="810544"/>
                </a:lnTo>
                <a:lnTo>
                  <a:pt x="66544" y="822011"/>
                </a:lnTo>
                <a:lnTo>
                  <a:pt x="61722" y="832865"/>
                </a:lnTo>
                <a:lnTo>
                  <a:pt x="59816" y="837183"/>
                </a:lnTo>
                <a:lnTo>
                  <a:pt x="58292" y="841501"/>
                </a:lnTo>
                <a:lnTo>
                  <a:pt x="56260" y="845692"/>
                </a:lnTo>
                <a:lnTo>
                  <a:pt x="51555" y="857541"/>
                </a:lnTo>
                <a:lnTo>
                  <a:pt x="47004" y="869390"/>
                </a:lnTo>
                <a:lnTo>
                  <a:pt x="43179" y="879601"/>
                </a:lnTo>
                <a:lnTo>
                  <a:pt x="42290" y="882268"/>
                </a:lnTo>
                <a:lnTo>
                  <a:pt x="40766" y="884681"/>
                </a:lnTo>
                <a:lnTo>
                  <a:pt x="40004" y="887729"/>
                </a:lnTo>
                <a:lnTo>
                  <a:pt x="39242" y="890396"/>
                </a:lnTo>
                <a:lnTo>
                  <a:pt x="38480" y="892809"/>
                </a:lnTo>
                <a:lnTo>
                  <a:pt x="37337" y="895857"/>
                </a:lnTo>
                <a:lnTo>
                  <a:pt x="34925" y="902842"/>
                </a:lnTo>
                <a:lnTo>
                  <a:pt x="32638" y="909954"/>
                </a:lnTo>
                <a:lnTo>
                  <a:pt x="30733" y="916939"/>
                </a:lnTo>
                <a:lnTo>
                  <a:pt x="28701" y="923543"/>
                </a:lnTo>
                <a:lnTo>
                  <a:pt x="26797" y="929766"/>
                </a:lnTo>
                <a:lnTo>
                  <a:pt x="24891" y="935989"/>
                </a:lnTo>
                <a:lnTo>
                  <a:pt x="22859" y="942974"/>
                </a:lnTo>
                <a:lnTo>
                  <a:pt x="21335" y="950340"/>
                </a:lnTo>
                <a:lnTo>
                  <a:pt x="19811" y="957706"/>
                </a:lnTo>
                <a:lnTo>
                  <a:pt x="18668" y="961643"/>
                </a:lnTo>
                <a:lnTo>
                  <a:pt x="17525" y="965453"/>
                </a:lnTo>
                <a:lnTo>
                  <a:pt x="16255" y="969771"/>
                </a:lnTo>
                <a:lnTo>
                  <a:pt x="16255" y="972946"/>
                </a:lnTo>
                <a:lnTo>
                  <a:pt x="15875" y="974089"/>
                </a:lnTo>
                <a:lnTo>
                  <a:pt x="13325" y="986567"/>
                </a:lnTo>
                <a:lnTo>
                  <a:pt x="11001" y="999114"/>
                </a:lnTo>
                <a:lnTo>
                  <a:pt x="8895" y="1011687"/>
                </a:lnTo>
                <a:lnTo>
                  <a:pt x="7001" y="1024242"/>
                </a:lnTo>
                <a:lnTo>
                  <a:pt x="5316" y="1036732"/>
                </a:lnTo>
                <a:lnTo>
                  <a:pt x="4699" y="1040510"/>
                </a:lnTo>
                <a:lnTo>
                  <a:pt x="4317" y="1044066"/>
                </a:lnTo>
                <a:lnTo>
                  <a:pt x="4317" y="1047876"/>
                </a:lnTo>
                <a:lnTo>
                  <a:pt x="3936" y="1049908"/>
                </a:lnTo>
                <a:lnTo>
                  <a:pt x="2737" y="1062587"/>
                </a:lnTo>
                <a:lnTo>
                  <a:pt x="1726" y="1075265"/>
                </a:lnTo>
                <a:lnTo>
                  <a:pt x="961" y="1087943"/>
                </a:lnTo>
                <a:lnTo>
                  <a:pt x="497" y="1100621"/>
                </a:lnTo>
                <a:lnTo>
                  <a:pt x="380" y="1110487"/>
                </a:lnTo>
                <a:lnTo>
                  <a:pt x="0" y="1113662"/>
                </a:lnTo>
                <a:lnTo>
                  <a:pt x="26" y="1126351"/>
                </a:lnTo>
                <a:lnTo>
                  <a:pt x="215" y="1139084"/>
                </a:lnTo>
                <a:lnTo>
                  <a:pt x="380" y="1144396"/>
                </a:lnTo>
                <a:lnTo>
                  <a:pt x="10540" y="1453514"/>
                </a:lnTo>
                <a:close/>
              </a:path>
            </a:pathLst>
          </a:custGeom>
          <a:solidFill>
            <a:srgbClr val="245F7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625583" y="3323844"/>
            <a:ext cx="877443" cy="1394078"/>
          </a:xfrm>
          <a:custGeom>
            <a:avLst/>
            <a:gdLst/>
            <a:ahLst/>
            <a:cxnLst/>
            <a:rect l="l" t="t" r="r" b="b"/>
            <a:pathLst>
              <a:path w="877443" h="1394078">
                <a:moveTo>
                  <a:pt x="832798" y="890004"/>
                </a:moveTo>
                <a:lnTo>
                  <a:pt x="812636" y="835897"/>
                </a:lnTo>
                <a:lnTo>
                  <a:pt x="787871" y="782939"/>
                </a:lnTo>
                <a:lnTo>
                  <a:pt x="758489" y="731369"/>
                </a:lnTo>
                <a:lnTo>
                  <a:pt x="742063" y="706180"/>
                </a:lnTo>
                <a:lnTo>
                  <a:pt x="724479" y="681428"/>
                </a:lnTo>
                <a:lnTo>
                  <a:pt x="705734" y="657143"/>
                </a:lnTo>
                <a:lnTo>
                  <a:pt x="685828" y="633356"/>
                </a:lnTo>
                <a:lnTo>
                  <a:pt x="664759" y="610095"/>
                </a:lnTo>
                <a:lnTo>
                  <a:pt x="642525" y="587392"/>
                </a:lnTo>
                <a:lnTo>
                  <a:pt x="619125" y="565276"/>
                </a:lnTo>
                <a:lnTo>
                  <a:pt x="0" y="0"/>
                </a:lnTo>
                <a:lnTo>
                  <a:pt x="9779" y="308609"/>
                </a:lnTo>
                <a:lnTo>
                  <a:pt x="629285" y="873886"/>
                </a:lnTo>
                <a:lnTo>
                  <a:pt x="652633" y="896002"/>
                </a:lnTo>
                <a:lnTo>
                  <a:pt x="674826" y="918706"/>
                </a:lnTo>
                <a:lnTo>
                  <a:pt x="695864" y="941967"/>
                </a:lnTo>
                <a:lnTo>
                  <a:pt x="715748" y="965757"/>
                </a:lnTo>
                <a:lnTo>
                  <a:pt x="734478" y="990046"/>
                </a:lnTo>
                <a:lnTo>
                  <a:pt x="752055" y="1014804"/>
                </a:lnTo>
                <a:lnTo>
                  <a:pt x="768480" y="1040001"/>
                </a:lnTo>
                <a:lnTo>
                  <a:pt x="783753" y="1065608"/>
                </a:lnTo>
                <a:lnTo>
                  <a:pt x="797875" y="1091595"/>
                </a:lnTo>
                <a:lnTo>
                  <a:pt x="810847" y="1117933"/>
                </a:lnTo>
                <a:lnTo>
                  <a:pt x="822669" y="1144592"/>
                </a:lnTo>
                <a:lnTo>
                  <a:pt x="833342" y="1171542"/>
                </a:lnTo>
                <a:lnTo>
                  <a:pt x="842867" y="1198754"/>
                </a:lnTo>
                <a:lnTo>
                  <a:pt x="851244" y="1226198"/>
                </a:lnTo>
                <a:lnTo>
                  <a:pt x="858474" y="1253845"/>
                </a:lnTo>
                <a:lnTo>
                  <a:pt x="864558" y="1281664"/>
                </a:lnTo>
                <a:lnTo>
                  <a:pt x="869496" y="1309627"/>
                </a:lnTo>
                <a:lnTo>
                  <a:pt x="873289" y="1337703"/>
                </a:lnTo>
                <a:lnTo>
                  <a:pt x="875937" y="1365864"/>
                </a:lnTo>
                <a:lnTo>
                  <a:pt x="877443" y="1394078"/>
                </a:lnTo>
                <a:lnTo>
                  <a:pt x="867283" y="1084960"/>
                </a:lnTo>
                <a:lnTo>
                  <a:pt x="865780" y="1056818"/>
                </a:lnTo>
                <a:lnTo>
                  <a:pt x="863139" y="1028723"/>
                </a:lnTo>
                <a:lnTo>
                  <a:pt x="859358" y="1000705"/>
                </a:lnTo>
                <a:lnTo>
                  <a:pt x="854434" y="972794"/>
                </a:lnTo>
                <a:lnTo>
                  <a:pt x="848367" y="945020"/>
                </a:lnTo>
                <a:lnTo>
                  <a:pt x="841156" y="917414"/>
                </a:lnTo>
                <a:lnTo>
                  <a:pt x="832798" y="890004"/>
                </a:lnTo>
                <a:close/>
              </a:path>
            </a:pathLst>
          </a:custGeom>
          <a:solidFill>
            <a:srgbClr val="388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983920" y="2156047"/>
            <a:ext cx="1791557" cy="1901983"/>
          </a:xfrm>
          <a:custGeom>
            <a:avLst/>
            <a:gdLst/>
            <a:ahLst/>
            <a:cxnLst/>
            <a:rect l="l" t="t" r="r" b="b"/>
            <a:pathLst>
              <a:path w="1791557" h="1901983">
                <a:moveTo>
                  <a:pt x="1543748" y="238537"/>
                </a:moveTo>
                <a:lnTo>
                  <a:pt x="1490743" y="194038"/>
                </a:lnTo>
                <a:lnTo>
                  <a:pt x="1434701" y="154117"/>
                </a:lnTo>
                <a:lnTo>
                  <a:pt x="1375946" y="118777"/>
                </a:lnTo>
                <a:lnTo>
                  <a:pt x="1314804" y="88022"/>
                </a:lnTo>
                <a:lnTo>
                  <a:pt x="1251598" y="61856"/>
                </a:lnTo>
                <a:lnTo>
                  <a:pt x="1186655" y="40284"/>
                </a:lnTo>
                <a:lnTo>
                  <a:pt x="1120299" y="23308"/>
                </a:lnTo>
                <a:lnTo>
                  <a:pt x="1052855" y="10933"/>
                </a:lnTo>
                <a:lnTo>
                  <a:pt x="984648" y="3162"/>
                </a:lnTo>
                <a:lnTo>
                  <a:pt x="916003" y="0"/>
                </a:lnTo>
                <a:lnTo>
                  <a:pt x="847244" y="1449"/>
                </a:lnTo>
                <a:lnTo>
                  <a:pt x="778697" y="7514"/>
                </a:lnTo>
                <a:lnTo>
                  <a:pt x="710686" y="18199"/>
                </a:lnTo>
                <a:lnTo>
                  <a:pt x="643537" y="33507"/>
                </a:lnTo>
                <a:lnTo>
                  <a:pt x="577574" y="53443"/>
                </a:lnTo>
                <a:lnTo>
                  <a:pt x="513122" y="78009"/>
                </a:lnTo>
                <a:lnTo>
                  <a:pt x="450506" y="107211"/>
                </a:lnTo>
                <a:lnTo>
                  <a:pt x="390051" y="141051"/>
                </a:lnTo>
                <a:lnTo>
                  <a:pt x="332081" y="179533"/>
                </a:lnTo>
                <a:lnTo>
                  <a:pt x="276923" y="222662"/>
                </a:lnTo>
                <a:lnTo>
                  <a:pt x="225811" y="269590"/>
                </a:lnTo>
                <a:lnTo>
                  <a:pt x="179884" y="319161"/>
                </a:lnTo>
                <a:lnTo>
                  <a:pt x="139150" y="371090"/>
                </a:lnTo>
                <a:lnTo>
                  <a:pt x="103615" y="425089"/>
                </a:lnTo>
                <a:lnTo>
                  <a:pt x="73286" y="480873"/>
                </a:lnTo>
                <a:lnTo>
                  <a:pt x="48172" y="538155"/>
                </a:lnTo>
                <a:lnTo>
                  <a:pt x="28279" y="596650"/>
                </a:lnTo>
                <a:lnTo>
                  <a:pt x="13614" y="656070"/>
                </a:lnTo>
                <a:lnTo>
                  <a:pt x="4185" y="716129"/>
                </a:lnTo>
                <a:lnTo>
                  <a:pt x="0" y="776541"/>
                </a:lnTo>
                <a:lnTo>
                  <a:pt x="1064" y="837020"/>
                </a:lnTo>
                <a:lnTo>
                  <a:pt x="7385" y="897279"/>
                </a:lnTo>
                <a:lnTo>
                  <a:pt x="18972" y="957032"/>
                </a:lnTo>
                <a:lnTo>
                  <a:pt x="35830" y="1015993"/>
                </a:lnTo>
                <a:lnTo>
                  <a:pt x="57967" y="1073876"/>
                </a:lnTo>
                <a:lnTo>
                  <a:pt x="85391" y="1130393"/>
                </a:lnTo>
                <a:lnTo>
                  <a:pt x="118108" y="1185259"/>
                </a:lnTo>
                <a:lnTo>
                  <a:pt x="156126" y="1238188"/>
                </a:lnTo>
                <a:lnTo>
                  <a:pt x="199452" y="1288893"/>
                </a:lnTo>
                <a:lnTo>
                  <a:pt x="248094" y="1337087"/>
                </a:lnTo>
                <a:lnTo>
                  <a:pt x="867346" y="1901983"/>
                </a:lnTo>
                <a:lnTo>
                  <a:pt x="1514919" y="1353089"/>
                </a:lnTo>
                <a:lnTo>
                  <a:pt x="1565977" y="1306162"/>
                </a:lnTo>
                <a:lnTo>
                  <a:pt x="1611855" y="1256590"/>
                </a:lnTo>
                <a:lnTo>
                  <a:pt x="1652546" y="1204661"/>
                </a:lnTo>
                <a:lnTo>
                  <a:pt x="1688044" y="1150661"/>
                </a:lnTo>
                <a:lnTo>
                  <a:pt x="1718341" y="1094876"/>
                </a:lnTo>
                <a:lnTo>
                  <a:pt x="1743430" y="1037593"/>
                </a:lnTo>
                <a:lnTo>
                  <a:pt x="1763303" y="979096"/>
                </a:lnTo>
                <a:lnTo>
                  <a:pt x="1777953" y="919674"/>
                </a:lnTo>
                <a:lnTo>
                  <a:pt x="1787374" y="859611"/>
                </a:lnTo>
                <a:lnTo>
                  <a:pt x="1791557" y="799195"/>
                </a:lnTo>
                <a:lnTo>
                  <a:pt x="1790495" y="738710"/>
                </a:lnTo>
                <a:lnTo>
                  <a:pt x="1784182" y="678445"/>
                </a:lnTo>
                <a:lnTo>
                  <a:pt x="1772610" y="618684"/>
                </a:lnTo>
                <a:lnTo>
                  <a:pt x="1755772" y="559715"/>
                </a:lnTo>
                <a:lnTo>
                  <a:pt x="1733661" y="501822"/>
                </a:lnTo>
                <a:lnTo>
                  <a:pt x="1706268" y="445293"/>
                </a:lnTo>
                <a:lnTo>
                  <a:pt x="1673588" y="390414"/>
                </a:lnTo>
                <a:lnTo>
                  <a:pt x="1635613" y="337471"/>
                </a:lnTo>
                <a:lnTo>
                  <a:pt x="1592335" y="286750"/>
                </a:lnTo>
                <a:lnTo>
                  <a:pt x="1543748" y="238537"/>
                </a:lnTo>
                <a:close/>
              </a:path>
            </a:pathLst>
          </a:custGeom>
          <a:solidFill>
            <a:srgbClr val="959FA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850124" y="2915412"/>
            <a:ext cx="935109" cy="1453514"/>
          </a:xfrm>
          <a:custGeom>
            <a:avLst/>
            <a:gdLst/>
            <a:ahLst/>
            <a:cxnLst/>
            <a:rect l="l" t="t" r="r" b="b"/>
            <a:pathLst>
              <a:path w="935109" h="1453514">
                <a:moveTo>
                  <a:pt x="930655" y="405511"/>
                </a:moveTo>
                <a:lnTo>
                  <a:pt x="932234" y="390953"/>
                </a:lnTo>
                <a:lnTo>
                  <a:pt x="933243" y="378293"/>
                </a:lnTo>
                <a:lnTo>
                  <a:pt x="934008" y="365619"/>
                </a:lnTo>
                <a:lnTo>
                  <a:pt x="934473" y="352924"/>
                </a:lnTo>
                <a:lnTo>
                  <a:pt x="934593" y="342900"/>
                </a:lnTo>
                <a:lnTo>
                  <a:pt x="934974" y="339851"/>
                </a:lnTo>
                <a:lnTo>
                  <a:pt x="935109" y="327008"/>
                </a:lnTo>
                <a:lnTo>
                  <a:pt x="934788" y="314417"/>
                </a:lnTo>
                <a:lnTo>
                  <a:pt x="934593" y="309117"/>
                </a:lnTo>
                <a:lnTo>
                  <a:pt x="924432" y="0"/>
                </a:lnTo>
                <a:lnTo>
                  <a:pt x="924721" y="12840"/>
                </a:lnTo>
                <a:lnTo>
                  <a:pt x="924814" y="33782"/>
                </a:lnTo>
                <a:lnTo>
                  <a:pt x="924287" y="46568"/>
                </a:lnTo>
                <a:lnTo>
                  <a:pt x="923641" y="59213"/>
                </a:lnTo>
                <a:lnTo>
                  <a:pt x="922856" y="71805"/>
                </a:lnTo>
                <a:lnTo>
                  <a:pt x="921911" y="84433"/>
                </a:lnTo>
                <a:lnTo>
                  <a:pt x="921003" y="94868"/>
                </a:lnTo>
                <a:lnTo>
                  <a:pt x="920242" y="101853"/>
                </a:lnTo>
                <a:lnTo>
                  <a:pt x="918089" y="118343"/>
                </a:lnTo>
                <a:lnTo>
                  <a:pt x="916240" y="130860"/>
                </a:lnTo>
                <a:lnTo>
                  <a:pt x="914181" y="143364"/>
                </a:lnTo>
                <a:lnTo>
                  <a:pt x="911907" y="155878"/>
                </a:lnTo>
                <a:lnTo>
                  <a:pt x="909412" y="168422"/>
                </a:lnTo>
                <a:lnTo>
                  <a:pt x="907796" y="176149"/>
                </a:lnTo>
                <a:lnTo>
                  <a:pt x="906145" y="181610"/>
                </a:lnTo>
                <a:lnTo>
                  <a:pt x="905382" y="187071"/>
                </a:lnTo>
                <a:lnTo>
                  <a:pt x="903477" y="194055"/>
                </a:lnTo>
                <a:lnTo>
                  <a:pt x="901573" y="201422"/>
                </a:lnTo>
                <a:lnTo>
                  <a:pt x="899541" y="208787"/>
                </a:lnTo>
                <a:lnTo>
                  <a:pt x="898017" y="215011"/>
                </a:lnTo>
                <a:lnTo>
                  <a:pt x="896111" y="221234"/>
                </a:lnTo>
                <a:lnTo>
                  <a:pt x="894079" y="227457"/>
                </a:lnTo>
                <a:lnTo>
                  <a:pt x="892175" y="234441"/>
                </a:lnTo>
                <a:lnTo>
                  <a:pt x="889889" y="241808"/>
                </a:lnTo>
                <a:lnTo>
                  <a:pt x="887476" y="248920"/>
                </a:lnTo>
                <a:lnTo>
                  <a:pt x="885571" y="254253"/>
                </a:lnTo>
                <a:lnTo>
                  <a:pt x="883666" y="259714"/>
                </a:lnTo>
                <a:lnTo>
                  <a:pt x="881633" y="265175"/>
                </a:lnTo>
                <a:lnTo>
                  <a:pt x="877357" y="277009"/>
                </a:lnTo>
                <a:lnTo>
                  <a:pt x="872659" y="288843"/>
                </a:lnTo>
                <a:lnTo>
                  <a:pt x="868426" y="299085"/>
                </a:lnTo>
                <a:lnTo>
                  <a:pt x="866521" y="303275"/>
                </a:lnTo>
                <a:lnTo>
                  <a:pt x="864997" y="307593"/>
                </a:lnTo>
                <a:lnTo>
                  <a:pt x="862965" y="311912"/>
                </a:lnTo>
                <a:lnTo>
                  <a:pt x="857597" y="323269"/>
                </a:lnTo>
                <a:lnTo>
                  <a:pt x="852153" y="334712"/>
                </a:lnTo>
                <a:lnTo>
                  <a:pt x="846557" y="346178"/>
                </a:lnTo>
                <a:lnTo>
                  <a:pt x="841248" y="356615"/>
                </a:lnTo>
                <a:lnTo>
                  <a:pt x="839343" y="360045"/>
                </a:lnTo>
                <a:lnTo>
                  <a:pt x="833414" y="370974"/>
                </a:lnTo>
                <a:lnTo>
                  <a:pt x="827135" y="381903"/>
                </a:lnTo>
                <a:lnTo>
                  <a:pt x="820591" y="392832"/>
                </a:lnTo>
                <a:lnTo>
                  <a:pt x="813867" y="403762"/>
                </a:lnTo>
                <a:lnTo>
                  <a:pt x="807047" y="414691"/>
                </a:lnTo>
                <a:lnTo>
                  <a:pt x="806196" y="416051"/>
                </a:lnTo>
                <a:lnTo>
                  <a:pt x="804672" y="418846"/>
                </a:lnTo>
                <a:lnTo>
                  <a:pt x="803148" y="421132"/>
                </a:lnTo>
                <a:lnTo>
                  <a:pt x="801116" y="423799"/>
                </a:lnTo>
                <a:lnTo>
                  <a:pt x="794084" y="434054"/>
                </a:lnTo>
                <a:lnTo>
                  <a:pt x="786818" y="444309"/>
                </a:lnTo>
                <a:lnTo>
                  <a:pt x="779334" y="454564"/>
                </a:lnTo>
                <a:lnTo>
                  <a:pt x="771648" y="464819"/>
                </a:lnTo>
                <a:lnTo>
                  <a:pt x="763775" y="475074"/>
                </a:lnTo>
                <a:lnTo>
                  <a:pt x="761873" y="477520"/>
                </a:lnTo>
                <a:lnTo>
                  <a:pt x="759586" y="480567"/>
                </a:lnTo>
                <a:lnTo>
                  <a:pt x="756793" y="483742"/>
                </a:lnTo>
                <a:lnTo>
                  <a:pt x="754506" y="487172"/>
                </a:lnTo>
                <a:lnTo>
                  <a:pt x="746344" y="496777"/>
                </a:lnTo>
                <a:lnTo>
                  <a:pt x="738020" y="506313"/>
                </a:lnTo>
                <a:lnTo>
                  <a:pt x="729558" y="515788"/>
                </a:lnTo>
                <a:lnTo>
                  <a:pt x="720984" y="525213"/>
                </a:lnTo>
                <a:lnTo>
                  <a:pt x="712322" y="534598"/>
                </a:lnTo>
                <a:lnTo>
                  <a:pt x="709422" y="537717"/>
                </a:lnTo>
                <a:lnTo>
                  <a:pt x="706627" y="540130"/>
                </a:lnTo>
                <a:lnTo>
                  <a:pt x="703960" y="542798"/>
                </a:lnTo>
                <a:lnTo>
                  <a:pt x="683328" y="563013"/>
                </a:lnTo>
                <a:lnTo>
                  <a:pt x="664693" y="580399"/>
                </a:lnTo>
                <a:lnTo>
                  <a:pt x="0" y="1144777"/>
                </a:lnTo>
                <a:lnTo>
                  <a:pt x="9778" y="1453514"/>
                </a:lnTo>
                <a:lnTo>
                  <a:pt x="657605" y="904113"/>
                </a:lnTo>
                <a:lnTo>
                  <a:pt x="676956" y="887276"/>
                </a:lnTo>
                <a:lnTo>
                  <a:pt x="695582" y="870019"/>
                </a:lnTo>
                <a:lnTo>
                  <a:pt x="713994" y="851535"/>
                </a:lnTo>
                <a:lnTo>
                  <a:pt x="716787" y="849249"/>
                </a:lnTo>
                <a:lnTo>
                  <a:pt x="719454" y="846455"/>
                </a:lnTo>
                <a:lnTo>
                  <a:pt x="728358" y="837187"/>
                </a:lnTo>
                <a:lnTo>
                  <a:pt x="737012" y="827767"/>
                </a:lnTo>
                <a:lnTo>
                  <a:pt x="745437" y="818229"/>
                </a:lnTo>
                <a:lnTo>
                  <a:pt x="753652" y="808608"/>
                </a:lnTo>
                <a:lnTo>
                  <a:pt x="761679" y="798941"/>
                </a:lnTo>
                <a:lnTo>
                  <a:pt x="764158" y="795908"/>
                </a:lnTo>
                <a:lnTo>
                  <a:pt x="766952" y="792861"/>
                </a:lnTo>
                <a:lnTo>
                  <a:pt x="769620" y="789305"/>
                </a:lnTo>
                <a:lnTo>
                  <a:pt x="772414" y="786257"/>
                </a:lnTo>
                <a:lnTo>
                  <a:pt x="780175" y="776144"/>
                </a:lnTo>
                <a:lnTo>
                  <a:pt x="787820" y="765947"/>
                </a:lnTo>
                <a:lnTo>
                  <a:pt x="795317" y="755666"/>
                </a:lnTo>
                <a:lnTo>
                  <a:pt x="802634" y="745302"/>
                </a:lnTo>
                <a:lnTo>
                  <a:pt x="809739" y="734854"/>
                </a:lnTo>
                <a:lnTo>
                  <a:pt x="812800" y="730250"/>
                </a:lnTo>
                <a:lnTo>
                  <a:pt x="814451" y="727582"/>
                </a:lnTo>
                <a:lnTo>
                  <a:pt x="816355" y="724788"/>
                </a:lnTo>
                <a:lnTo>
                  <a:pt x="823297" y="714028"/>
                </a:lnTo>
                <a:lnTo>
                  <a:pt x="829988" y="703180"/>
                </a:lnTo>
                <a:lnTo>
                  <a:pt x="836440" y="692245"/>
                </a:lnTo>
                <a:lnTo>
                  <a:pt x="842664" y="681223"/>
                </a:lnTo>
                <a:lnTo>
                  <a:pt x="848672" y="670114"/>
                </a:lnTo>
                <a:lnTo>
                  <a:pt x="850519" y="667258"/>
                </a:lnTo>
                <a:lnTo>
                  <a:pt x="851280" y="665352"/>
                </a:lnTo>
                <a:lnTo>
                  <a:pt x="857151" y="654152"/>
                </a:lnTo>
                <a:lnTo>
                  <a:pt x="862763" y="642768"/>
                </a:lnTo>
                <a:lnTo>
                  <a:pt x="868204" y="631261"/>
                </a:lnTo>
                <a:lnTo>
                  <a:pt x="873125" y="620649"/>
                </a:lnTo>
                <a:lnTo>
                  <a:pt x="874649" y="616330"/>
                </a:lnTo>
                <a:lnTo>
                  <a:pt x="876680" y="612013"/>
                </a:lnTo>
                <a:lnTo>
                  <a:pt x="878585" y="607822"/>
                </a:lnTo>
                <a:lnTo>
                  <a:pt x="883347" y="595988"/>
                </a:lnTo>
                <a:lnTo>
                  <a:pt x="887898" y="584154"/>
                </a:lnTo>
                <a:lnTo>
                  <a:pt x="891794" y="573913"/>
                </a:lnTo>
                <a:lnTo>
                  <a:pt x="892555" y="571246"/>
                </a:lnTo>
                <a:lnTo>
                  <a:pt x="894079" y="568833"/>
                </a:lnTo>
                <a:lnTo>
                  <a:pt x="894842" y="565785"/>
                </a:lnTo>
                <a:lnTo>
                  <a:pt x="896111" y="562990"/>
                </a:lnTo>
                <a:lnTo>
                  <a:pt x="896493" y="560704"/>
                </a:lnTo>
                <a:lnTo>
                  <a:pt x="897635" y="558038"/>
                </a:lnTo>
                <a:lnTo>
                  <a:pt x="899922" y="550545"/>
                </a:lnTo>
                <a:lnTo>
                  <a:pt x="901953" y="543560"/>
                </a:lnTo>
                <a:lnTo>
                  <a:pt x="904240" y="536575"/>
                </a:lnTo>
                <a:lnTo>
                  <a:pt x="906145" y="529971"/>
                </a:lnTo>
                <a:lnTo>
                  <a:pt x="908176" y="523748"/>
                </a:lnTo>
                <a:lnTo>
                  <a:pt x="909701" y="517525"/>
                </a:lnTo>
                <a:lnTo>
                  <a:pt x="911605" y="510539"/>
                </a:lnTo>
                <a:lnTo>
                  <a:pt x="913510" y="503174"/>
                </a:lnTo>
                <a:lnTo>
                  <a:pt x="915543" y="496188"/>
                </a:lnTo>
                <a:lnTo>
                  <a:pt x="916304" y="491871"/>
                </a:lnTo>
                <a:lnTo>
                  <a:pt x="917448" y="487552"/>
                </a:lnTo>
                <a:lnTo>
                  <a:pt x="918209" y="483742"/>
                </a:lnTo>
                <a:lnTo>
                  <a:pt x="918591" y="480949"/>
                </a:lnTo>
                <a:lnTo>
                  <a:pt x="918972" y="479425"/>
                </a:lnTo>
                <a:lnTo>
                  <a:pt x="921580" y="466939"/>
                </a:lnTo>
                <a:lnTo>
                  <a:pt x="923924" y="454384"/>
                </a:lnTo>
                <a:lnTo>
                  <a:pt x="925998" y="441803"/>
                </a:lnTo>
                <a:lnTo>
                  <a:pt x="927796" y="429241"/>
                </a:lnTo>
                <a:lnTo>
                  <a:pt x="929313" y="416742"/>
                </a:lnTo>
                <a:lnTo>
                  <a:pt x="929894" y="413003"/>
                </a:lnTo>
                <a:lnTo>
                  <a:pt x="930655" y="409448"/>
                </a:lnTo>
                <a:lnTo>
                  <a:pt x="930655" y="405511"/>
                </a:lnTo>
                <a:close/>
              </a:path>
            </a:pathLst>
          </a:custGeom>
          <a:solidFill>
            <a:srgbClr val="6C778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982968" y="2973324"/>
            <a:ext cx="877442" cy="1394078"/>
          </a:xfrm>
          <a:custGeom>
            <a:avLst/>
            <a:gdLst/>
            <a:ahLst/>
            <a:cxnLst/>
            <a:rect l="l" t="t" r="r" b="b"/>
            <a:pathLst>
              <a:path w="877442" h="1394078">
                <a:moveTo>
                  <a:pt x="12884" y="112377"/>
                </a:moveTo>
                <a:lnTo>
                  <a:pt x="7946" y="84429"/>
                </a:lnTo>
                <a:lnTo>
                  <a:pt x="4153" y="56364"/>
                </a:lnTo>
                <a:lnTo>
                  <a:pt x="1505" y="28212"/>
                </a:lnTo>
                <a:lnTo>
                  <a:pt x="0" y="0"/>
                </a:lnTo>
                <a:lnTo>
                  <a:pt x="10159" y="309117"/>
                </a:lnTo>
                <a:lnTo>
                  <a:pt x="14313" y="365437"/>
                </a:lnTo>
                <a:lnTo>
                  <a:pt x="23040" y="421394"/>
                </a:lnTo>
                <a:lnTo>
                  <a:pt x="36344" y="476760"/>
                </a:lnTo>
                <a:lnTo>
                  <a:pt x="54227" y="531311"/>
                </a:lnTo>
                <a:lnTo>
                  <a:pt x="76692" y="584819"/>
                </a:lnTo>
                <a:lnTo>
                  <a:pt x="103739" y="637058"/>
                </a:lnTo>
                <a:lnTo>
                  <a:pt x="135372" y="687802"/>
                </a:lnTo>
                <a:lnTo>
                  <a:pt x="171594" y="736825"/>
                </a:lnTo>
                <a:lnTo>
                  <a:pt x="212405" y="783900"/>
                </a:lnTo>
                <a:lnTo>
                  <a:pt x="257809" y="828801"/>
                </a:lnTo>
                <a:lnTo>
                  <a:pt x="877442" y="1394078"/>
                </a:lnTo>
                <a:lnTo>
                  <a:pt x="867663" y="1085342"/>
                </a:lnTo>
                <a:lnTo>
                  <a:pt x="248157" y="520191"/>
                </a:lnTo>
                <a:lnTo>
                  <a:pt x="224809" y="498024"/>
                </a:lnTo>
                <a:lnTo>
                  <a:pt x="202616" y="475279"/>
                </a:lnTo>
                <a:lnTo>
                  <a:pt x="181578" y="451987"/>
                </a:lnTo>
                <a:lnTo>
                  <a:pt x="161694" y="428174"/>
                </a:lnTo>
                <a:lnTo>
                  <a:pt x="142964" y="403871"/>
                </a:lnTo>
                <a:lnTo>
                  <a:pt x="125387" y="379106"/>
                </a:lnTo>
                <a:lnTo>
                  <a:pt x="108962" y="353908"/>
                </a:lnTo>
                <a:lnTo>
                  <a:pt x="93689" y="328306"/>
                </a:lnTo>
                <a:lnTo>
                  <a:pt x="79567" y="302327"/>
                </a:lnTo>
                <a:lnTo>
                  <a:pt x="66595" y="276002"/>
                </a:lnTo>
                <a:lnTo>
                  <a:pt x="54773" y="249359"/>
                </a:lnTo>
                <a:lnTo>
                  <a:pt x="44100" y="222426"/>
                </a:lnTo>
                <a:lnTo>
                  <a:pt x="34575" y="195233"/>
                </a:lnTo>
                <a:lnTo>
                  <a:pt x="26198" y="167808"/>
                </a:lnTo>
                <a:lnTo>
                  <a:pt x="18968" y="140180"/>
                </a:lnTo>
                <a:lnTo>
                  <a:pt x="12884" y="112377"/>
                </a:lnTo>
                <a:close/>
              </a:path>
            </a:pathLst>
          </a:custGeom>
          <a:solidFill>
            <a:srgbClr val="47505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468612" y="4184396"/>
            <a:ext cx="326644" cy="439928"/>
          </a:xfrm>
          <a:custGeom>
            <a:avLst/>
            <a:gdLst/>
            <a:ahLst/>
            <a:cxnLst/>
            <a:rect l="l" t="t" r="r" b="b"/>
            <a:pathLst>
              <a:path w="326644" h="439927">
                <a:moveTo>
                  <a:pt x="508" y="169163"/>
                </a:moveTo>
                <a:lnTo>
                  <a:pt x="128778" y="427735"/>
                </a:lnTo>
                <a:lnTo>
                  <a:pt x="131064" y="432561"/>
                </a:lnTo>
                <a:lnTo>
                  <a:pt x="135001" y="435990"/>
                </a:lnTo>
                <a:lnTo>
                  <a:pt x="139573" y="437768"/>
                </a:lnTo>
                <a:lnTo>
                  <a:pt x="144399" y="439927"/>
                </a:lnTo>
                <a:lnTo>
                  <a:pt x="149733" y="439927"/>
                </a:lnTo>
                <a:lnTo>
                  <a:pt x="316103" y="357250"/>
                </a:lnTo>
                <a:lnTo>
                  <a:pt x="324104" y="350519"/>
                </a:lnTo>
                <a:lnTo>
                  <a:pt x="325374" y="345439"/>
                </a:lnTo>
                <a:lnTo>
                  <a:pt x="326644" y="340867"/>
                </a:lnTo>
                <a:lnTo>
                  <a:pt x="323977" y="330707"/>
                </a:lnTo>
                <a:lnTo>
                  <a:pt x="195580" y="72135"/>
                </a:lnTo>
                <a:lnTo>
                  <a:pt x="133096" y="48132"/>
                </a:lnTo>
                <a:lnTo>
                  <a:pt x="126238" y="48513"/>
                </a:lnTo>
                <a:lnTo>
                  <a:pt x="114300" y="54482"/>
                </a:lnTo>
                <a:lnTo>
                  <a:pt x="117021" y="62358"/>
                </a:lnTo>
                <a:lnTo>
                  <a:pt x="120131" y="74835"/>
                </a:lnTo>
                <a:lnTo>
                  <a:pt x="121539" y="87248"/>
                </a:lnTo>
                <a:lnTo>
                  <a:pt x="120968" y="97460"/>
                </a:lnTo>
                <a:lnTo>
                  <a:pt x="116791" y="110044"/>
                </a:lnTo>
                <a:lnTo>
                  <a:pt x="107315" y="119125"/>
                </a:lnTo>
                <a:lnTo>
                  <a:pt x="106529" y="119491"/>
                </a:lnTo>
                <a:lnTo>
                  <a:pt x="94860" y="121233"/>
                </a:lnTo>
                <a:lnTo>
                  <a:pt x="83510" y="117733"/>
                </a:lnTo>
                <a:lnTo>
                  <a:pt x="73533" y="111124"/>
                </a:lnTo>
                <a:lnTo>
                  <a:pt x="70866" y="108965"/>
                </a:lnTo>
                <a:lnTo>
                  <a:pt x="66040" y="104139"/>
                </a:lnTo>
                <a:lnTo>
                  <a:pt x="61849" y="100075"/>
                </a:lnTo>
                <a:lnTo>
                  <a:pt x="77724" y="92074"/>
                </a:lnTo>
                <a:lnTo>
                  <a:pt x="81280" y="95503"/>
                </a:lnTo>
                <a:lnTo>
                  <a:pt x="84201" y="97916"/>
                </a:lnTo>
                <a:lnTo>
                  <a:pt x="87376" y="100583"/>
                </a:lnTo>
                <a:lnTo>
                  <a:pt x="95250" y="106171"/>
                </a:lnTo>
                <a:lnTo>
                  <a:pt x="99822" y="103758"/>
                </a:lnTo>
                <a:lnTo>
                  <a:pt x="104267" y="101472"/>
                </a:lnTo>
                <a:lnTo>
                  <a:pt x="104648" y="91947"/>
                </a:lnTo>
                <a:lnTo>
                  <a:pt x="104605" y="86936"/>
                </a:lnTo>
                <a:lnTo>
                  <a:pt x="102758" y="74507"/>
                </a:lnTo>
                <a:lnTo>
                  <a:pt x="99060" y="62102"/>
                </a:lnTo>
                <a:lnTo>
                  <a:pt x="66929" y="78104"/>
                </a:lnTo>
                <a:lnTo>
                  <a:pt x="68199" y="79882"/>
                </a:lnTo>
                <a:lnTo>
                  <a:pt x="52832" y="87629"/>
                </a:lnTo>
                <a:lnTo>
                  <a:pt x="51562" y="85597"/>
                </a:lnTo>
                <a:lnTo>
                  <a:pt x="23749" y="99440"/>
                </a:lnTo>
                <a:lnTo>
                  <a:pt x="20320" y="101218"/>
                </a:lnTo>
                <a:lnTo>
                  <a:pt x="19177" y="104901"/>
                </a:lnTo>
                <a:lnTo>
                  <a:pt x="0" y="162051"/>
                </a:lnTo>
                <a:lnTo>
                  <a:pt x="508" y="169163"/>
                </a:lnTo>
                <a:close/>
              </a:path>
              <a:path w="326644" h="439927">
                <a:moveTo>
                  <a:pt x="55118" y="81914"/>
                </a:moveTo>
                <a:lnTo>
                  <a:pt x="62611" y="78104"/>
                </a:lnTo>
                <a:lnTo>
                  <a:pt x="60833" y="75183"/>
                </a:lnTo>
                <a:lnTo>
                  <a:pt x="59182" y="72135"/>
                </a:lnTo>
                <a:lnTo>
                  <a:pt x="57658" y="68960"/>
                </a:lnTo>
                <a:lnTo>
                  <a:pt x="51366" y="53547"/>
                </a:lnTo>
                <a:lnTo>
                  <a:pt x="48164" y="41207"/>
                </a:lnTo>
                <a:lnTo>
                  <a:pt x="46863" y="29971"/>
                </a:lnTo>
                <a:lnTo>
                  <a:pt x="46482" y="19811"/>
                </a:lnTo>
                <a:lnTo>
                  <a:pt x="49022" y="12318"/>
                </a:lnTo>
                <a:lnTo>
                  <a:pt x="53975" y="9778"/>
                </a:lnTo>
                <a:lnTo>
                  <a:pt x="59055" y="7365"/>
                </a:lnTo>
                <a:lnTo>
                  <a:pt x="66421" y="9905"/>
                </a:lnTo>
                <a:lnTo>
                  <a:pt x="74168" y="16255"/>
                </a:lnTo>
                <a:lnTo>
                  <a:pt x="83667" y="25721"/>
                </a:lnTo>
                <a:lnTo>
                  <a:pt x="91421" y="36135"/>
                </a:lnTo>
                <a:lnTo>
                  <a:pt x="98552" y="48513"/>
                </a:lnTo>
                <a:lnTo>
                  <a:pt x="104859" y="64121"/>
                </a:lnTo>
                <a:lnTo>
                  <a:pt x="108126" y="76436"/>
                </a:lnTo>
                <a:lnTo>
                  <a:pt x="109474" y="87629"/>
                </a:lnTo>
                <a:lnTo>
                  <a:pt x="109601" y="97535"/>
                </a:lnTo>
                <a:lnTo>
                  <a:pt x="107315" y="105028"/>
                </a:lnTo>
                <a:lnTo>
                  <a:pt x="102235" y="107568"/>
                </a:lnTo>
                <a:lnTo>
                  <a:pt x="97028" y="110235"/>
                </a:lnTo>
                <a:lnTo>
                  <a:pt x="89662" y="107568"/>
                </a:lnTo>
                <a:lnTo>
                  <a:pt x="82042" y="101218"/>
                </a:lnTo>
                <a:lnTo>
                  <a:pt x="80518" y="99948"/>
                </a:lnTo>
                <a:lnTo>
                  <a:pt x="77470" y="97281"/>
                </a:lnTo>
                <a:lnTo>
                  <a:pt x="69596" y="101218"/>
                </a:lnTo>
                <a:lnTo>
                  <a:pt x="74295" y="105917"/>
                </a:lnTo>
                <a:lnTo>
                  <a:pt x="83929" y="112766"/>
                </a:lnTo>
                <a:lnTo>
                  <a:pt x="95514" y="116849"/>
                </a:lnTo>
                <a:lnTo>
                  <a:pt x="105791" y="115061"/>
                </a:lnTo>
                <a:lnTo>
                  <a:pt x="109642" y="112530"/>
                </a:lnTo>
                <a:lnTo>
                  <a:pt x="115930" y="102206"/>
                </a:lnTo>
                <a:lnTo>
                  <a:pt x="117729" y="87248"/>
                </a:lnTo>
                <a:lnTo>
                  <a:pt x="117374" y="82089"/>
                </a:lnTo>
                <a:lnTo>
                  <a:pt x="115333" y="70286"/>
                </a:lnTo>
                <a:lnTo>
                  <a:pt x="111550" y="57655"/>
                </a:lnTo>
                <a:lnTo>
                  <a:pt x="106045" y="44703"/>
                </a:lnTo>
                <a:lnTo>
                  <a:pt x="102893" y="38759"/>
                </a:lnTo>
                <a:lnTo>
                  <a:pt x="95582" y="27189"/>
                </a:lnTo>
                <a:lnTo>
                  <a:pt x="87688" y="17341"/>
                </a:lnTo>
                <a:lnTo>
                  <a:pt x="79502" y="9524"/>
                </a:lnTo>
                <a:lnTo>
                  <a:pt x="74295" y="5460"/>
                </a:lnTo>
                <a:lnTo>
                  <a:pt x="69088" y="2539"/>
                </a:lnTo>
                <a:lnTo>
                  <a:pt x="64135" y="1269"/>
                </a:lnTo>
                <a:lnTo>
                  <a:pt x="59055" y="0"/>
                </a:lnTo>
                <a:lnTo>
                  <a:pt x="54356" y="253"/>
                </a:lnTo>
                <a:lnTo>
                  <a:pt x="50292" y="2285"/>
                </a:lnTo>
                <a:lnTo>
                  <a:pt x="46500" y="4852"/>
                </a:lnTo>
                <a:lnTo>
                  <a:pt x="40248" y="15217"/>
                </a:lnTo>
                <a:lnTo>
                  <a:pt x="38481" y="30098"/>
                </a:lnTo>
                <a:lnTo>
                  <a:pt x="38793" y="35265"/>
                </a:lnTo>
                <a:lnTo>
                  <a:pt x="40809" y="47056"/>
                </a:lnTo>
                <a:lnTo>
                  <a:pt x="44587" y="59650"/>
                </a:lnTo>
                <a:lnTo>
                  <a:pt x="50038" y="72643"/>
                </a:lnTo>
                <a:lnTo>
                  <a:pt x="53340" y="78866"/>
                </a:lnTo>
                <a:lnTo>
                  <a:pt x="55118" y="819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931408" y="4291965"/>
            <a:ext cx="438912" cy="331851"/>
          </a:xfrm>
          <a:custGeom>
            <a:avLst/>
            <a:gdLst/>
            <a:ahLst/>
            <a:cxnLst/>
            <a:rect l="l" t="t" r="r" b="b"/>
            <a:pathLst>
              <a:path w="438912" h="331851">
                <a:moveTo>
                  <a:pt x="68961" y="240792"/>
                </a:moveTo>
                <a:lnTo>
                  <a:pt x="5587" y="226949"/>
                </a:lnTo>
                <a:lnTo>
                  <a:pt x="3555" y="226568"/>
                </a:lnTo>
                <a:lnTo>
                  <a:pt x="0" y="224790"/>
                </a:lnTo>
                <a:lnTo>
                  <a:pt x="0" y="329692"/>
                </a:lnTo>
                <a:lnTo>
                  <a:pt x="4317" y="331851"/>
                </a:lnTo>
                <a:lnTo>
                  <a:pt x="64642" y="331851"/>
                </a:lnTo>
                <a:lnTo>
                  <a:pt x="68961" y="327660"/>
                </a:lnTo>
                <a:lnTo>
                  <a:pt x="68961" y="240792"/>
                </a:lnTo>
                <a:close/>
              </a:path>
              <a:path w="438912" h="331851">
                <a:moveTo>
                  <a:pt x="350519" y="138049"/>
                </a:moveTo>
                <a:lnTo>
                  <a:pt x="355726" y="138049"/>
                </a:lnTo>
                <a:lnTo>
                  <a:pt x="429387" y="137668"/>
                </a:lnTo>
                <a:lnTo>
                  <a:pt x="434593" y="137668"/>
                </a:lnTo>
                <a:lnTo>
                  <a:pt x="438912" y="133477"/>
                </a:lnTo>
                <a:lnTo>
                  <a:pt x="438912" y="122682"/>
                </a:lnTo>
                <a:lnTo>
                  <a:pt x="434593" y="118364"/>
                </a:lnTo>
                <a:lnTo>
                  <a:pt x="429132" y="118364"/>
                </a:lnTo>
                <a:lnTo>
                  <a:pt x="355726" y="118745"/>
                </a:lnTo>
                <a:lnTo>
                  <a:pt x="350392" y="118745"/>
                </a:lnTo>
                <a:lnTo>
                  <a:pt x="346201" y="123062"/>
                </a:lnTo>
                <a:lnTo>
                  <a:pt x="346201" y="133858"/>
                </a:lnTo>
                <a:lnTo>
                  <a:pt x="350519" y="138049"/>
                </a:lnTo>
                <a:close/>
              </a:path>
              <a:path w="438912" h="331851">
                <a:moveTo>
                  <a:pt x="250316" y="23241"/>
                </a:moveTo>
                <a:lnTo>
                  <a:pt x="250316" y="253746"/>
                </a:lnTo>
                <a:lnTo>
                  <a:pt x="231012" y="253746"/>
                </a:lnTo>
                <a:lnTo>
                  <a:pt x="282828" y="276987"/>
                </a:lnTo>
                <a:lnTo>
                  <a:pt x="284345" y="277253"/>
                </a:lnTo>
                <a:lnTo>
                  <a:pt x="296082" y="274085"/>
                </a:lnTo>
                <a:lnTo>
                  <a:pt x="303645" y="264027"/>
                </a:lnTo>
                <a:lnTo>
                  <a:pt x="306324" y="251587"/>
                </a:lnTo>
                <a:lnTo>
                  <a:pt x="306290" y="24065"/>
                </a:lnTo>
                <a:lnTo>
                  <a:pt x="303070" y="11710"/>
                </a:lnTo>
                <a:lnTo>
                  <a:pt x="295039" y="2160"/>
                </a:lnTo>
                <a:lnTo>
                  <a:pt x="282828" y="0"/>
                </a:lnTo>
                <a:lnTo>
                  <a:pt x="250316" y="23241"/>
                </a:lnTo>
                <a:close/>
              </a:path>
              <a:path w="438912" h="331851">
                <a:moveTo>
                  <a:pt x="3047" y="215900"/>
                </a:moveTo>
                <a:lnTo>
                  <a:pt x="7746" y="217043"/>
                </a:lnTo>
                <a:lnTo>
                  <a:pt x="282828" y="276987"/>
                </a:lnTo>
                <a:lnTo>
                  <a:pt x="231012" y="253746"/>
                </a:lnTo>
                <a:lnTo>
                  <a:pt x="231012" y="28702"/>
                </a:lnTo>
                <a:lnTo>
                  <a:pt x="250316" y="23241"/>
                </a:lnTo>
                <a:lnTo>
                  <a:pt x="282828" y="0"/>
                </a:lnTo>
                <a:lnTo>
                  <a:pt x="8127" y="59817"/>
                </a:lnTo>
                <a:lnTo>
                  <a:pt x="3555" y="60579"/>
                </a:lnTo>
                <a:lnTo>
                  <a:pt x="0" y="64516"/>
                </a:lnTo>
                <a:lnTo>
                  <a:pt x="0" y="211962"/>
                </a:lnTo>
                <a:lnTo>
                  <a:pt x="3047" y="215900"/>
                </a:lnTo>
                <a:close/>
              </a:path>
              <a:path w="438912" h="331851">
                <a:moveTo>
                  <a:pt x="349503" y="54483"/>
                </a:moveTo>
                <a:lnTo>
                  <a:pt x="350392" y="59690"/>
                </a:lnTo>
                <a:lnTo>
                  <a:pt x="355218" y="63373"/>
                </a:lnTo>
                <a:lnTo>
                  <a:pt x="360425" y="62484"/>
                </a:lnTo>
                <a:lnTo>
                  <a:pt x="423799" y="51562"/>
                </a:lnTo>
                <a:lnTo>
                  <a:pt x="429005" y="50673"/>
                </a:lnTo>
                <a:lnTo>
                  <a:pt x="432562" y="45720"/>
                </a:lnTo>
                <a:lnTo>
                  <a:pt x="431672" y="40640"/>
                </a:lnTo>
                <a:lnTo>
                  <a:pt x="430783" y="35179"/>
                </a:lnTo>
                <a:lnTo>
                  <a:pt x="425957" y="31750"/>
                </a:lnTo>
                <a:lnTo>
                  <a:pt x="420750" y="32512"/>
                </a:lnTo>
                <a:lnTo>
                  <a:pt x="357250" y="43434"/>
                </a:lnTo>
                <a:lnTo>
                  <a:pt x="352170" y="44323"/>
                </a:lnTo>
                <a:lnTo>
                  <a:pt x="348614" y="49403"/>
                </a:lnTo>
                <a:lnTo>
                  <a:pt x="349503" y="54483"/>
                </a:lnTo>
                <a:close/>
              </a:path>
              <a:path w="438912" h="331851">
                <a:moveTo>
                  <a:pt x="352170" y="223012"/>
                </a:moveTo>
                <a:lnTo>
                  <a:pt x="357250" y="223901"/>
                </a:lnTo>
                <a:lnTo>
                  <a:pt x="420750" y="234823"/>
                </a:lnTo>
                <a:lnTo>
                  <a:pt x="425957" y="235712"/>
                </a:lnTo>
                <a:lnTo>
                  <a:pt x="430783" y="232156"/>
                </a:lnTo>
                <a:lnTo>
                  <a:pt x="431672" y="226949"/>
                </a:lnTo>
                <a:lnTo>
                  <a:pt x="432562" y="221742"/>
                </a:lnTo>
                <a:lnTo>
                  <a:pt x="429005" y="216662"/>
                </a:lnTo>
                <a:lnTo>
                  <a:pt x="423799" y="215773"/>
                </a:lnTo>
                <a:lnTo>
                  <a:pt x="360425" y="204978"/>
                </a:lnTo>
                <a:lnTo>
                  <a:pt x="355218" y="204089"/>
                </a:lnTo>
                <a:lnTo>
                  <a:pt x="350392" y="207645"/>
                </a:lnTo>
                <a:lnTo>
                  <a:pt x="349503" y="212852"/>
                </a:lnTo>
                <a:lnTo>
                  <a:pt x="348614" y="218059"/>
                </a:lnTo>
                <a:lnTo>
                  <a:pt x="352170" y="2230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642859" y="2558796"/>
            <a:ext cx="438912" cy="428243"/>
          </a:xfrm>
          <a:custGeom>
            <a:avLst/>
            <a:gdLst/>
            <a:ahLst/>
            <a:cxnLst/>
            <a:rect l="l" t="t" r="r" b="b"/>
            <a:pathLst>
              <a:path w="438912" h="428243">
                <a:moveTo>
                  <a:pt x="46609" y="428243"/>
                </a:moveTo>
                <a:lnTo>
                  <a:pt x="109093" y="428243"/>
                </a:lnTo>
                <a:lnTo>
                  <a:pt x="109093" y="238759"/>
                </a:lnTo>
                <a:lnTo>
                  <a:pt x="146685" y="238759"/>
                </a:lnTo>
                <a:lnTo>
                  <a:pt x="139192" y="225425"/>
                </a:lnTo>
                <a:lnTo>
                  <a:pt x="110109" y="175387"/>
                </a:lnTo>
                <a:lnTo>
                  <a:pt x="81153" y="125221"/>
                </a:lnTo>
                <a:lnTo>
                  <a:pt x="73406" y="111887"/>
                </a:lnTo>
                <a:lnTo>
                  <a:pt x="65659" y="125221"/>
                </a:lnTo>
                <a:lnTo>
                  <a:pt x="36703" y="175387"/>
                </a:lnTo>
                <a:lnTo>
                  <a:pt x="7747" y="225425"/>
                </a:lnTo>
                <a:lnTo>
                  <a:pt x="0" y="238759"/>
                </a:lnTo>
                <a:lnTo>
                  <a:pt x="37846" y="238759"/>
                </a:lnTo>
                <a:lnTo>
                  <a:pt x="37846" y="428243"/>
                </a:lnTo>
                <a:lnTo>
                  <a:pt x="46609" y="428243"/>
                </a:lnTo>
                <a:close/>
              </a:path>
              <a:path w="438912" h="428243">
                <a:moveTo>
                  <a:pt x="195961" y="428243"/>
                </a:moveTo>
                <a:lnTo>
                  <a:pt x="258318" y="428243"/>
                </a:lnTo>
                <a:lnTo>
                  <a:pt x="258318" y="172084"/>
                </a:lnTo>
                <a:lnTo>
                  <a:pt x="296037" y="172084"/>
                </a:lnTo>
                <a:lnTo>
                  <a:pt x="288290" y="158750"/>
                </a:lnTo>
                <a:lnTo>
                  <a:pt x="259207" y="108584"/>
                </a:lnTo>
                <a:lnTo>
                  <a:pt x="230250" y="58546"/>
                </a:lnTo>
                <a:lnTo>
                  <a:pt x="222758" y="45212"/>
                </a:lnTo>
                <a:lnTo>
                  <a:pt x="215011" y="58546"/>
                </a:lnTo>
                <a:lnTo>
                  <a:pt x="186055" y="108584"/>
                </a:lnTo>
                <a:lnTo>
                  <a:pt x="156972" y="158750"/>
                </a:lnTo>
                <a:lnTo>
                  <a:pt x="149225" y="172084"/>
                </a:lnTo>
                <a:lnTo>
                  <a:pt x="186944" y="172084"/>
                </a:lnTo>
                <a:lnTo>
                  <a:pt x="186944" y="428243"/>
                </a:lnTo>
                <a:lnTo>
                  <a:pt x="195961" y="428243"/>
                </a:lnTo>
                <a:close/>
              </a:path>
              <a:path w="438912" h="428243">
                <a:moveTo>
                  <a:pt x="338582" y="427481"/>
                </a:moveTo>
                <a:lnTo>
                  <a:pt x="401320" y="427481"/>
                </a:lnTo>
                <a:lnTo>
                  <a:pt x="401320" y="127000"/>
                </a:lnTo>
                <a:lnTo>
                  <a:pt x="438912" y="127000"/>
                </a:lnTo>
                <a:lnTo>
                  <a:pt x="431165" y="113664"/>
                </a:lnTo>
                <a:lnTo>
                  <a:pt x="402209" y="63500"/>
                </a:lnTo>
                <a:lnTo>
                  <a:pt x="373253" y="13334"/>
                </a:lnTo>
                <a:lnTo>
                  <a:pt x="365506" y="0"/>
                </a:lnTo>
                <a:lnTo>
                  <a:pt x="357886" y="13334"/>
                </a:lnTo>
                <a:lnTo>
                  <a:pt x="328930" y="63500"/>
                </a:lnTo>
                <a:lnTo>
                  <a:pt x="299974" y="113664"/>
                </a:lnTo>
                <a:lnTo>
                  <a:pt x="292226" y="127000"/>
                </a:lnTo>
                <a:lnTo>
                  <a:pt x="329819" y="127000"/>
                </a:lnTo>
                <a:lnTo>
                  <a:pt x="329819" y="427481"/>
                </a:lnTo>
                <a:lnTo>
                  <a:pt x="338582" y="42748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123944" y="2633472"/>
            <a:ext cx="443229" cy="283463"/>
          </a:xfrm>
          <a:custGeom>
            <a:avLst/>
            <a:gdLst/>
            <a:ahLst/>
            <a:cxnLst/>
            <a:rect l="l" t="t" r="r" b="b"/>
            <a:pathLst>
              <a:path w="443229" h="283463">
                <a:moveTo>
                  <a:pt x="160527" y="164337"/>
                </a:moveTo>
                <a:lnTo>
                  <a:pt x="161925" y="161289"/>
                </a:lnTo>
                <a:lnTo>
                  <a:pt x="164464" y="158876"/>
                </a:lnTo>
                <a:lnTo>
                  <a:pt x="166369" y="155828"/>
                </a:lnTo>
                <a:lnTo>
                  <a:pt x="165988" y="152273"/>
                </a:lnTo>
                <a:lnTo>
                  <a:pt x="163829" y="149351"/>
                </a:lnTo>
                <a:lnTo>
                  <a:pt x="160400" y="148462"/>
                </a:lnTo>
                <a:lnTo>
                  <a:pt x="157479" y="148462"/>
                </a:lnTo>
                <a:lnTo>
                  <a:pt x="154304" y="147319"/>
                </a:lnTo>
                <a:lnTo>
                  <a:pt x="151891" y="145541"/>
                </a:lnTo>
                <a:lnTo>
                  <a:pt x="149225" y="143510"/>
                </a:lnTo>
                <a:lnTo>
                  <a:pt x="147192" y="140462"/>
                </a:lnTo>
                <a:lnTo>
                  <a:pt x="22605" y="0"/>
                </a:lnTo>
                <a:lnTo>
                  <a:pt x="17779" y="0"/>
                </a:lnTo>
                <a:lnTo>
                  <a:pt x="13207" y="2031"/>
                </a:lnTo>
                <a:lnTo>
                  <a:pt x="10159" y="5206"/>
                </a:lnTo>
                <a:lnTo>
                  <a:pt x="6730" y="8508"/>
                </a:lnTo>
                <a:lnTo>
                  <a:pt x="4825" y="12826"/>
                </a:lnTo>
                <a:lnTo>
                  <a:pt x="4825" y="243586"/>
                </a:lnTo>
                <a:lnTo>
                  <a:pt x="6730" y="248030"/>
                </a:lnTo>
                <a:lnTo>
                  <a:pt x="10159" y="251205"/>
                </a:lnTo>
                <a:lnTo>
                  <a:pt x="13207" y="254507"/>
                </a:lnTo>
                <a:lnTo>
                  <a:pt x="17779" y="256412"/>
                </a:lnTo>
                <a:lnTo>
                  <a:pt x="22605" y="256412"/>
                </a:lnTo>
                <a:lnTo>
                  <a:pt x="160908" y="173862"/>
                </a:lnTo>
                <a:lnTo>
                  <a:pt x="160146" y="170561"/>
                </a:lnTo>
                <a:lnTo>
                  <a:pt x="160400" y="167386"/>
                </a:lnTo>
                <a:lnTo>
                  <a:pt x="160527" y="164337"/>
                </a:lnTo>
                <a:close/>
              </a:path>
              <a:path w="443229" h="283463">
                <a:moveTo>
                  <a:pt x="448055" y="274319"/>
                </a:moveTo>
                <a:lnTo>
                  <a:pt x="448055" y="269366"/>
                </a:lnTo>
                <a:lnTo>
                  <a:pt x="444118" y="265429"/>
                </a:lnTo>
                <a:lnTo>
                  <a:pt x="4190" y="265429"/>
                </a:lnTo>
                <a:lnTo>
                  <a:pt x="0" y="269366"/>
                </a:lnTo>
                <a:lnTo>
                  <a:pt x="0" y="279526"/>
                </a:lnTo>
                <a:lnTo>
                  <a:pt x="4190" y="283463"/>
                </a:lnTo>
                <a:lnTo>
                  <a:pt x="444118" y="283463"/>
                </a:lnTo>
                <a:lnTo>
                  <a:pt x="448055" y="279526"/>
                </a:lnTo>
                <a:lnTo>
                  <a:pt x="448055" y="274319"/>
                </a:lnTo>
                <a:close/>
              </a:path>
              <a:path w="443229" h="283463">
                <a:moveTo>
                  <a:pt x="256158" y="128397"/>
                </a:moveTo>
                <a:lnTo>
                  <a:pt x="256158" y="119506"/>
                </a:lnTo>
                <a:lnTo>
                  <a:pt x="252602" y="111505"/>
                </a:lnTo>
                <a:lnTo>
                  <a:pt x="246760" y="105663"/>
                </a:lnTo>
                <a:lnTo>
                  <a:pt x="241045" y="99949"/>
                </a:lnTo>
                <a:lnTo>
                  <a:pt x="232917" y="96265"/>
                </a:lnTo>
                <a:lnTo>
                  <a:pt x="215264" y="96265"/>
                </a:lnTo>
                <a:lnTo>
                  <a:pt x="207136" y="99949"/>
                </a:lnTo>
                <a:lnTo>
                  <a:pt x="201548" y="105663"/>
                </a:lnTo>
                <a:lnTo>
                  <a:pt x="195706" y="111505"/>
                </a:lnTo>
                <a:lnTo>
                  <a:pt x="192023" y="119506"/>
                </a:lnTo>
                <a:lnTo>
                  <a:pt x="192023" y="137287"/>
                </a:lnTo>
                <a:lnTo>
                  <a:pt x="195706" y="145414"/>
                </a:lnTo>
                <a:lnTo>
                  <a:pt x="201548" y="151002"/>
                </a:lnTo>
                <a:lnTo>
                  <a:pt x="207136" y="156717"/>
                </a:lnTo>
                <a:lnTo>
                  <a:pt x="215264" y="160274"/>
                </a:lnTo>
                <a:lnTo>
                  <a:pt x="232917" y="160274"/>
                </a:lnTo>
                <a:lnTo>
                  <a:pt x="241045" y="156717"/>
                </a:lnTo>
                <a:lnTo>
                  <a:pt x="246760" y="151002"/>
                </a:lnTo>
                <a:lnTo>
                  <a:pt x="252602" y="145414"/>
                </a:lnTo>
                <a:lnTo>
                  <a:pt x="256158" y="137287"/>
                </a:lnTo>
                <a:lnTo>
                  <a:pt x="256158" y="128397"/>
                </a:lnTo>
                <a:close/>
              </a:path>
              <a:path w="443229" h="283463">
                <a:moveTo>
                  <a:pt x="165734" y="98043"/>
                </a:moveTo>
                <a:lnTo>
                  <a:pt x="162305" y="94868"/>
                </a:lnTo>
                <a:lnTo>
                  <a:pt x="160908" y="91820"/>
                </a:lnTo>
                <a:lnTo>
                  <a:pt x="160527" y="88518"/>
                </a:lnTo>
                <a:lnTo>
                  <a:pt x="160400" y="85470"/>
                </a:lnTo>
                <a:lnTo>
                  <a:pt x="161289" y="82041"/>
                </a:lnTo>
                <a:lnTo>
                  <a:pt x="163448" y="79501"/>
                </a:lnTo>
                <a:lnTo>
                  <a:pt x="167258" y="75056"/>
                </a:lnTo>
                <a:lnTo>
                  <a:pt x="171576" y="70738"/>
                </a:lnTo>
                <a:lnTo>
                  <a:pt x="176021" y="67055"/>
                </a:lnTo>
                <a:lnTo>
                  <a:pt x="178688" y="64897"/>
                </a:lnTo>
                <a:lnTo>
                  <a:pt x="181990" y="64007"/>
                </a:lnTo>
                <a:lnTo>
                  <a:pt x="185038" y="64262"/>
                </a:lnTo>
                <a:lnTo>
                  <a:pt x="188340" y="64515"/>
                </a:lnTo>
                <a:lnTo>
                  <a:pt x="191388" y="66039"/>
                </a:lnTo>
                <a:lnTo>
                  <a:pt x="193547" y="68579"/>
                </a:lnTo>
                <a:lnTo>
                  <a:pt x="196722" y="70103"/>
                </a:lnTo>
                <a:lnTo>
                  <a:pt x="200405" y="70103"/>
                </a:lnTo>
                <a:lnTo>
                  <a:pt x="203072" y="67817"/>
                </a:lnTo>
                <a:lnTo>
                  <a:pt x="204088" y="64262"/>
                </a:lnTo>
                <a:lnTo>
                  <a:pt x="203961" y="60832"/>
                </a:lnTo>
                <a:lnTo>
                  <a:pt x="205231" y="57530"/>
                </a:lnTo>
                <a:lnTo>
                  <a:pt x="209295" y="52831"/>
                </a:lnTo>
                <a:lnTo>
                  <a:pt x="212216" y="51180"/>
                </a:lnTo>
                <a:lnTo>
                  <a:pt x="215645" y="50800"/>
                </a:lnTo>
                <a:lnTo>
                  <a:pt x="221233" y="50164"/>
                </a:lnTo>
                <a:lnTo>
                  <a:pt x="227202" y="50164"/>
                </a:lnTo>
                <a:lnTo>
                  <a:pt x="233171" y="50800"/>
                </a:lnTo>
                <a:lnTo>
                  <a:pt x="236600" y="51180"/>
                </a:lnTo>
                <a:lnTo>
                  <a:pt x="239394" y="52831"/>
                </a:lnTo>
                <a:lnTo>
                  <a:pt x="241426" y="55499"/>
                </a:lnTo>
                <a:lnTo>
                  <a:pt x="243585" y="57912"/>
                </a:lnTo>
                <a:lnTo>
                  <a:pt x="244601" y="61087"/>
                </a:lnTo>
                <a:lnTo>
                  <a:pt x="244475" y="64515"/>
                </a:lnTo>
                <a:lnTo>
                  <a:pt x="244855" y="67055"/>
                </a:lnTo>
                <a:lnTo>
                  <a:pt x="247014" y="69976"/>
                </a:lnTo>
                <a:lnTo>
                  <a:pt x="250570" y="70865"/>
                </a:lnTo>
                <a:lnTo>
                  <a:pt x="254253" y="69850"/>
                </a:lnTo>
                <a:lnTo>
                  <a:pt x="257428" y="66420"/>
                </a:lnTo>
                <a:lnTo>
                  <a:pt x="260476" y="64897"/>
                </a:lnTo>
                <a:lnTo>
                  <a:pt x="263525" y="64769"/>
                </a:lnTo>
                <a:lnTo>
                  <a:pt x="266572" y="64388"/>
                </a:lnTo>
                <a:lnTo>
                  <a:pt x="270001" y="65277"/>
                </a:lnTo>
                <a:lnTo>
                  <a:pt x="272795" y="67437"/>
                </a:lnTo>
                <a:lnTo>
                  <a:pt x="277240" y="71247"/>
                </a:lnTo>
                <a:lnTo>
                  <a:pt x="281177" y="75564"/>
                </a:lnTo>
                <a:lnTo>
                  <a:pt x="284988" y="79882"/>
                </a:lnTo>
                <a:lnTo>
                  <a:pt x="287146" y="82550"/>
                </a:lnTo>
                <a:lnTo>
                  <a:pt x="288035" y="85851"/>
                </a:lnTo>
                <a:lnTo>
                  <a:pt x="287654" y="89026"/>
                </a:lnTo>
                <a:lnTo>
                  <a:pt x="287527" y="92201"/>
                </a:lnTo>
                <a:lnTo>
                  <a:pt x="286257" y="95250"/>
                </a:lnTo>
                <a:lnTo>
                  <a:pt x="283590" y="97536"/>
                </a:lnTo>
                <a:lnTo>
                  <a:pt x="281685" y="100583"/>
                </a:lnTo>
                <a:lnTo>
                  <a:pt x="282066" y="104393"/>
                </a:lnTo>
                <a:lnTo>
                  <a:pt x="284225" y="107061"/>
                </a:lnTo>
                <a:lnTo>
                  <a:pt x="287908" y="108076"/>
                </a:lnTo>
                <a:lnTo>
                  <a:pt x="290702" y="108076"/>
                </a:lnTo>
                <a:lnTo>
                  <a:pt x="293750" y="109092"/>
                </a:lnTo>
                <a:lnTo>
                  <a:pt x="296290" y="110870"/>
                </a:lnTo>
                <a:lnTo>
                  <a:pt x="299084" y="112902"/>
                </a:lnTo>
                <a:lnTo>
                  <a:pt x="300863" y="115950"/>
                </a:lnTo>
                <a:lnTo>
                  <a:pt x="301243" y="119506"/>
                </a:lnTo>
                <a:lnTo>
                  <a:pt x="301497" y="122427"/>
                </a:lnTo>
                <a:lnTo>
                  <a:pt x="301751" y="125349"/>
                </a:lnTo>
                <a:lnTo>
                  <a:pt x="301751" y="131444"/>
                </a:lnTo>
                <a:lnTo>
                  <a:pt x="301497" y="134492"/>
                </a:lnTo>
                <a:lnTo>
                  <a:pt x="301243" y="137287"/>
                </a:lnTo>
                <a:lnTo>
                  <a:pt x="300863" y="140715"/>
                </a:lnTo>
                <a:lnTo>
                  <a:pt x="299211" y="143763"/>
                </a:lnTo>
                <a:lnTo>
                  <a:pt x="294131" y="147827"/>
                </a:lnTo>
                <a:lnTo>
                  <a:pt x="290956" y="148970"/>
                </a:lnTo>
                <a:lnTo>
                  <a:pt x="287527" y="148589"/>
                </a:lnTo>
                <a:lnTo>
                  <a:pt x="286257" y="148589"/>
                </a:lnTo>
                <a:lnTo>
                  <a:pt x="282955" y="150367"/>
                </a:lnTo>
                <a:lnTo>
                  <a:pt x="281177" y="153669"/>
                </a:lnTo>
                <a:lnTo>
                  <a:pt x="281431" y="156210"/>
                </a:lnTo>
                <a:lnTo>
                  <a:pt x="283336" y="159257"/>
                </a:lnTo>
                <a:lnTo>
                  <a:pt x="285876" y="161543"/>
                </a:lnTo>
                <a:lnTo>
                  <a:pt x="287146" y="164591"/>
                </a:lnTo>
                <a:lnTo>
                  <a:pt x="287527" y="167893"/>
                </a:lnTo>
                <a:lnTo>
                  <a:pt x="287654" y="170941"/>
                </a:lnTo>
                <a:lnTo>
                  <a:pt x="286765" y="174370"/>
                </a:lnTo>
                <a:lnTo>
                  <a:pt x="284606" y="176911"/>
                </a:lnTo>
                <a:lnTo>
                  <a:pt x="280796" y="181610"/>
                </a:lnTo>
                <a:lnTo>
                  <a:pt x="276732" y="185547"/>
                </a:lnTo>
                <a:lnTo>
                  <a:pt x="272033" y="189356"/>
                </a:lnTo>
                <a:lnTo>
                  <a:pt x="269366" y="191515"/>
                </a:lnTo>
                <a:lnTo>
                  <a:pt x="266318" y="192404"/>
                </a:lnTo>
                <a:lnTo>
                  <a:pt x="263016" y="192277"/>
                </a:lnTo>
                <a:lnTo>
                  <a:pt x="259968" y="191897"/>
                </a:lnTo>
                <a:lnTo>
                  <a:pt x="256920" y="190626"/>
                </a:lnTo>
                <a:lnTo>
                  <a:pt x="254507" y="187960"/>
                </a:lnTo>
                <a:lnTo>
                  <a:pt x="251332" y="186308"/>
                </a:lnTo>
                <a:lnTo>
                  <a:pt x="247650" y="186308"/>
                </a:lnTo>
                <a:lnTo>
                  <a:pt x="244982" y="188849"/>
                </a:lnTo>
                <a:lnTo>
                  <a:pt x="242696" y="192277"/>
                </a:lnTo>
                <a:lnTo>
                  <a:pt x="245490" y="195833"/>
                </a:lnTo>
                <a:lnTo>
                  <a:pt x="240918" y="201294"/>
                </a:lnTo>
                <a:lnTo>
                  <a:pt x="238886" y="203580"/>
                </a:lnTo>
                <a:lnTo>
                  <a:pt x="235838" y="205231"/>
                </a:lnTo>
                <a:lnTo>
                  <a:pt x="232536" y="205612"/>
                </a:lnTo>
                <a:lnTo>
                  <a:pt x="226694" y="206375"/>
                </a:lnTo>
                <a:lnTo>
                  <a:pt x="220852" y="206375"/>
                </a:lnTo>
                <a:lnTo>
                  <a:pt x="214883" y="205612"/>
                </a:lnTo>
                <a:lnTo>
                  <a:pt x="211708" y="205231"/>
                </a:lnTo>
                <a:lnTo>
                  <a:pt x="208660" y="203580"/>
                </a:lnTo>
                <a:lnTo>
                  <a:pt x="206501" y="200913"/>
                </a:lnTo>
                <a:lnTo>
                  <a:pt x="201929" y="195706"/>
                </a:lnTo>
                <a:lnTo>
                  <a:pt x="204850" y="192024"/>
                </a:lnTo>
                <a:lnTo>
                  <a:pt x="202691" y="188467"/>
                </a:lnTo>
                <a:lnTo>
                  <a:pt x="201040" y="186436"/>
                </a:lnTo>
                <a:lnTo>
                  <a:pt x="197484" y="185547"/>
                </a:lnTo>
                <a:lnTo>
                  <a:pt x="193801" y="186689"/>
                </a:lnTo>
                <a:lnTo>
                  <a:pt x="190753" y="190118"/>
                </a:lnTo>
                <a:lnTo>
                  <a:pt x="187578" y="191515"/>
                </a:lnTo>
                <a:lnTo>
                  <a:pt x="184530" y="191642"/>
                </a:lnTo>
                <a:lnTo>
                  <a:pt x="181228" y="192024"/>
                </a:lnTo>
                <a:lnTo>
                  <a:pt x="178053" y="191135"/>
                </a:lnTo>
                <a:lnTo>
                  <a:pt x="175259" y="188975"/>
                </a:lnTo>
                <a:lnTo>
                  <a:pt x="170814" y="185165"/>
                </a:lnTo>
                <a:lnTo>
                  <a:pt x="166623" y="180848"/>
                </a:lnTo>
                <a:lnTo>
                  <a:pt x="163067" y="176529"/>
                </a:lnTo>
                <a:lnTo>
                  <a:pt x="160908" y="173862"/>
                </a:lnTo>
                <a:lnTo>
                  <a:pt x="22605" y="256412"/>
                </a:lnTo>
                <a:lnTo>
                  <a:pt x="430275" y="256412"/>
                </a:lnTo>
                <a:lnTo>
                  <a:pt x="434847" y="254507"/>
                </a:lnTo>
                <a:lnTo>
                  <a:pt x="437895" y="251205"/>
                </a:lnTo>
                <a:lnTo>
                  <a:pt x="441325" y="248030"/>
                </a:lnTo>
                <a:lnTo>
                  <a:pt x="443229" y="243586"/>
                </a:lnTo>
                <a:lnTo>
                  <a:pt x="443229" y="12826"/>
                </a:lnTo>
                <a:lnTo>
                  <a:pt x="441325" y="8508"/>
                </a:lnTo>
                <a:lnTo>
                  <a:pt x="437895" y="5206"/>
                </a:lnTo>
                <a:lnTo>
                  <a:pt x="434847" y="2158"/>
                </a:lnTo>
                <a:lnTo>
                  <a:pt x="430275" y="0"/>
                </a:lnTo>
                <a:lnTo>
                  <a:pt x="22605" y="0"/>
                </a:lnTo>
                <a:lnTo>
                  <a:pt x="147192" y="140462"/>
                </a:lnTo>
                <a:lnTo>
                  <a:pt x="146684" y="136651"/>
                </a:lnTo>
                <a:lnTo>
                  <a:pt x="146557" y="134238"/>
                </a:lnTo>
                <a:lnTo>
                  <a:pt x="146303" y="131444"/>
                </a:lnTo>
                <a:lnTo>
                  <a:pt x="146303" y="124840"/>
                </a:lnTo>
                <a:lnTo>
                  <a:pt x="146557" y="121919"/>
                </a:lnTo>
                <a:lnTo>
                  <a:pt x="146684" y="119252"/>
                </a:lnTo>
                <a:lnTo>
                  <a:pt x="147192" y="115824"/>
                </a:lnTo>
                <a:lnTo>
                  <a:pt x="148843" y="112902"/>
                </a:lnTo>
                <a:lnTo>
                  <a:pt x="153669" y="108965"/>
                </a:lnTo>
                <a:lnTo>
                  <a:pt x="156590" y="107695"/>
                </a:lnTo>
                <a:lnTo>
                  <a:pt x="159765" y="107695"/>
                </a:lnTo>
                <a:lnTo>
                  <a:pt x="162940" y="107314"/>
                </a:lnTo>
                <a:lnTo>
                  <a:pt x="165988" y="104901"/>
                </a:lnTo>
                <a:lnTo>
                  <a:pt x="167004" y="101473"/>
                </a:lnTo>
                <a:lnTo>
                  <a:pt x="165734" y="980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383536" y="4238244"/>
            <a:ext cx="355091" cy="438912"/>
          </a:xfrm>
          <a:custGeom>
            <a:avLst/>
            <a:gdLst/>
            <a:ahLst/>
            <a:cxnLst/>
            <a:rect l="l" t="t" r="r" b="b"/>
            <a:pathLst>
              <a:path w="355091" h="438912">
                <a:moveTo>
                  <a:pt x="355091" y="0"/>
                </a:moveTo>
                <a:lnTo>
                  <a:pt x="9143" y="0"/>
                </a:lnTo>
                <a:lnTo>
                  <a:pt x="40258" y="54990"/>
                </a:lnTo>
                <a:lnTo>
                  <a:pt x="314832" y="54990"/>
                </a:lnTo>
                <a:lnTo>
                  <a:pt x="314832" y="73151"/>
                </a:lnTo>
                <a:lnTo>
                  <a:pt x="40258" y="73151"/>
                </a:lnTo>
                <a:lnTo>
                  <a:pt x="40258" y="54990"/>
                </a:lnTo>
                <a:lnTo>
                  <a:pt x="40258" y="118871"/>
                </a:lnTo>
                <a:lnTo>
                  <a:pt x="314832" y="118871"/>
                </a:lnTo>
                <a:lnTo>
                  <a:pt x="345947" y="438911"/>
                </a:lnTo>
                <a:lnTo>
                  <a:pt x="355091" y="438911"/>
                </a:lnTo>
                <a:lnTo>
                  <a:pt x="355091" y="0"/>
                </a:lnTo>
                <a:close/>
              </a:path>
              <a:path w="355091" h="438912">
                <a:moveTo>
                  <a:pt x="345947" y="438911"/>
                </a:moveTo>
                <a:lnTo>
                  <a:pt x="288163" y="288289"/>
                </a:lnTo>
                <a:lnTo>
                  <a:pt x="288062" y="292944"/>
                </a:lnTo>
                <a:lnTo>
                  <a:pt x="286637" y="306314"/>
                </a:lnTo>
                <a:lnTo>
                  <a:pt x="283605" y="319127"/>
                </a:lnTo>
                <a:lnTo>
                  <a:pt x="279066" y="331277"/>
                </a:lnTo>
                <a:lnTo>
                  <a:pt x="273122" y="342662"/>
                </a:lnTo>
                <a:lnTo>
                  <a:pt x="265876" y="353175"/>
                </a:lnTo>
                <a:lnTo>
                  <a:pt x="257428" y="362711"/>
                </a:lnTo>
                <a:lnTo>
                  <a:pt x="244326" y="373800"/>
                </a:lnTo>
                <a:lnTo>
                  <a:pt x="233484" y="380632"/>
                </a:lnTo>
                <a:lnTo>
                  <a:pt x="221827" y="386132"/>
                </a:lnTo>
                <a:lnTo>
                  <a:pt x="209458" y="390194"/>
                </a:lnTo>
                <a:lnTo>
                  <a:pt x="196484" y="392710"/>
                </a:lnTo>
                <a:lnTo>
                  <a:pt x="183006" y="393572"/>
                </a:lnTo>
                <a:lnTo>
                  <a:pt x="178165" y="393464"/>
                </a:lnTo>
                <a:lnTo>
                  <a:pt x="164796" y="392009"/>
                </a:lnTo>
                <a:lnTo>
                  <a:pt x="152004" y="388944"/>
                </a:lnTo>
                <a:lnTo>
                  <a:pt x="139882" y="384374"/>
                </a:lnTo>
                <a:lnTo>
                  <a:pt x="128523" y="378408"/>
                </a:lnTo>
                <a:lnTo>
                  <a:pt x="118017" y="371151"/>
                </a:lnTo>
                <a:lnTo>
                  <a:pt x="108457" y="362711"/>
                </a:lnTo>
                <a:lnTo>
                  <a:pt x="97406" y="349704"/>
                </a:lnTo>
                <a:lnTo>
                  <a:pt x="90592" y="338883"/>
                </a:lnTo>
                <a:lnTo>
                  <a:pt x="85114" y="327227"/>
                </a:lnTo>
                <a:lnTo>
                  <a:pt x="81076" y="314839"/>
                </a:lnTo>
                <a:lnTo>
                  <a:pt x="9143" y="438911"/>
                </a:lnTo>
                <a:lnTo>
                  <a:pt x="345947" y="438911"/>
                </a:lnTo>
                <a:close/>
              </a:path>
              <a:path w="355091" h="438912">
                <a:moveTo>
                  <a:pt x="9143" y="438911"/>
                </a:moveTo>
                <a:lnTo>
                  <a:pt x="81076" y="314839"/>
                </a:lnTo>
                <a:lnTo>
                  <a:pt x="78579" y="301825"/>
                </a:lnTo>
                <a:lnTo>
                  <a:pt x="77724" y="288289"/>
                </a:lnTo>
                <a:lnTo>
                  <a:pt x="79232" y="270425"/>
                </a:lnTo>
                <a:lnTo>
                  <a:pt x="82259" y="257620"/>
                </a:lnTo>
                <a:lnTo>
                  <a:pt x="86797" y="245467"/>
                </a:lnTo>
                <a:lnTo>
                  <a:pt x="92744" y="234072"/>
                </a:lnTo>
                <a:lnTo>
                  <a:pt x="99999" y="223546"/>
                </a:lnTo>
                <a:lnTo>
                  <a:pt x="108457" y="213994"/>
                </a:lnTo>
                <a:lnTo>
                  <a:pt x="121623" y="202802"/>
                </a:lnTo>
                <a:lnTo>
                  <a:pt x="132441" y="195983"/>
                </a:lnTo>
                <a:lnTo>
                  <a:pt x="144080" y="190508"/>
                </a:lnTo>
                <a:lnTo>
                  <a:pt x="156449" y="186477"/>
                </a:lnTo>
                <a:lnTo>
                  <a:pt x="169455" y="183986"/>
                </a:lnTo>
                <a:lnTo>
                  <a:pt x="183006" y="183133"/>
                </a:lnTo>
                <a:lnTo>
                  <a:pt x="187691" y="183236"/>
                </a:lnTo>
                <a:lnTo>
                  <a:pt x="201007" y="184667"/>
                </a:lnTo>
                <a:lnTo>
                  <a:pt x="213785" y="187707"/>
                </a:lnTo>
                <a:lnTo>
                  <a:pt x="225921" y="192258"/>
                </a:lnTo>
                <a:lnTo>
                  <a:pt x="237310" y="198223"/>
                </a:lnTo>
                <a:lnTo>
                  <a:pt x="247847" y="205501"/>
                </a:lnTo>
                <a:lnTo>
                  <a:pt x="257428" y="213994"/>
                </a:lnTo>
                <a:lnTo>
                  <a:pt x="268425" y="226925"/>
                </a:lnTo>
                <a:lnTo>
                  <a:pt x="275258" y="237751"/>
                </a:lnTo>
                <a:lnTo>
                  <a:pt x="280751" y="249408"/>
                </a:lnTo>
                <a:lnTo>
                  <a:pt x="284800" y="261789"/>
                </a:lnTo>
                <a:lnTo>
                  <a:pt x="287305" y="274786"/>
                </a:lnTo>
                <a:lnTo>
                  <a:pt x="288163" y="288289"/>
                </a:lnTo>
                <a:lnTo>
                  <a:pt x="345947" y="438911"/>
                </a:lnTo>
                <a:lnTo>
                  <a:pt x="314832" y="118871"/>
                </a:lnTo>
                <a:lnTo>
                  <a:pt x="314832" y="137286"/>
                </a:lnTo>
                <a:lnTo>
                  <a:pt x="40258" y="137286"/>
                </a:lnTo>
                <a:lnTo>
                  <a:pt x="40258" y="54990"/>
                </a:lnTo>
                <a:lnTo>
                  <a:pt x="9143" y="0"/>
                </a:lnTo>
                <a:lnTo>
                  <a:pt x="0" y="0"/>
                </a:lnTo>
                <a:lnTo>
                  <a:pt x="0" y="438911"/>
                </a:lnTo>
                <a:lnTo>
                  <a:pt x="9143" y="438911"/>
                </a:lnTo>
                <a:close/>
              </a:path>
              <a:path w="355091" h="438912">
                <a:moveTo>
                  <a:pt x="239013" y="293115"/>
                </a:moveTo>
                <a:lnTo>
                  <a:pt x="239013" y="289178"/>
                </a:lnTo>
                <a:lnTo>
                  <a:pt x="235838" y="285749"/>
                </a:lnTo>
                <a:lnTo>
                  <a:pt x="184912" y="285749"/>
                </a:lnTo>
                <a:lnTo>
                  <a:pt x="184912" y="224789"/>
                </a:lnTo>
                <a:lnTo>
                  <a:pt x="181609" y="221487"/>
                </a:lnTo>
                <a:lnTo>
                  <a:pt x="173355" y="221487"/>
                </a:lnTo>
                <a:lnTo>
                  <a:pt x="170052" y="224789"/>
                </a:lnTo>
                <a:lnTo>
                  <a:pt x="170052" y="297306"/>
                </a:lnTo>
                <a:lnTo>
                  <a:pt x="173355" y="300735"/>
                </a:lnTo>
                <a:lnTo>
                  <a:pt x="235838" y="300735"/>
                </a:lnTo>
                <a:lnTo>
                  <a:pt x="239013" y="297306"/>
                </a:lnTo>
                <a:lnTo>
                  <a:pt x="239013" y="29311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423795" y="4366323"/>
            <a:ext cx="274574" cy="0"/>
          </a:xfrm>
          <a:custGeom>
            <a:avLst/>
            <a:gdLst/>
            <a:ahLst/>
            <a:cxnLst/>
            <a:rect l="l" t="t" r="r" b="b"/>
            <a:pathLst>
              <a:path w="274574">
                <a:moveTo>
                  <a:pt x="0" y="0"/>
                </a:moveTo>
                <a:lnTo>
                  <a:pt x="274574" y="0"/>
                </a:lnTo>
              </a:path>
            </a:pathLst>
          </a:custGeom>
          <a:ln w="1968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423795" y="4302315"/>
            <a:ext cx="274574" cy="0"/>
          </a:xfrm>
          <a:custGeom>
            <a:avLst/>
            <a:gdLst/>
            <a:ahLst/>
            <a:cxnLst/>
            <a:rect l="l" t="t" r="r" b="b"/>
            <a:pathLst>
              <a:path w="274574">
                <a:moveTo>
                  <a:pt x="0" y="0"/>
                </a:moveTo>
                <a:lnTo>
                  <a:pt x="274574" y="0"/>
                </a:lnTo>
              </a:path>
            </a:pathLst>
          </a:custGeom>
          <a:ln w="1943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342259" y="763142"/>
            <a:ext cx="1965833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b="1" spc="0" baseline="2730" dirty="0" smtClean="0">
                <a:latin typeface="Calibri"/>
                <a:cs typeface="Calibri"/>
              </a:rPr>
              <a:t>Ο</a:t>
            </a:r>
            <a:r>
              <a:rPr sz="4500" b="1" spc="-19" baseline="2730" dirty="0" smtClean="0">
                <a:latin typeface="Calibri"/>
                <a:cs typeface="Calibri"/>
              </a:rPr>
              <a:t>ρ</a:t>
            </a:r>
            <a:r>
              <a:rPr sz="4500" b="1" spc="0" baseline="2730" dirty="0" smtClean="0">
                <a:latin typeface="Calibri"/>
                <a:cs typeface="Calibri"/>
              </a:rPr>
              <a:t>γαν</a:t>
            </a:r>
            <a:r>
              <a:rPr sz="4500" b="1" spc="9" baseline="2730" dirty="0" smtClean="0">
                <a:latin typeface="Calibri"/>
                <a:cs typeface="Calibri"/>
              </a:rPr>
              <a:t>ι</a:t>
            </a:r>
            <a:r>
              <a:rPr sz="4500" b="1" spc="0" baseline="2730" dirty="0" smtClean="0">
                <a:latin typeface="Calibri"/>
                <a:cs typeface="Calibri"/>
              </a:rPr>
              <a:t>σ</a:t>
            </a:r>
            <a:r>
              <a:rPr sz="4500" b="1" spc="-19" baseline="2730" dirty="0" smtClean="0">
                <a:latin typeface="Calibri"/>
                <a:cs typeface="Calibri"/>
              </a:rPr>
              <a:t>μ</a:t>
            </a:r>
            <a:r>
              <a:rPr sz="4500" b="1" spc="0" baseline="2730" dirty="0" smtClean="0">
                <a:latin typeface="Calibri"/>
                <a:cs typeface="Calibri"/>
              </a:rPr>
              <a:t>οί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309362" y="763142"/>
            <a:ext cx="1472057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b="1" spc="-19" baseline="2730" dirty="0" smtClean="0">
                <a:latin typeface="Calibri"/>
                <a:cs typeface="Calibri"/>
              </a:rPr>
              <a:t>ά</a:t>
            </a:r>
            <a:r>
              <a:rPr sz="4500" b="1" spc="0" baseline="2730" dirty="0" smtClean="0">
                <a:latin typeface="Calibri"/>
                <a:cs typeface="Calibri"/>
              </a:rPr>
              <a:t>σκησης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787260" y="763142"/>
            <a:ext cx="587374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b="1" spc="-94" baseline="2730" dirty="0" smtClean="0">
                <a:latin typeface="Calibri"/>
                <a:cs typeface="Calibri"/>
              </a:rPr>
              <a:t>κ</a:t>
            </a:r>
            <a:r>
              <a:rPr sz="4500" b="1" spc="0" baseline="2730" dirty="0" smtClean="0">
                <a:latin typeface="Calibri"/>
                <a:cs typeface="Calibri"/>
              </a:rPr>
              <a:t>αι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378191" y="763142"/>
            <a:ext cx="1737232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b="1" spc="0" baseline="2730" dirty="0" smtClean="0">
                <a:latin typeface="Calibri"/>
                <a:cs typeface="Calibri"/>
              </a:rPr>
              <a:t>α</a:t>
            </a:r>
            <a:r>
              <a:rPr sz="4500" b="1" spc="4" baseline="2730" dirty="0" smtClean="0">
                <a:latin typeface="Calibri"/>
                <a:cs typeface="Calibri"/>
              </a:rPr>
              <a:t>ν</a:t>
            </a:r>
            <a:r>
              <a:rPr sz="4500" b="1" spc="0" baseline="2730" dirty="0" smtClean="0">
                <a:latin typeface="Calibri"/>
                <a:cs typeface="Calibri"/>
              </a:rPr>
              <a:t>αψυχής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790568" y="3048001"/>
            <a:ext cx="857631" cy="5236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530"/>
              </a:lnSpc>
              <a:spcBef>
                <a:spcPts val="76"/>
              </a:spcBef>
            </a:pPr>
            <a:endParaRPr sz="1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505200" y="3048000"/>
            <a:ext cx="1600200" cy="6095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ctr">
              <a:lnSpc>
                <a:spcPts val="1530"/>
              </a:lnSpc>
              <a:spcBef>
                <a:spcPts val="76"/>
              </a:spcBef>
            </a:pPr>
            <a:r>
              <a:rPr lang="el-GR" sz="2100" b="1" baseline="1950" dirty="0">
                <a:solidFill>
                  <a:srgbClr val="FFFFFF"/>
                </a:solidFill>
                <a:latin typeface="Calibri"/>
                <a:cs typeface="Calibri"/>
              </a:rPr>
              <a:t> Εκπαιδευτικοί </a:t>
            </a:r>
            <a:r>
              <a:rPr lang="el-GR" sz="2100" b="1" baseline="1950" dirty="0" smtClean="0">
                <a:solidFill>
                  <a:srgbClr val="FFFFFF"/>
                </a:solidFill>
                <a:latin typeface="Calibri"/>
                <a:cs typeface="Calibri"/>
              </a:rPr>
              <a:t>οργανισμοί</a:t>
            </a:r>
            <a:endParaRPr lang="el-GR" sz="2100" b="1" baseline="195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104633" y="3154553"/>
            <a:ext cx="617204" cy="2037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sz="2100" b="1" spc="0" baseline="1950" dirty="0" smtClean="0">
                <a:solidFill>
                  <a:srgbClr val="FFFFFF"/>
                </a:solidFill>
                <a:latin typeface="Calibri"/>
                <a:cs typeface="Calibri"/>
              </a:rPr>
              <a:t>Φυ</a:t>
            </a:r>
            <a:r>
              <a:rPr sz="2100" b="1" spc="4" baseline="1950" dirty="0" smtClean="0">
                <a:solidFill>
                  <a:srgbClr val="FFFFFF"/>
                </a:solidFill>
                <a:latin typeface="Calibri"/>
                <a:cs typeface="Calibri"/>
              </a:rPr>
              <a:t>σ</a:t>
            </a:r>
            <a:r>
              <a:rPr sz="2100" b="1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ι</a:t>
            </a:r>
            <a:r>
              <a:rPr sz="2100" b="1" spc="-39" baseline="1950" dirty="0" smtClean="0">
                <a:solidFill>
                  <a:srgbClr val="FFFFFF"/>
                </a:solidFill>
                <a:latin typeface="Calibri"/>
                <a:cs typeface="Calibri"/>
              </a:rPr>
              <a:t>κ</a:t>
            </a:r>
            <a:r>
              <a:rPr sz="2100" b="1" spc="0" baseline="1950" dirty="0" smtClean="0">
                <a:solidFill>
                  <a:srgbClr val="FFFFFF"/>
                </a:solidFill>
                <a:latin typeface="Calibri"/>
                <a:cs typeface="Calibri"/>
              </a:rPr>
              <a:t>ό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772400" y="3124200"/>
            <a:ext cx="1143000" cy="3809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lang="el-GR" sz="2100" b="1" spc="0" baseline="1950" dirty="0" smtClean="0">
                <a:solidFill>
                  <a:srgbClr val="FFFFFF"/>
                </a:solidFill>
                <a:latin typeface="Calibri"/>
                <a:cs typeface="Calibri"/>
              </a:rPr>
              <a:t>πε</a:t>
            </a:r>
            <a:r>
              <a:rPr sz="2100" b="1" spc="0" baseline="1950" smtClean="0">
                <a:solidFill>
                  <a:srgbClr val="FFFFFF"/>
                </a:solidFill>
                <a:latin typeface="Calibri"/>
                <a:cs typeface="Calibri"/>
              </a:rPr>
              <a:t>ρ</a:t>
            </a:r>
            <a:r>
              <a:rPr sz="2100" b="1" spc="-4" baseline="1950" smtClean="0">
                <a:solidFill>
                  <a:srgbClr val="FFFFFF"/>
                </a:solidFill>
                <a:latin typeface="Calibri"/>
                <a:cs typeface="Calibri"/>
              </a:rPr>
              <a:t>ι</a:t>
            </a:r>
            <a:r>
              <a:rPr sz="2100" b="1" spc="0" baseline="1950" smtClean="0">
                <a:solidFill>
                  <a:srgbClr val="FFFFFF"/>
                </a:solidFill>
                <a:latin typeface="Calibri"/>
                <a:cs typeface="Calibri"/>
              </a:rPr>
              <a:t>β</a:t>
            </a:r>
            <a:r>
              <a:rPr sz="2100" b="1" spc="9" baseline="1950" smtClean="0">
                <a:solidFill>
                  <a:srgbClr val="FFFFFF"/>
                </a:solidFill>
                <a:latin typeface="Calibri"/>
                <a:cs typeface="Calibri"/>
              </a:rPr>
              <a:t>ά</a:t>
            </a:r>
            <a:r>
              <a:rPr sz="2100" b="1" spc="14" baseline="1950" smtClean="0">
                <a:solidFill>
                  <a:srgbClr val="FFFFFF"/>
                </a:solidFill>
                <a:latin typeface="Calibri"/>
                <a:cs typeface="Calibri"/>
              </a:rPr>
              <a:t>λ</a:t>
            </a:r>
            <a:r>
              <a:rPr sz="2100" b="1" spc="-19" baseline="1950" smtClean="0">
                <a:solidFill>
                  <a:srgbClr val="FFFFFF"/>
                </a:solidFill>
                <a:latin typeface="Calibri"/>
                <a:cs typeface="Calibri"/>
              </a:rPr>
              <a:t>λ</a:t>
            </a:r>
            <a:r>
              <a:rPr sz="2100" b="1" spc="0" baseline="1950" smtClean="0">
                <a:solidFill>
                  <a:srgbClr val="FFFFFF"/>
                </a:solidFill>
                <a:latin typeface="Calibri"/>
                <a:cs typeface="Calibri"/>
              </a:rPr>
              <a:t>ον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621274" y="4818761"/>
            <a:ext cx="1023033" cy="4170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5122" marR="200794" algn="ctr">
              <a:lnSpc>
                <a:spcPts val="1530"/>
              </a:lnSpc>
              <a:spcBef>
                <a:spcPts val="76"/>
              </a:spcBef>
            </a:pPr>
            <a:r>
              <a:rPr sz="2100" b="1" spc="0" baseline="1950" dirty="0" smtClean="0">
                <a:solidFill>
                  <a:srgbClr val="FFFFFF"/>
                </a:solidFill>
                <a:latin typeface="Calibri"/>
                <a:cs typeface="Calibri"/>
              </a:rPr>
              <a:t>Ι</a:t>
            </a:r>
            <a:r>
              <a:rPr sz="2100" b="1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δι</a:t>
            </a:r>
            <a:r>
              <a:rPr sz="2100" b="1" spc="0" baseline="1950" dirty="0" smtClean="0">
                <a:solidFill>
                  <a:srgbClr val="FFFFFF"/>
                </a:solidFill>
                <a:latin typeface="Calibri"/>
                <a:cs typeface="Calibri"/>
              </a:rPr>
              <a:t>ωτ</a:t>
            </a:r>
            <a:r>
              <a:rPr sz="2100" b="1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ι</a:t>
            </a:r>
            <a:r>
              <a:rPr sz="2100" b="1" spc="-50" baseline="1950" dirty="0" smtClean="0">
                <a:solidFill>
                  <a:srgbClr val="FFFFFF"/>
                </a:solidFill>
                <a:latin typeface="Calibri"/>
                <a:cs typeface="Calibri"/>
              </a:rPr>
              <a:t>κ</a:t>
            </a:r>
            <a:r>
              <a:rPr sz="2100" b="1" spc="0" baseline="1950" dirty="0" smtClean="0">
                <a:solidFill>
                  <a:srgbClr val="FFFFFF"/>
                </a:solidFill>
                <a:latin typeface="Calibri"/>
                <a:cs typeface="Calibri"/>
              </a:rPr>
              <a:t>ά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ts val="1680"/>
              </a:lnSpc>
              <a:spcBef>
                <a:spcPts val="7"/>
              </a:spcBef>
            </a:pPr>
            <a:r>
              <a:rPr sz="2100" b="1" spc="4" baseline="1950" dirty="0" smtClean="0">
                <a:solidFill>
                  <a:srgbClr val="FFFFFF"/>
                </a:solidFill>
                <a:latin typeface="Calibri"/>
                <a:cs typeface="Calibri"/>
              </a:rPr>
              <a:t>γ</a:t>
            </a:r>
            <a:r>
              <a:rPr sz="2100" b="1" spc="0" baseline="1950" dirty="0" smtClean="0">
                <a:solidFill>
                  <a:srgbClr val="FFFFFF"/>
                </a:solidFill>
                <a:latin typeface="Calibri"/>
                <a:cs typeface="Calibri"/>
              </a:rPr>
              <a:t>υ</a:t>
            </a:r>
            <a:r>
              <a:rPr sz="2100" b="1" spc="-9" baseline="1950" dirty="0" smtClean="0">
                <a:solidFill>
                  <a:srgbClr val="FFFFFF"/>
                </a:solidFill>
                <a:latin typeface="Calibri"/>
                <a:cs typeface="Calibri"/>
              </a:rPr>
              <a:t>μ</a:t>
            </a:r>
            <a:r>
              <a:rPr sz="2100" b="1" spc="0" baseline="1950" dirty="0" smtClean="0">
                <a:solidFill>
                  <a:srgbClr val="FFFFFF"/>
                </a:solidFill>
                <a:latin typeface="Calibri"/>
                <a:cs typeface="Calibri"/>
              </a:rPr>
              <a:t>ν</a:t>
            </a:r>
            <a:r>
              <a:rPr sz="2100" b="1" spc="-14" baseline="1950" dirty="0" smtClean="0">
                <a:solidFill>
                  <a:srgbClr val="FFFFFF"/>
                </a:solidFill>
                <a:latin typeface="Calibri"/>
                <a:cs typeface="Calibri"/>
              </a:rPr>
              <a:t>α</a:t>
            </a:r>
            <a:r>
              <a:rPr sz="2100" b="1" spc="14" baseline="1950" dirty="0" smtClean="0">
                <a:solidFill>
                  <a:srgbClr val="FFFFFF"/>
                </a:solidFill>
                <a:latin typeface="Calibri"/>
                <a:cs typeface="Calibri"/>
              </a:rPr>
              <a:t>σ</a:t>
            </a:r>
            <a:r>
              <a:rPr sz="2100" b="1" spc="0" baseline="1950" dirty="0" smtClean="0">
                <a:solidFill>
                  <a:srgbClr val="FFFFFF"/>
                </a:solidFill>
                <a:latin typeface="Calibri"/>
                <a:cs typeface="Calibri"/>
              </a:rPr>
              <a:t>τ</a:t>
            </a:r>
            <a:r>
              <a:rPr sz="2100" b="1" spc="4" baseline="1950" dirty="0" smtClean="0">
                <a:solidFill>
                  <a:srgbClr val="FFFFFF"/>
                </a:solidFill>
                <a:latin typeface="Calibri"/>
                <a:cs typeface="Calibri"/>
              </a:rPr>
              <a:t>ή</a:t>
            </a:r>
            <a:r>
              <a:rPr sz="2100" b="1" spc="0" baseline="1950" dirty="0" smtClean="0">
                <a:solidFill>
                  <a:srgbClr val="FFFFFF"/>
                </a:solidFill>
                <a:latin typeface="Calibri"/>
                <a:cs typeface="Calibri"/>
              </a:rPr>
              <a:t>ρ</a:t>
            </a:r>
            <a:r>
              <a:rPr sz="2100" b="1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ι</a:t>
            </a:r>
            <a:r>
              <a:rPr sz="2100" b="1" spc="0" baseline="1950" dirty="0" smtClean="0">
                <a:solidFill>
                  <a:srgbClr val="FFFFFF"/>
                </a:solidFill>
                <a:latin typeface="Calibri"/>
                <a:cs typeface="Calibri"/>
              </a:rPr>
              <a:t>α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63000" y="4648200"/>
            <a:ext cx="1828800" cy="1143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1114" marR="55647" algn="ctr">
              <a:lnSpc>
                <a:spcPts val="1680"/>
              </a:lnSpc>
              <a:spcBef>
                <a:spcPts val="7"/>
              </a:spcBef>
            </a:pPr>
            <a:r>
              <a:rPr lang="el-GR" sz="2100" b="1" baseline="1950" dirty="0">
                <a:solidFill>
                  <a:srgbClr val="FFFFFF"/>
                </a:solidFill>
                <a:latin typeface="Calibri"/>
                <a:cs typeface="Calibri"/>
              </a:rPr>
              <a:t>Άλλοι </a:t>
            </a:r>
            <a:r>
              <a:rPr lang="el-GR" sz="2100" b="1" baseline="1950" dirty="0" smtClean="0">
                <a:solidFill>
                  <a:srgbClr val="FFFFFF"/>
                </a:solidFill>
                <a:latin typeface="Calibri"/>
                <a:cs typeface="Calibri"/>
              </a:rPr>
              <a:t>οργανισμοί </a:t>
            </a:r>
            <a:r>
              <a:rPr sz="2100" b="1" baseline="1950" smtClean="0">
                <a:solidFill>
                  <a:srgbClr val="FFFFFF"/>
                </a:solidFill>
                <a:latin typeface="Calibri"/>
                <a:cs typeface="Calibri"/>
              </a:rPr>
              <a:t>άσκησης και</a:t>
            </a:r>
          </a:p>
          <a:p>
            <a:pPr marL="81114" marR="55647" algn="ctr">
              <a:lnSpc>
                <a:spcPts val="1680"/>
              </a:lnSpc>
              <a:spcBef>
                <a:spcPts val="7"/>
              </a:spcBef>
            </a:pPr>
            <a:r>
              <a:rPr lang="el-GR" sz="2100" b="1" baseline="1950" dirty="0" smtClean="0">
                <a:solidFill>
                  <a:srgbClr val="FFFFFF"/>
                </a:solidFill>
                <a:latin typeface="Calibri"/>
                <a:cs typeface="Calibri"/>
              </a:rPr>
              <a:t>Αναψυχής(κατασκηνώσεις, τουριστικοί φορείς)</a:t>
            </a:r>
            <a:endParaRPr lang="el-GR" sz="2100" b="1" baseline="195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18310" y="4869306"/>
            <a:ext cx="1634490" cy="8456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530"/>
              </a:lnSpc>
              <a:spcBef>
                <a:spcPts val="76"/>
              </a:spcBef>
            </a:pPr>
            <a:r>
              <a:rPr sz="2100" b="1" spc="0" baseline="1950" dirty="0" smtClean="0">
                <a:solidFill>
                  <a:srgbClr val="FFFFFF"/>
                </a:solidFill>
                <a:latin typeface="Calibri"/>
                <a:cs typeface="Calibri"/>
              </a:rPr>
              <a:t>Ο</a:t>
            </a:r>
            <a:r>
              <a:rPr sz="2100" b="1" spc="-14" baseline="1950" dirty="0" smtClean="0">
                <a:solidFill>
                  <a:srgbClr val="FFFFFF"/>
                </a:solidFill>
                <a:latin typeface="Calibri"/>
                <a:cs typeface="Calibri"/>
              </a:rPr>
              <a:t>ρ</a:t>
            </a:r>
            <a:r>
              <a:rPr sz="2100" b="1" spc="4" baseline="1950" dirty="0" smtClean="0">
                <a:solidFill>
                  <a:srgbClr val="FFFFFF"/>
                </a:solidFill>
                <a:latin typeface="Calibri"/>
                <a:cs typeface="Calibri"/>
              </a:rPr>
              <a:t>γ</a:t>
            </a:r>
            <a:r>
              <a:rPr sz="2100" b="1" spc="0" baseline="1950" dirty="0" smtClean="0">
                <a:solidFill>
                  <a:srgbClr val="FFFFFF"/>
                </a:solidFill>
                <a:latin typeface="Calibri"/>
                <a:cs typeface="Calibri"/>
              </a:rPr>
              <a:t>αν</a:t>
            </a:r>
            <a:r>
              <a:rPr sz="2100" b="1" spc="-9" baseline="1950" dirty="0" smtClean="0">
                <a:solidFill>
                  <a:srgbClr val="FFFFFF"/>
                </a:solidFill>
                <a:latin typeface="Calibri"/>
                <a:cs typeface="Calibri"/>
              </a:rPr>
              <a:t>ι</a:t>
            </a:r>
            <a:r>
              <a:rPr sz="2100" b="1" spc="4" baseline="1950" dirty="0" smtClean="0">
                <a:solidFill>
                  <a:srgbClr val="FFFFFF"/>
                </a:solidFill>
                <a:latin typeface="Calibri"/>
                <a:cs typeface="Calibri"/>
              </a:rPr>
              <a:t>σ</a:t>
            </a:r>
            <a:r>
              <a:rPr sz="2100" b="1" spc="-9" baseline="1950" dirty="0" smtClean="0">
                <a:solidFill>
                  <a:srgbClr val="FFFFFF"/>
                </a:solidFill>
                <a:latin typeface="Calibri"/>
                <a:cs typeface="Calibri"/>
              </a:rPr>
              <a:t>μ</a:t>
            </a:r>
            <a:r>
              <a:rPr sz="2100" b="1" spc="0" baseline="1950" dirty="0" smtClean="0">
                <a:solidFill>
                  <a:srgbClr val="FFFFFF"/>
                </a:solidFill>
                <a:latin typeface="Calibri"/>
                <a:cs typeface="Calibri"/>
              </a:rPr>
              <a:t>οί</a:t>
            </a:r>
            <a:r>
              <a:rPr sz="2100" b="1" spc="-34" baseline="195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b="1" spc="0" baseline="1950" dirty="0" smtClean="0">
                <a:solidFill>
                  <a:srgbClr val="FFFFFF"/>
                </a:solidFill>
                <a:latin typeface="Calibri"/>
                <a:cs typeface="Calibri"/>
              </a:rPr>
              <a:t>νε</a:t>
            </a:r>
            <a:r>
              <a:rPr sz="2100" b="1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ο</a:t>
            </a:r>
            <a:r>
              <a:rPr sz="2100" b="1" spc="-9" baseline="1950" dirty="0" smtClean="0">
                <a:solidFill>
                  <a:srgbClr val="FFFFFF"/>
                </a:solidFill>
                <a:latin typeface="Calibri"/>
                <a:cs typeface="Calibri"/>
              </a:rPr>
              <a:t>λ</a:t>
            </a:r>
            <a:r>
              <a:rPr sz="2100" b="1" spc="0" baseline="1950" dirty="0" smtClean="0">
                <a:solidFill>
                  <a:srgbClr val="FFFFFF"/>
                </a:solidFill>
                <a:latin typeface="Calibri"/>
                <a:cs typeface="Calibri"/>
              </a:rPr>
              <a:t>α</a:t>
            </a:r>
            <a:r>
              <a:rPr sz="2100" b="1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ί</a:t>
            </a:r>
            <a:r>
              <a:rPr sz="2100" b="1" spc="0" baseline="1950" dirty="0" smtClean="0">
                <a:solidFill>
                  <a:srgbClr val="FFFFFF"/>
                </a:solidFill>
                <a:latin typeface="Calibri"/>
                <a:cs typeface="Calibri"/>
              </a:rPr>
              <a:t>ας</a:t>
            </a:r>
            <a:endParaRPr sz="1400">
              <a:latin typeface="Calibri"/>
              <a:cs typeface="Calibri"/>
            </a:endParaRPr>
          </a:p>
          <a:p>
            <a:pPr marL="338670" marR="315006" algn="ctr">
              <a:lnSpc>
                <a:spcPts val="1680"/>
              </a:lnSpc>
              <a:spcBef>
                <a:spcPts val="7"/>
              </a:spcBef>
            </a:pPr>
            <a:r>
              <a:rPr sz="2100" b="1" spc="-50" baseline="1950" smtClean="0">
                <a:solidFill>
                  <a:srgbClr val="FFFFFF"/>
                </a:solidFill>
                <a:latin typeface="Calibri"/>
                <a:cs typeface="Calibri"/>
              </a:rPr>
              <a:t>κ</a:t>
            </a:r>
            <a:r>
              <a:rPr sz="2100" b="1" spc="0" baseline="1950" smtClean="0">
                <a:solidFill>
                  <a:srgbClr val="FFFFFF"/>
                </a:solidFill>
                <a:latin typeface="Calibri"/>
                <a:cs typeface="Calibri"/>
              </a:rPr>
              <a:t>αι ά</a:t>
            </a:r>
            <a:r>
              <a:rPr sz="2100" b="1" spc="-9" baseline="1950" smtClean="0">
                <a:solidFill>
                  <a:srgbClr val="FFFFFF"/>
                </a:solidFill>
                <a:latin typeface="Calibri"/>
                <a:cs typeface="Calibri"/>
              </a:rPr>
              <a:t>θ</a:t>
            </a:r>
            <a:r>
              <a:rPr sz="2100" b="1" spc="0" baseline="1950" smtClean="0">
                <a:solidFill>
                  <a:srgbClr val="FFFFFF"/>
                </a:solidFill>
                <a:latin typeface="Calibri"/>
                <a:cs typeface="Calibri"/>
              </a:rPr>
              <a:t>λ</a:t>
            </a:r>
            <a:r>
              <a:rPr sz="2100" b="1" spc="4" baseline="1950" smtClean="0">
                <a:solidFill>
                  <a:srgbClr val="FFFFFF"/>
                </a:solidFill>
                <a:latin typeface="Calibri"/>
                <a:cs typeface="Calibri"/>
              </a:rPr>
              <a:t>ηση</a:t>
            </a:r>
            <a:r>
              <a:rPr sz="2100" b="1" spc="0" baseline="1950" smtClean="0">
                <a:solidFill>
                  <a:srgbClr val="FFFFFF"/>
                </a:solidFill>
                <a:latin typeface="Calibri"/>
                <a:cs typeface="Calibri"/>
              </a:rPr>
              <a:t>ς</a:t>
            </a:r>
            <a:endParaRPr lang="el-GR" sz="2100" b="1" spc="0" baseline="1950" dirty="0" smtClean="0">
              <a:solidFill>
                <a:srgbClr val="FFFFFF"/>
              </a:solidFill>
              <a:latin typeface="Calibri"/>
              <a:cs typeface="Calibri"/>
            </a:endParaRPr>
          </a:p>
          <a:p>
            <a:pPr marL="338670" marR="315006" algn="ctr">
              <a:lnSpc>
                <a:spcPts val="1680"/>
              </a:lnSpc>
              <a:spcBef>
                <a:spcPts val="7"/>
              </a:spcBef>
            </a:pPr>
            <a:r>
              <a:rPr lang="el-GR" sz="2100" b="1" baseline="1950" dirty="0" smtClean="0">
                <a:solidFill>
                  <a:srgbClr val="FFFFFF"/>
                </a:solidFill>
                <a:latin typeface="Calibri"/>
                <a:cs typeface="Calibri"/>
              </a:rPr>
              <a:t>(Α.Ο. Δήμων, ΜΚΟ)</a:t>
            </a:r>
          </a:p>
          <a:p>
            <a:pPr marL="338670" marR="315006" algn="ctr">
              <a:lnSpc>
                <a:spcPts val="1680"/>
              </a:lnSpc>
              <a:spcBef>
                <a:spcPts val="7"/>
              </a:spcBef>
            </a:pPr>
            <a:endParaRPr sz="14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93292" y="1597660"/>
            <a:ext cx="996696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4053840" y="6400799"/>
            <a:ext cx="8138159" cy="457198"/>
          </a:xfrm>
          <a:custGeom>
            <a:avLst/>
            <a:gdLst/>
            <a:ahLst/>
            <a:cxnLst/>
            <a:rect l="l" t="t" r="r" b="b"/>
            <a:pathLst>
              <a:path w="8138159" h="457198">
                <a:moveTo>
                  <a:pt x="0" y="457198"/>
                </a:moveTo>
                <a:lnTo>
                  <a:pt x="8138159" y="457198"/>
                </a:lnTo>
                <a:lnTo>
                  <a:pt x="8138159" y="0"/>
                </a:lnTo>
                <a:lnTo>
                  <a:pt x="0" y="0"/>
                </a:lnTo>
                <a:lnTo>
                  <a:pt x="0" y="457198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053840" y="6333744"/>
            <a:ext cx="8138159" cy="67056"/>
          </a:xfrm>
          <a:custGeom>
            <a:avLst/>
            <a:gdLst/>
            <a:ahLst/>
            <a:cxnLst/>
            <a:rect l="l" t="t" r="r" b="b"/>
            <a:pathLst>
              <a:path w="8138159" h="67055">
                <a:moveTo>
                  <a:pt x="0" y="67055"/>
                </a:moveTo>
                <a:lnTo>
                  <a:pt x="8138159" y="67055"/>
                </a:lnTo>
                <a:lnTo>
                  <a:pt x="8138159" y="0"/>
                </a:lnTo>
                <a:lnTo>
                  <a:pt x="0" y="0"/>
                </a:lnTo>
                <a:lnTo>
                  <a:pt x="0" y="67055"/>
                </a:lnTo>
                <a:close/>
              </a:path>
            </a:pathLst>
          </a:custGeom>
          <a:solidFill>
            <a:srgbClr val="7A7A7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535679" y="5423916"/>
            <a:ext cx="1037844" cy="1037844"/>
          </a:xfrm>
          <a:custGeom>
            <a:avLst/>
            <a:gdLst/>
            <a:ahLst/>
            <a:cxnLst/>
            <a:rect l="l" t="t" r="r" b="b"/>
            <a:pathLst>
              <a:path w="1037844" h="1037843">
                <a:moveTo>
                  <a:pt x="0" y="518922"/>
                </a:moveTo>
                <a:lnTo>
                  <a:pt x="518922" y="1037844"/>
                </a:lnTo>
                <a:lnTo>
                  <a:pt x="1037844" y="518922"/>
                </a:lnTo>
                <a:lnTo>
                  <a:pt x="518922" y="0"/>
                </a:lnTo>
                <a:lnTo>
                  <a:pt x="0" y="518922"/>
                </a:lnTo>
                <a:close/>
              </a:path>
            </a:pathLst>
          </a:custGeom>
          <a:solidFill>
            <a:srgbClr val="959FA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053840" y="1737360"/>
            <a:ext cx="7106411" cy="0"/>
          </a:xfrm>
          <a:custGeom>
            <a:avLst/>
            <a:gdLst/>
            <a:ahLst/>
            <a:cxnLst/>
            <a:rect l="l" t="t" r="r" b="b"/>
            <a:pathLst>
              <a:path w="7106411">
                <a:moveTo>
                  <a:pt x="0" y="0"/>
                </a:moveTo>
                <a:lnTo>
                  <a:pt x="7106411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535679" y="1629155"/>
            <a:ext cx="1037844" cy="1039368"/>
          </a:xfrm>
          <a:custGeom>
            <a:avLst/>
            <a:gdLst/>
            <a:ahLst/>
            <a:cxnLst/>
            <a:rect l="l" t="t" r="r" b="b"/>
            <a:pathLst>
              <a:path w="1037844" h="1039368">
                <a:moveTo>
                  <a:pt x="0" y="519684"/>
                </a:moveTo>
                <a:lnTo>
                  <a:pt x="518922" y="1039368"/>
                </a:lnTo>
                <a:lnTo>
                  <a:pt x="1037844" y="519684"/>
                </a:lnTo>
                <a:lnTo>
                  <a:pt x="518922" y="0"/>
                </a:lnTo>
                <a:lnTo>
                  <a:pt x="0" y="519684"/>
                </a:lnTo>
                <a:close/>
              </a:path>
            </a:pathLst>
          </a:custGeom>
          <a:solidFill>
            <a:srgbClr val="7A7A7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535679" y="2804160"/>
            <a:ext cx="1037844" cy="1037844"/>
          </a:xfrm>
          <a:custGeom>
            <a:avLst/>
            <a:gdLst/>
            <a:ahLst/>
            <a:cxnLst/>
            <a:rect l="l" t="t" r="r" b="b"/>
            <a:pathLst>
              <a:path w="1037844" h="1037843">
                <a:moveTo>
                  <a:pt x="0" y="518922"/>
                </a:moveTo>
                <a:lnTo>
                  <a:pt x="518922" y="1037844"/>
                </a:lnTo>
                <a:lnTo>
                  <a:pt x="1037844" y="518922"/>
                </a:lnTo>
                <a:lnTo>
                  <a:pt x="518922" y="0"/>
                </a:lnTo>
                <a:lnTo>
                  <a:pt x="0" y="518922"/>
                </a:lnTo>
                <a:close/>
              </a:path>
            </a:pathLst>
          </a:custGeom>
          <a:solidFill>
            <a:srgbClr val="90306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535679" y="4114800"/>
            <a:ext cx="1037844" cy="1037844"/>
          </a:xfrm>
          <a:custGeom>
            <a:avLst/>
            <a:gdLst/>
            <a:ahLst/>
            <a:cxnLst/>
            <a:rect l="l" t="t" r="r" b="b"/>
            <a:pathLst>
              <a:path w="1037844" h="1037844">
                <a:moveTo>
                  <a:pt x="0" y="518922"/>
                </a:moveTo>
                <a:lnTo>
                  <a:pt x="518922" y="1037844"/>
                </a:lnTo>
                <a:lnTo>
                  <a:pt x="1037844" y="518922"/>
                </a:lnTo>
                <a:lnTo>
                  <a:pt x="518922" y="0"/>
                </a:lnTo>
                <a:lnTo>
                  <a:pt x="0" y="518922"/>
                </a:lnTo>
                <a:close/>
              </a:path>
            </a:pathLst>
          </a:custGeom>
          <a:solidFill>
            <a:srgbClr val="B1314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0"/>
            <a:ext cx="4053840" cy="6858000"/>
          </a:xfrm>
          <a:custGeom>
            <a:avLst/>
            <a:gdLst/>
            <a:ahLst/>
            <a:cxnLst/>
            <a:rect l="l" t="t" r="r" b="b"/>
            <a:pathLst>
              <a:path w="4053840" h="6858000">
                <a:moveTo>
                  <a:pt x="4053840" y="0"/>
                </a:moveTo>
                <a:lnTo>
                  <a:pt x="0" y="0"/>
                </a:lnTo>
                <a:lnTo>
                  <a:pt x="0" y="6857999"/>
                </a:lnTo>
                <a:lnTo>
                  <a:pt x="4053840" y="6857999"/>
                </a:lnTo>
                <a:lnTo>
                  <a:pt x="405384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0"/>
            <a:ext cx="405384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451348" y="2439924"/>
            <a:ext cx="5283708" cy="364236"/>
          </a:xfrm>
          <a:custGeom>
            <a:avLst/>
            <a:gdLst/>
            <a:ahLst/>
            <a:cxnLst/>
            <a:rect l="l" t="t" r="r" b="b"/>
            <a:pathLst>
              <a:path w="5283708" h="364236">
                <a:moveTo>
                  <a:pt x="0" y="364236"/>
                </a:moveTo>
                <a:lnTo>
                  <a:pt x="5283708" y="364236"/>
                </a:lnTo>
                <a:lnTo>
                  <a:pt x="5283708" y="0"/>
                </a:lnTo>
                <a:lnTo>
                  <a:pt x="0" y="0"/>
                </a:lnTo>
                <a:lnTo>
                  <a:pt x="0" y="364236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451348" y="2439924"/>
            <a:ext cx="5283708" cy="364236"/>
          </a:xfrm>
          <a:custGeom>
            <a:avLst/>
            <a:gdLst/>
            <a:ahLst/>
            <a:cxnLst/>
            <a:rect l="l" t="t" r="r" b="b"/>
            <a:pathLst>
              <a:path w="5283708" h="364236">
                <a:moveTo>
                  <a:pt x="0" y="364236"/>
                </a:moveTo>
                <a:lnTo>
                  <a:pt x="5283708" y="364236"/>
                </a:lnTo>
                <a:lnTo>
                  <a:pt x="5283708" y="0"/>
                </a:lnTo>
                <a:lnTo>
                  <a:pt x="0" y="0"/>
                </a:lnTo>
                <a:lnTo>
                  <a:pt x="0" y="36423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51348" y="2942844"/>
            <a:ext cx="5283708" cy="3038855"/>
          </a:xfrm>
          <a:custGeom>
            <a:avLst/>
            <a:gdLst/>
            <a:ahLst/>
            <a:cxnLst/>
            <a:rect l="l" t="t" r="r" b="b"/>
            <a:pathLst>
              <a:path w="5283708" h="3038855">
                <a:moveTo>
                  <a:pt x="0" y="3038855"/>
                </a:moveTo>
                <a:lnTo>
                  <a:pt x="5283708" y="3038855"/>
                </a:lnTo>
                <a:lnTo>
                  <a:pt x="5283708" y="0"/>
                </a:lnTo>
                <a:lnTo>
                  <a:pt x="0" y="0"/>
                </a:lnTo>
                <a:lnTo>
                  <a:pt x="0" y="3038855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451348" y="2942844"/>
            <a:ext cx="5283708" cy="3038855"/>
          </a:xfrm>
          <a:custGeom>
            <a:avLst/>
            <a:gdLst/>
            <a:ahLst/>
            <a:cxnLst/>
            <a:rect l="l" t="t" r="r" b="b"/>
            <a:pathLst>
              <a:path w="5283708" h="3038855">
                <a:moveTo>
                  <a:pt x="0" y="3038855"/>
                </a:moveTo>
                <a:lnTo>
                  <a:pt x="5283708" y="3038855"/>
                </a:lnTo>
                <a:lnTo>
                  <a:pt x="5283708" y="0"/>
                </a:lnTo>
                <a:lnTo>
                  <a:pt x="0" y="0"/>
                </a:lnTo>
                <a:lnTo>
                  <a:pt x="0" y="303885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343650" y="865784"/>
            <a:ext cx="2750060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5"/>
              </a:lnSpc>
              <a:spcBef>
                <a:spcPts val="168"/>
              </a:spcBef>
            </a:pPr>
            <a:r>
              <a:rPr sz="4800" b="1" spc="0" baseline="3413" dirty="0" smtClean="0">
                <a:solidFill>
                  <a:srgbClr val="FFFF00"/>
                </a:solidFill>
                <a:latin typeface="Calibri"/>
                <a:cs typeface="Calibri"/>
              </a:rPr>
              <a:t>Οριζό</a:t>
            </a:r>
            <a:r>
              <a:rPr sz="4800" b="1" spc="25" baseline="3413" dirty="0" smtClean="0">
                <a:solidFill>
                  <a:srgbClr val="FFFF00"/>
                </a:solidFill>
                <a:latin typeface="Calibri"/>
                <a:cs typeface="Calibri"/>
              </a:rPr>
              <a:t>ν</a:t>
            </a:r>
            <a:r>
              <a:rPr sz="4800" b="1" spc="0" baseline="3413" dirty="0" smtClean="0">
                <a:solidFill>
                  <a:srgbClr val="FFFF00"/>
                </a:solidFill>
                <a:latin typeface="Calibri"/>
                <a:cs typeface="Calibri"/>
              </a:rPr>
              <a:t>τια</a:t>
            </a:r>
            <a:r>
              <a:rPr sz="4800" b="1" spc="-19" baseline="3413" dirty="0" smtClean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 smtClean="0">
                <a:solidFill>
                  <a:srgbClr val="FFFF00"/>
                </a:solidFill>
                <a:latin typeface="Calibri"/>
                <a:cs typeface="Calibri"/>
              </a:rPr>
              <a:t>δομή</a:t>
            </a:r>
            <a:endParaRPr sz="3200">
              <a:solidFill>
                <a:srgbClr val="FFFF00"/>
              </a:solidFill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8765" y="1954149"/>
            <a:ext cx="5512083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3000" b="1" spc="0" baseline="2730" dirty="0" smtClean="0">
                <a:solidFill>
                  <a:srgbClr val="FFFF00"/>
                </a:solidFill>
                <a:latin typeface="Calibri"/>
                <a:cs typeface="Calibri"/>
              </a:rPr>
              <a:t>Τμη</a:t>
            </a:r>
            <a:r>
              <a:rPr sz="3000" b="1" spc="-4" baseline="2730" dirty="0" smtClean="0">
                <a:solidFill>
                  <a:srgbClr val="FFFF00"/>
                </a:solidFill>
                <a:latin typeface="Calibri"/>
                <a:cs typeface="Calibri"/>
              </a:rPr>
              <a:t>μ</a:t>
            </a:r>
            <a:r>
              <a:rPr sz="3000" b="1" spc="0" baseline="2730" dirty="0" smtClean="0">
                <a:solidFill>
                  <a:srgbClr val="FFFF00"/>
                </a:solidFill>
                <a:latin typeface="Calibri"/>
                <a:cs typeface="Calibri"/>
              </a:rPr>
              <a:t>ατοπο</a:t>
            </a:r>
            <a:r>
              <a:rPr sz="3000" b="1" spc="4" baseline="2730" dirty="0" smtClean="0">
                <a:solidFill>
                  <a:srgbClr val="FFFF00"/>
                </a:solidFill>
                <a:latin typeface="Calibri"/>
                <a:cs typeface="Calibri"/>
              </a:rPr>
              <a:t>ί</a:t>
            </a:r>
            <a:r>
              <a:rPr sz="3000" b="1" spc="-9" baseline="2730" dirty="0" smtClean="0">
                <a:solidFill>
                  <a:srgbClr val="FFFF00"/>
                </a:solidFill>
                <a:latin typeface="Calibri"/>
                <a:cs typeface="Calibri"/>
              </a:rPr>
              <a:t>η</a:t>
            </a:r>
            <a:r>
              <a:rPr sz="3000" b="1" spc="0" baseline="2730" dirty="0" smtClean="0">
                <a:solidFill>
                  <a:srgbClr val="FFFF00"/>
                </a:solidFill>
                <a:latin typeface="Calibri"/>
                <a:cs typeface="Calibri"/>
              </a:rPr>
              <a:t>ση</a:t>
            </a:r>
            <a:r>
              <a:rPr sz="3000" b="1" spc="-39" baseline="2730" dirty="0" smtClean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3000" b="1" spc="0" baseline="2730" dirty="0" smtClean="0">
                <a:solidFill>
                  <a:srgbClr val="FFFF00"/>
                </a:solidFill>
                <a:latin typeface="Calibri"/>
                <a:cs typeface="Calibri"/>
              </a:rPr>
              <a:t>με</a:t>
            </a:r>
            <a:r>
              <a:rPr sz="3000" b="1" spc="-14" baseline="2730" dirty="0" smtClean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3000" b="1" spc="0" baseline="2730" dirty="0" smtClean="0">
                <a:solidFill>
                  <a:srgbClr val="FFFF00"/>
                </a:solidFill>
                <a:latin typeface="Calibri"/>
                <a:cs typeface="Calibri"/>
              </a:rPr>
              <a:t>β</a:t>
            </a:r>
            <a:r>
              <a:rPr sz="3000" b="1" spc="-9" baseline="2730" dirty="0" smtClean="0">
                <a:solidFill>
                  <a:srgbClr val="FFFF00"/>
                </a:solidFill>
                <a:latin typeface="Calibri"/>
                <a:cs typeface="Calibri"/>
              </a:rPr>
              <a:t>ά</a:t>
            </a:r>
            <a:r>
              <a:rPr sz="3000" b="1" spc="0" baseline="2730" dirty="0" smtClean="0">
                <a:solidFill>
                  <a:srgbClr val="FFFF00"/>
                </a:solidFill>
                <a:latin typeface="Calibri"/>
                <a:cs typeface="Calibri"/>
              </a:rPr>
              <a:t>ση τη</a:t>
            </a:r>
            <a:r>
              <a:rPr sz="3000" b="1" spc="-19" baseline="2730" dirty="0" smtClean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3000" b="1" spc="-9" baseline="2730" dirty="0" smtClean="0">
                <a:solidFill>
                  <a:srgbClr val="FFFF00"/>
                </a:solidFill>
                <a:latin typeface="Calibri"/>
                <a:cs typeface="Calibri"/>
              </a:rPr>
              <a:t>γ</a:t>
            </a:r>
            <a:r>
              <a:rPr sz="3000" b="1" spc="0" baseline="2730" dirty="0" smtClean="0">
                <a:solidFill>
                  <a:srgbClr val="FFFF00"/>
                </a:solidFill>
                <a:latin typeface="Calibri"/>
                <a:cs typeface="Calibri"/>
              </a:rPr>
              <a:t>ε</a:t>
            </a:r>
            <a:r>
              <a:rPr sz="3000" b="1" spc="-14" baseline="2730" dirty="0" smtClean="0">
                <a:solidFill>
                  <a:srgbClr val="FFFF00"/>
                </a:solidFill>
                <a:latin typeface="Calibri"/>
                <a:cs typeface="Calibri"/>
              </a:rPr>
              <a:t>ω</a:t>
            </a:r>
            <a:r>
              <a:rPr sz="3000" b="1" spc="-25" baseline="2730" dirty="0" smtClean="0">
                <a:solidFill>
                  <a:srgbClr val="FFFF00"/>
                </a:solidFill>
                <a:latin typeface="Calibri"/>
                <a:cs typeface="Calibri"/>
              </a:rPr>
              <a:t>γ</a:t>
            </a:r>
            <a:r>
              <a:rPr sz="3000" b="1" spc="0" baseline="2730" dirty="0" smtClean="0">
                <a:solidFill>
                  <a:srgbClr val="FFFF00"/>
                </a:solidFill>
                <a:latin typeface="Calibri"/>
                <a:cs typeface="Calibri"/>
              </a:rPr>
              <a:t>ρ</a:t>
            </a:r>
            <a:r>
              <a:rPr sz="3000" b="1" spc="9" baseline="2730" dirty="0" smtClean="0">
                <a:solidFill>
                  <a:srgbClr val="FFFF00"/>
                </a:solidFill>
                <a:latin typeface="Calibri"/>
                <a:cs typeface="Calibri"/>
              </a:rPr>
              <a:t>α</a:t>
            </a:r>
            <a:r>
              <a:rPr sz="3000" b="1" spc="0" baseline="2730" dirty="0" smtClean="0">
                <a:solidFill>
                  <a:srgbClr val="FFFF00"/>
                </a:solidFill>
                <a:latin typeface="Calibri"/>
                <a:cs typeface="Calibri"/>
              </a:rPr>
              <a:t>φ</a:t>
            </a:r>
            <a:r>
              <a:rPr sz="3000" b="1" spc="4" baseline="2730" dirty="0" smtClean="0">
                <a:solidFill>
                  <a:srgbClr val="FFFF00"/>
                </a:solidFill>
                <a:latin typeface="Calibri"/>
                <a:cs typeface="Calibri"/>
              </a:rPr>
              <a:t>ι</a:t>
            </a:r>
            <a:r>
              <a:rPr sz="3000" b="1" spc="0" baseline="2730" dirty="0" smtClean="0">
                <a:solidFill>
                  <a:srgbClr val="FFFF00"/>
                </a:solidFill>
                <a:latin typeface="Calibri"/>
                <a:cs typeface="Calibri"/>
              </a:rPr>
              <a:t>κή δια</a:t>
            </a:r>
            <a:r>
              <a:rPr sz="3000" b="1" spc="9" baseline="2730" dirty="0" smtClean="0">
                <a:solidFill>
                  <a:srgbClr val="FFFF00"/>
                </a:solidFill>
                <a:latin typeface="Calibri"/>
                <a:cs typeface="Calibri"/>
              </a:rPr>
              <a:t>σ</a:t>
            </a:r>
            <a:r>
              <a:rPr sz="3000" b="1" spc="0" baseline="2730" dirty="0" smtClean="0">
                <a:solidFill>
                  <a:srgbClr val="FFFF00"/>
                </a:solidFill>
                <a:latin typeface="Calibri"/>
                <a:cs typeface="Calibri"/>
              </a:rPr>
              <a:t>πο</a:t>
            </a:r>
            <a:r>
              <a:rPr sz="3000" b="1" spc="9" baseline="2730" dirty="0" smtClean="0">
                <a:solidFill>
                  <a:srgbClr val="FFFF00"/>
                </a:solidFill>
                <a:latin typeface="Calibri"/>
                <a:cs typeface="Calibri"/>
              </a:rPr>
              <a:t>ρ</a:t>
            </a:r>
            <a:r>
              <a:rPr sz="3000" b="1" spc="0" baseline="2730" dirty="0" smtClean="0">
                <a:solidFill>
                  <a:srgbClr val="FFFF00"/>
                </a:solidFill>
                <a:latin typeface="Calibri"/>
                <a:cs typeface="Calibri"/>
              </a:rPr>
              <a:t>ά</a:t>
            </a:r>
            <a:endParaRPr sz="2000">
              <a:solidFill>
                <a:srgbClr val="FFFF00"/>
              </a:solidFill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51348" y="2942844"/>
            <a:ext cx="5283708" cy="30388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00"/>
              </a:lnSpc>
              <a:spcBef>
                <a:spcPts val="20"/>
              </a:spcBef>
            </a:pPr>
            <a:endParaRPr sz="500"/>
          </a:p>
          <a:p>
            <a:pPr marL="91693" marR="1355690">
              <a:lnSpc>
                <a:spcPts val="2400"/>
              </a:lnSpc>
              <a:spcBef>
                <a:spcPts val="3120"/>
              </a:spcBef>
            </a:pPr>
            <a:r>
              <a:rPr sz="2000" b="1" spc="0" dirty="0" smtClean="0">
                <a:solidFill>
                  <a:srgbClr val="002060"/>
                </a:solidFill>
                <a:latin typeface="Arial"/>
                <a:cs typeface="Arial"/>
              </a:rPr>
              <a:t>• </a:t>
            </a:r>
            <a:r>
              <a:rPr sz="2000" b="1" spc="448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002060"/>
                </a:solidFill>
                <a:latin typeface="Calibri"/>
                <a:cs typeface="Calibri"/>
              </a:rPr>
              <a:t>Γρ</a:t>
            </a:r>
            <a:r>
              <a:rPr sz="2000" b="1" spc="-39" dirty="0" smtClean="0">
                <a:solidFill>
                  <a:srgbClr val="002060"/>
                </a:solidFill>
                <a:latin typeface="Calibri"/>
                <a:cs typeface="Calibri"/>
              </a:rPr>
              <a:t>ή</a:t>
            </a:r>
            <a:r>
              <a:rPr sz="2000" b="1" spc="4" dirty="0" smtClean="0">
                <a:solidFill>
                  <a:srgbClr val="002060"/>
                </a:solidFill>
                <a:latin typeface="Calibri"/>
                <a:cs typeface="Calibri"/>
              </a:rPr>
              <a:t>γ</a:t>
            </a:r>
            <a:r>
              <a:rPr sz="2000" b="1" spc="0" dirty="0" smtClean="0">
                <a:solidFill>
                  <a:srgbClr val="002060"/>
                </a:solidFill>
                <a:latin typeface="Calibri"/>
                <a:cs typeface="Calibri"/>
              </a:rPr>
              <a:t>ορ</a:t>
            </a:r>
            <a:r>
              <a:rPr sz="2000" b="1" spc="-9" dirty="0" smtClean="0">
                <a:solidFill>
                  <a:srgbClr val="002060"/>
                </a:solidFill>
                <a:latin typeface="Calibri"/>
                <a:cs typeface="Calibri"/>
              </a:rPr>
              <a:t>ο</a:t>
            </a:r>
            <a:r>
              <a:rPr sz="2000" b="1" spc="0" dirty="0" smtClean="0">
                <a:solidFill>
                  <a:srgbClr val="002060"/>
                </a:solidFill>
                <a:latin typeface="Calibri"/>
                <a:cs typeface="Calibri"/>
              </a:rPr>
              <a:t>ς</a:t>
            </a:r>
            <a:r>
              <a:rPr sz="2000" b="1" spc="-25" dirty="0" smtClean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000" b="1" spc="0" dirty="0" smtClean="0">
                <a:solidFill>
                  <a:srgbClr val="002060"/>
                </a:solidFill>
                <a:latin typeface="Calibri"/>
                <a:cs typeface="Calibri"/>
              </a:rPr>
              <a:t>ε</a:t>
            </a:r>
            <a:r>
              <a:rPr sz="2000" b="1" spc="9" dirty="0" smtClean="0">
                <a:solidFill>
                  <a:srgbClr val="002060"/>
                </a:solidFill>
                <a:latin typeface="Calibri"/>
                <a:cs typeface="Calibri"/>
              </a:rPr>
              <a:t>ν</a:t>
            </a:r>
            <a:r>
              <a:rPr sz="2000" b="1" spc="-9" dirty="0" smtClean="0">
                <a:solidFill>
                  <a:srgbClr val="002060"/>
                </a:solidFill>
                <a:latin typeface="Calibri"/>
                <a:cs typeface="Calibri"/>
              </a:rPr>
              <a:t>τ</a:t>
            </a:r>
            <a:r>
              <a:rPr sz="2000" b="1" spc="0" dirty="0" smtClean="0">
                <a:solidFill>
                  <a:srgbClr val="002060"/>
                </a:solidFill>
                <a:latin typeface="Calibri"/>
                <a:cs typeface="Calibri"/>
              </a:rPr>
              <a:t>οπισ</a:t>
            </a:r>
            <a:r>
              <a:rPr sz="2000" b="1" spc="-9" dirty="0" smtClean="0">
                <a:solidFill>
                  <a:srgbClr val="002060"/>
                </a:solidFill>
                <a:latin typeface="Calibri"/>
                <a:cs typeface="Calibri"/>
              </a:rPr>
              <a:t>μό</a:t>
            </a:r>
            <a:r>
              <a:rPr sz="2000" b="1" spc="0" dirty="0" smtClean="0">
                <a:solidFill>
                  <a:srgbClr val="002060"/>
                </a:solidFill>
                <a:latin typeface="Calibri"/>
                <a:cs typeface="Calibri"/>
              </a:rPr>
              <a:t>ς</a:t>
            </a:r>
            <a:r>
              <a:rPr sz="2000" b="1" spc="-24" dirty="0" smtClean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000" b="1" spc="-59" dirty="0" smtClean="0">
                <a:solidFill>
                  <a:srgbClr val="002060"/>
                </a:solidFill>
                <a:latin typeface="Calibri"/>
                <a:cs typeface="Calibri"/>
              </a:rPr>
              <a:t>κ</a:t>
            </a:r>
            <a:r>
              <a:rPr sz="2000" b="1" spc="0" dirty="0" smtClean="0">
                <a:solidFill>
                  <a:srgbClr val="002060"/>
                </a:solidFill>
                <a:latin typeface="Calibri"/>
                <a:cs typeface="Calibri"/>
              </a:rPr>
              <a:t>αι</a:t>
            </a:r>
            <a:r>
              <a:rPr sz="2000" b="1" spc="-14" dirty="0" smtClean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000" b="1" spc="0" dirty="0" smtClean="0">
                <a:solidFill>
                  <a:srgbClr val="002060"/>
                </a:solidFill>
                <a:latin typeface="Calibri"/>
                <a:cs typeface="Calibri"/>
              </a:rPr>
              <a:t>ε</a:t>
            </a:r>
            <a:r>
              <a:rPr sz="2000" b="1" spc="-4" dirty="0" smtClean="0">
                <a:solidFill>
                  <a:srgbClr val="002060"/>
                </a:solidFill>
                <a:latin typeface="Calibri"/>
                <a:cs typeface="Calibri"/>
              </a:rPr>
              <a:t>π</a:t>
            </a:r>
            <a:r>
              <a:rPr sz="2000" b="1" spc="9" dirty="0" smtClean="0">
                <a:solidFill>
                  <a:srgbClr val="002060"/>
                </a:solidFill>
                <a:latin typeface="Calibri"/>
                <a:cs typeface="Calibri"/>
              </a:rPr>
              <a:t>ί</a:t>
            </a:r>
            <a:r>
              <a:rPr sz="2000" b="1" spc="-29" dirty="0" smtClean="0">
                <a:solidFill>
                  <a:srgbClr val="002060"/>
                </a:solidFill>
                <a:latin typeface="Calibri"/>
                <a:cs typeface="Calibri"/>
              </a:rPr>
              <a:t>λ</a:t>
            </a:r>
            <a:r>
              <a:rPr sz="2000" b="1" spc="-4" dirty="0" smtClean="0">
                <a:solidFill>
                  <a:srgbClr val="002060"/>
                </a:solidFill>
                <a:latin typeface="Calibri"/>
                <a:cs typeface="Calibri"/>
              </a:rPr>
              <a:t>υ</a:t>
            </a:r>
            <a:r>
              <a:rPr sz="2000" b="1" spc="0" dirty="0" smtClean="0">
                <a:solidFill>
                  <a:srgbClr val="002060"/>
                </a:solidFill>
                <a:latin typeface="Calibri"/>
                <a:cs typeface="Calibri"/>
              </a:rPr>
              <a:t>ση </a:t>
            </a:r>
            <a:r>
              <a:rPr sz="2000" b="1" spc="-9" dirty="0" smtClean="0">
                <a:solidFill>
                  <a:srgbClr val="002060"/>
                </a:solidFill>
                <a:latin typeface="Calibri"/>
                <a:cs typeface="Calibri"/>
              </a:rPr>
              <a:t>τ</a:t>
            </a:r>
            <a:r>
              <a:rPr sz="2000" b="1" spc="0" dirty="0" smtClean="0">
                <a:solidFill>
                  <a:srgbClr val="002060"/>
                </a:solidFill>
                <a:latin typeface="Calibri"/>
                <a:cs typeface="Calibri"/>
              </a:rPr>
              <a:t>οπι</a:t>
            </a:r>
            <a:r>
              <a:rPr sz="2000" b="1" spc="-39" dirty="0" smtClean="0">
                <a:solidFill>
                  <a:srgbClr val="002060"/>
                </a:solidFill>
                <a:latin typeface="Calibri"/>
                <a:cs typeface="Calibri"/>
              </a:rPr>
              <a:t>κ</a:t>
            </a:r>
            <a:r>
              <a:rPr sz="2000" b="1" spc="-14" dirty="0" smtClean="0">
                <a:solidFill>
                  <a:srgbClr val="002060"/>
                </a:solidFill>
                <a:latin typeface="Calibri"/>
                <a:cs typeface="Calibri"/>
              </a:rPr>
              <a:t>ώ</a:t>
            </a:r>
            <a:r>
              <a:rPr sz="2000" b="1" spc="0" dirty="0" smtClean="0">
                <a:solidFill>
                  <a:srgbClr val="002060"/>
                </a:solidFill>
                <a:latin typeface="Calibri"/>
                <a:cs typeface="Calibri"/>
              </a:rPr>
              <a:t>ν</a:t>
            </a:r>
            <a:r>
              <a:rPr sz="2000" b="1" spc="-29" dirty="0" smtClean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000" b="1" spc="0" dirty="0" smtClean="0">
                <a:solidFill>
                  <a:srgbClr val="002060"/>
                </a:solidFill>
                <a:latin typeface="Calibri"/>
                <a:cs typeface="Calibri"/>
              </a:rPr>
              <a:t>προ</a:t>
            </a:r>
            <a:r>
              <a:rPr sz="2000" b="1" spc="-9" dirty="0" smtClean="0">
                <a:solidFill>
                  <a:srgbClr val="002060"/>
                </a:solidFill>
                <a:latin typeface="Calibri"/>
                <a:cs typeface="Calibri"/>
              </a:rPr>
              <a:t>β</a:t>
            </a:r>
            <a:r>
              <a:rPr sz="2000" b="1" spc="0" dirty="0" smtClean="0">
                <a:solidFill>
                  <a:srgbClr val="002060"/>
                </a:solidFill>
                <a:latin typeface="Calibri"/>
                <a:cs typeface="Calibri"/>
              </a:rPr>
              <a:t>λη</a:t>
            </a:r>
            <a:r>
              <a:rPr sz="2000" b="1" spc="-9" dirty="0" smtClean="0">
                <a:solidFill>
                  <a:srgbClr val="002060"/>
                </a:solidFill>
                <a:latin typeface="Calibri"/>
                <a:cs typeface="Calibri"/>
              </a:rPr>
              <a:t>μ</a:t>
            </a:r>
            <a:r>
              <a:rPr sz="2000" b="1" spc="0" dirty="0" smtClean="0">
                <a:solidFill>
                  <a:srgbClr val="002060"/>
                </a:solidFill>
                <a:latin typeface="Calibri"/>
                <a:cs typeface="Calibri"/>
              </a:rPr>
              <a:t>άτ</a:t>
            </a:r>
            <a:r>
              <a:rPr sz="2000" b="1" spc="-19" dirty="0" smtClean="0">
                <a:solidFill>
                  <a:srgbClr val="002060"/>
                </a:solidFill>
                <a:latin typeface="Calibri"/>
                <a:cs typeface="Calibri"/>
              </a:rPr>
              <a:t>ω</a:t>
            </a:r>
            <a:r>
              <a:rPr sz="2000" b="1" spc="0" dirty="0" smtClean="0">
                <a:solidFill>
                  <a:srgbClr val="002060"/>
                </a:solidFill>
                <a:latin typeface="Calibri"/>
                <a:cs typeface="Calibri"/>
              </a:rPr>
              <a:t>ν.</a:t>
            </a:r>
            <a:endParaRPr sz="2000" b="1">
              <a:solidFill>
                <a:srgbClr val="002060"/>
              </a:solidFill>
              <a:latin typeface="Calibri"/>
              <a:cs typeface="Calibri"/>
            </a:endParaRPr>
          </a:p>
          <a:p>
            <a:pPr marL="91693">
              <a:lnSpc>
                <a:spcPct val="101725"/>
              </a:lnSpc>
              <a:spcBef>
                <a:spcPts val="2295"/>
              </a:spcBef>
            </a:pPr>
            <a:r>
              <a:rPr sz="2000" b="1" spc="0" dirty="0" smtClean="0">
                <a:solidFill>
                  <a:srgbClr val="002060"/>
                </a:solidFill>
                <a:latin typeface="Arial"/>
                <a:cs typeface="Arial"/>
              </a:rPr>
              <a:t>• </a:t>
            </a:r>
            <a:r>
              <a:rPr sz="2000" b="1" spc="448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002060"/>
                </a:solidFill>
                <a:latin typeface="Calibri"/>
                <a:cs typeface="Calibri"/>
              </a:rPr>
              <a:t>Κα</a:t>
            </a:r>
            <a:r>
              <a:rPr sz="2000" b="1" spc="-19" dirty="0" smtClean="0">
                <a:solidFill>
                  <a:srgbClr val="002060"/>
                </a:solidFill>
                <a:latin typeface="Calibri"/>
                <a:cs typeface="Calibri"/>
              </a:rPr>
              <a:t>λ</a:t>
            </a:r>
            <a:r>
              <a:rPr sz="2000" b="1" spc="-4" dirty="0" smtClean="0">
                <a:solidFill>
                  <a:srgbClr val="002060"/>
                </a:solidFill>
                <a:latin typeface="Calibri"/>
                <a:cs typeface="Calibri"/>
              </a:rPr>
              <a:t>ύ</a:t>
            </a:r>
            <a:r>
              <a:rPr sz="2000" b="1" spc="0" dirty="0" smtClean="0">
                <a:solidFill>
                  <a:srgbClr val="002060"/>
                </a:solidFill>
                <a:latin typeface="Calibri"/>
                <a:cs typeface="Calibri"/>
              </a:rPr>
              <a:t>τερη</a:t>
            </a:r>
            <a:r>
              <a:rPr sz="2000" b="1" spc="-14" dirty="0" smtClean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000" b="1" spc="0" dirty="0" smtClean="0">
                <a:solidFill>
                  <a:srgbClr val="002060"/>
                </a:solidFill>
                <a:latin typeface="Calibri"/>
                <a:cs typeface="Calibri"/>
              </a:rPr>
              <a:t>ε</a:t>
            </a:r>
            <a:r>
              <a:rPr sz="2000" b="1" spc="-4" dirty="0" smtClean="0">
                <a:solidFill>
                  <a:srgbClr val="002060"/>
                </a:solidFill>
                <a:latin typeface="Calibri"/>
                <a:cs typeface="Calibri"/>
              </a:rPr>
              <a:t>π</a:t>
            </a:r>
            <a:r>
              <a:rPr sz="2000" b="1" spc="0" dirty="0" smtClean="0">
                <a:solidFill>
                  <a:srgbClr val="002060"/>
                </a:solidFill>
                <a:latin typeface="Calibri"/>
                <a:cs typeface="Calibri"/>
              </a:rPr>
              <a:t>ι</a:t>
            </a:r>
            <a:r>
              <a:rPr sz="2000" b="1" spc="-19" dirty="0" smtClean="0">
                <a:solidFill>
                  <a:srgbClr val="002060"/>
                </a:solidFill>
                <a:latin typeface="Calibri"/>
                <a:cs typeface="Calibri"/>
              </a:rPr>
              <a:t>κ</a:t>
            </a:r>
            <a:r>
              <a:rPr sz="2000" b="1" spc="0" dirty="0" smtClean="0">
                <a:solidFill>
                  <a:srgbClr val="002060"/>
                </a:solidFill>
                <a:latin typeface="Calibri"/>
                <a:cs typeface="Calibri"/>
              </a:rPr>
              <a:t>έ</a:t>
            </a:r>
            <a:r>
              <a:rPr sz="2000" b="1" spc="9" dirty="0" smtClean="0">
                <a:solidFill>
                  <a:srgbClr val="002060"/>
                </a:solidFill>
                <a:latin typeface="Calibri"/>
                <a:cs typeface="Calibri"/>
              </a:rPr>
              <a:t>ν</a:t>
            </a:r>
            <a:r>
              <a:rPr sz="2000" b="1" spc="-9" dirty="0" smtClean="0">
                <a:solidFill>
                  <a:srgbClr val="002060"/>
                </a:solidFill>
                <a:latin typeface="Calibri"/>
                <a:cs typeface="Calibri"/>
              </a:rPr>
              <a:t>τ</a:t>
            </a:r>
            <a:r>
              <a:rPr sz="2000" b="1" spc="0" dirty="0" smtClean="0">
                <a:solidFill>
                  <a:srgbClr val="002060"/>
                </a:solidFill>
                <a:latin typeface="Calibri"/>
                <a:cs typeface="Calibri"/>
              </a:rPr>
              <a:t>ρωση</a:t>
            </a:r>
            <a:r>
              <a:rPr sz="2000" b="1" spc="-29" dirty="0" smtClean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000" b="1" spc="25" dirty="0" smtClean="0">
                <a:solidFill>
                  <a:srgbClr val="002060"/>
                </a:solidFill>
                <a:latin typeface="Calibri"/>
                <a:cs typeface="Calibri"/>
              </a:rPr>
              <a:t>σ</a:t>
            </a:r>
            <a:r>
              <a:rPr sz="2000" b="1" spc="0" dirty="0" smtClean="0">
                <a:solidFill>
                  <a:srgbClr val="002060"/>
                </a:solidFill>
                <a:latin typeface="Calibri"/>
                <a:cs typeface="Calibri"/>
              </a:rPr>
              <a:t>τ</a:t>
            </a:r>
            <a:r>
              <a:rPr sz="2000" b="1" spc="-39" dirty="0" smtClean="0">
                <a:solidFill>
                  <a:srgbClr val="002060"/>
                </a:solidFill>
                <a:latin typeface="Calibri"/>
                <a:cs typeface="Calibri"/>
              </a:rPr>
              <a:t>η</a:t>
            </a:r>
            <a:r>
              <a:rPr sz="2000" b="1" spc="0" dirty="0" smtClean="0">
                <a:solidFill>
                  <a:srgbClr val="002060"/>
                </a:solidFill>
                <a:latin typeface="Calibri"/>
                <a:cs typeface="Calibri"/>
              </a:rPr>
              <a:t>ν</a:t>
            </a:r>
            <a:r>
              <a:rPr sz="2000" b="1" spc="-4" dirty="0" smtClean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000" b="1" spc="-9" dirty="0" smtClean="0">
                <a:solidFill>
                  <a:srgbClr val="002060"/>
                </a:solidFill>
                <a:latin typeface="Calibri"/>
                <a:cs typeface="Calibri"/>
              </a:rPr>
              <a:t>τ</a:t>
            </a:r>
            <a:r>
              <a:rPr sz="2000" b="1" spc="0" dirty="0" smtClean="0">
                <a:solidFill>
                  <a:srgbClr val="002060"/>
                </a:solidFill>
                <a:latin typeface="Calibri"/>
                <a:cs typeface="Calibri"/>
              </a:rPr>
              <a:t>οπική</a:t>
            </a:r>
            <a:r>
              <a:rPr sz="2000" b="1" spc="-29" dirty="0" smtClean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000" b="1" spc="-9" dirty="0" smtClean="0">
                <a:solidFill>
                  <a:srgbClr val="002060"/>
                </a:solidFill>
                <a:latin typeface="Calibri"/>
                <a:cs typeface="Calibri"/>
              </a:rPr>
              <a:t>α</a:t>
            </a:r>
            <a:r>
              <a:rPr sz="2000" b="1" spc="4" dirty="0" smtClean="0">
                <a:solidFill>
                  <a:srgbClr val="002060"/>
                </a:solidFill>
                <a:latin typeface="Calibri"/>
                <a:cs typeface="Calibri"/>
              </a:rPr>
              <a:t>γ</a:t>
            </a:r>
            <a:r>
              <a:rPr sz="2000" b="1" spc="0" dirty="0" smtClean="0">
                <a:solidFill>
                  <a:srgbClr val="002060"/>
                </a:solidFill>
                <a:latin typeface="Calibri"/>
                <a:cs typeface="Calibri"/>
              </a:rPr>
              <a:t>ορά.</a:t>
            </a:r>
            <a:endParaRPr sz="2000" b="1">
              <a:solidFill>
                <a:srgbClr val="002060"/>
              </a:solidFill>
              <a:latin typeface="Calibri"/>
              <a:cs typeface="Calibri"/>
            </a:endParaRPr>
          </a:p>
          <a:p>
            <a:pPr marL="91693" marR="1053844">
              <a:lnSpc>
                <a:spcPts val="2400"/>
              </a:lnSpc>
              <a:spcBef>
                <a:spcPts val="2464"/>
              </a:spcBef>
            </a:pPr>
            <a:r>
              <a:rPr sz="2000" b="1" spc="0" dirty="0" smtClean="0">
                <a:solidFill>
                  <a:srgbClr val="002060"/>
                </a:solidFill>
                <a:latin typeface="Arial"/>
                <a:cs typeface="Arial"/>
              </a:rPr>
              <a:t>• </a:t>
            </a:r>
            <a:r>
              <a:rPr sz="2000" b="1" spc="448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002060"/>
                </a:solidFill>
                <a:latin typeface="Calibri"/>
                <a:cs typeface="Calibri"/>
              </a:rPr>
              <a:t>Κα</a:t>
            </a:r>
            <a:r>
              <a:rPr sz="2000" b="1" spc="-19" dirty="0" smtClean="0">
                <a:solidFill>
                  <a:srgbClr val="002060"/>
                </a:solidFill>
                <a:latin typeface="Calibri"/>
                <a:cs typeface="Calibri"/>
              </a:rPr>
              <a:t>λ</a:t>
            </a:r>
            <a:r>
              <a:rPr sz="2000" b="1" spc="-4" dirty="0" smtClean="0">
                <a:solidFill>
                  <a:srgbClr val="002060"/>
                </a:solidFill>
                <a:latin typeface="Calibri"/>
                <a:cs typeface="Calibri"/>
              </a:rPr>
              <a:t>ύ</a:t>
            </a:r>
            <a:r>
              <a:rPr sz="2000" b="1" spc="0" dirty="0" smtClean="0">
                <a:solidFill>
                  <a:srgbClr val="002060"/>
                </a:solidFill>
                <a:latin typeface="Calibri"/>
                <a:cs typeface="Calibri"/>
              </a:rPr>
              <a:t>τερη</a:t>
            </a:r>
            <a:r>
              <a:rPr sz="2000" b="1" spc="-14" dirty="0" smtClean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000" b="1" spc="0" dirty="0" smtClean="0">
                <a:solidFill>
                  <a:srgbClr val="002060"/>
                </a:solidFill>
                <a:latin typeface="Calibri"/>
                <a:cs typeface="Calibri"/>
              </a:rPr>
              <a:t>ι</a:t>
            </a:r>
            <a:r>
              <a:rPr sz="2000" b="1" spc="-54" dirty="0" smtClean="0">
                <a:solidFill>
                  <a:srgbClr val="002060"/>
                </a:solidFill>
                <a:latin typeface="Calibri"/>
                <a:cs typeface="Calibri"/>
              </a:rPr>
              <a:t>κ</a:t>
            </a:r>
            <a:r>
              <a:rPr sz="2000" b="1" spc="0" dirty="0" smtClean="0">
                <a:solidFill>
                  <a:srgbClr val="002060"/>
                </a:solidFill>
                <a:latin typeface="Calibri"/>
                <a:cs typeface="Calibri"/>
              </a:rPr>
              <a:t>ανοποί</a:t>
            </a:r>
            <a:r>
              <a:rPr sz="2000" b="1" spc="4" dirty="0" smtClean="0">
                <a:solidFill>
                  <a:srgbClr val="002060"/>
                </a:solidFill>
                <a:latin typeface="Calibri"/>
                <a:cs typeface="Calibri"/>
              </a:rPr>
              <a:t>η</a:t>
            </a:r>
            <a:r>
              <a:rPr sz="2000" b="1" spc="0" dirty="0" smtClean="0">
                <a:solidFill>
                  <a:srgbClr val="002060"/>
                </a:solidFill>
                <a:latin typeface="Calibri"/>
                <a:cs typeface="Calibri"/>
              </a:rPr>
              <a:t>ση</a:t>
            </a:r>
            <a:r>
              <a:rPr sz="2000" b="1" spc="-24" dirty="0" smtClean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000" b="1" spc="-9" dirty="0" smtClean="0">
                <a:solidFill>
                  <a:srgbClr val="002060"/>
                </a:solidFill>
                <a:latin typeface="Calibri"/>
                <a:cs typeface="Calibri"/>
              </a:rPr>
              <a:t>τ</a:t>
            </a:r>
            <a:r>
              <a:rPr sz="2000" b="1" spc="-14" dirty="0" smtClean="0">
                <a:solidFill>
                  <a:srgbClr val="002060"/>
                </a:solidFill>
                <a:latin typeface="Calibri"/>
                <a:cs typeface="Calibri"/>
              </a:rPr>
              <a:t>ω</a:t>
            </a:r>
            <a:r>
              <a:rPr sz="2000" b="1" spc="0" dirty="0" smtClean="0">
                <a:solidFill>
                  <a:srgbClr val="002060"/>
                </a:solidFill>
                <a:latin typeface="Calibri"/>
                <a:cs typeface="Calibri"/>
              </a:rPr>
              <a:t>ν</a:t>
            </a:r>
            <a:r>
              <a:rPr sz="2000" b="1" spc="-4" dirty="0" smtClean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000" b="1" spc="0" dirty="0" smtClean="0">
                <a:solidFill>
                  <a:srgbClr val="002060"/>
                </a:solidFill>
                <a:latin typeface="Calibri"/>
                <a:cs typeface="Calibri"/>
              </a:rPr>
              <a:t>αναγ</a:t>
            </a:r>
            <a:r>
              <a:rPr sz="2000" b="1" spc="-34" dirty="0" smtClean="0">
                <a:solidFill>
                  <a:srgbClr val="002060"/>
                </a:solidFill>
                <a:latin typeface="Calibri"/>
                <a:cs typeface="Calibri"/>
              </a:rPr>
              <a:t>κ</a:t>
            </a:r>
            <a:r>
              <a:rPr sz="2000" b="1" spc="-14" dirty="0" smtClean="0">
                <a:solidFill>
                  <a:srgbClr val="002060"/>
                </a:solidFill>
                <a:latin typeface="Calibri"/>
                <a:cs typeface="Calibri"/>
              </a:rPr>
              <a:t>ώ</a:t>
            </a:r>
            <a:r>
              <a:rPr sz="2000" b="1" spc="0" dirty="0" smtClean="0">
                <a:solidFill>
                  <a:srgbClr val="002060"/>
                </a:solidFill>
                <a:latin typeface="Calibri"/>
                <a:cs typeface="Calibri"/>
              </a:rPr>
              <a:t>ν </a:t>
            </a:r>
            <a:r>
              <a:rPr sz="2000" b="1" spc="-9" dirty="0" smtClean="0">
                <a:solidFill>
                  <a:srgbClr val="002060"/>
                </a:solidFill>
                <a:latin typeface="Calibri"/>
                <a:cs typeface="Calibri"/>
              </a:rPr>
              <a:t>τ</a:t>
            </a:r>
            <a:r>
              <a:rPr sz="2000" b="1" spc="-14" dirty="0" smtClean="0">
                <a:solidFill>
                  <a:srgbClr val="002060"/>
                </a:solidFill>
                <a:latin typeface="Calibri"/>
                <a:cs typeface="Calibri"/>
              </a:rPr>
              <a:t>ω</a:t>
            </a:r>
            <a:r>
              <a:rPr sz="2000" b="1" spc="0" dirty="0" smtClean="0">
                <a:solidFill>
                  <a:srgbClr val="002060"/>
                </a:solidFill>
                <a:latin typeface="Calibri"/>
                <a:cs typeface="Calibri"/>
              </a:rPr>
              <a:t>ν</a:t>
            </a:r>
            <a:r>
              <a:rPr sz="2000" b="1" spc="-4" dirty="0" smtClean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000" b="1" spc="-59" dirty="0" smtClean="0">
                <a:solidFill>
                  <a:srgbClr val="002060"/>
                </a:solidFill>
                <a:latin typeface="Calibri"/>
                <a:cs typeface="Calibri"/>
              </a:rPr>
              <a:t>κ</a:t>
            </a:r>
            <a:r>
              <a:rPr sz="2000" b="1" spc="0" dirty="0" smtClean="0">
                <a:solidFill>
                  <a:srgbClr val="002060"/>
                </a:solidFill>
                <a:latin typeface="Calibri"/>
                <a:cs typeface="Calibri"/>
              </a:rPr>
              <a:t>ατανα</a:t>
            </a:r>
            <a:r>
              <a:rPr sz="2000" b="1" spc="-34" dirty="0" smtClean="0">
                <a:solidFill>
                  <a:srgbClr val="002060"/>
                </a:solidFill>
                <a:latin typeface="Calibri"/>
                <a:cs typeface="Calibri"/>
              </a:rPr>
              <a:t>λ</a:t>
            </a:r>
            <a:r>
              <a:rPr sz="2000" b="1" spc="0" dirty="0" smtClean="0">
                <a:solidFill>
                  <a:srgbClr val="002060"/>
                </a:solidFill>
                <a:latin typeface="Calibri"/>
                <a:cs typeface="Calibri"/>
              </a:rPr>
              <a:t>ω</a:t>
            </a:r>
            <a:r>
              <a:rPr sz="2000" b="1" spc="-9" dirty="0" smtClean="0">
                <a:solidFill>
                  <a:srgbClr val="002060"/>
                </a:solidFill>
                <a:latin typeface="Calibri"/>
                <a:cs typeface="Calibri"/>
              </a:rPr>
              <a:t>τ</a:t>
            </a:r>
            <a:r>
              <a:rPr sz="2000" b="1" spc="-14" dirty="0" smtClean="0">
                <a:solidFill>
                  <a:srgbClr val="002060"/>
                </a:solidFill>
                <a:latin typeface="Calibri"/>
                <a:cs typeface="Calibri"/>
              </a:rPr>
              <a:t>ώ</a:t>
            </a:r>
            <a:r>
              <a:rPr sz="2000" b="1" spc="0" dirty="0" smtClean="0">
                <a:solidFill>
                  <a:srgbClr val="002060"/>
                </a:solidFill>
                <a:latin typeface="Calibri"/>
                <a:cs typeface="Calibri"/>
              </a:rPr>
              <a:t>ν.</a:t>
            </a:r>
            <a:endParaRPr sz="2000" b="1">
              <a:solidFill>
                <a:srgbClr val="002060"/>
              </a:solidFill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451348" y="2439924"/>
            <a:ext cx="5597652" cy="3642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43202" marR="1742313" algn="ctr">
              <a:lnSpc>
                <a:spcPct val="101725"/>
              </a:lnSpc>
              <a:spcBef>
                <a:spcPts val="320"/>
              </a:spcBef>
            </a:pPr>
            <a:r>
              <a:rPr sz="1800" b="1" spc="100" dirty="0" smtClean="0">
                <a:solidFill>
                  <a:srgbClr val="C00000"/>
                </a:solidFill>
                <a:latin typeface="Calibri"/>
                <a:cs typeface="Calibri"/>
              </a:rPr>
              <a:t>ΠΛΕΟΝΕΚΤΗΜΑΤΑ</a:t>
            </a:r>
            <a:endParaRPr sz="1800" spc="100">
              <a:solidFill>
                <a:srgbClr val="C00000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4053840" y="6400799"/>
            <a:ext cx="8138159" cy="457198"/>
          </a:xfrm>
          <a:custGeom>
            <a:avLst/>
            <a:gdLst/>
            <a:ahLst/>
            <a:cxnLst/>
            <a:rect l="l" t="t" r="r" b="b"/>
            <a:pathLst>
              <a:path w="8138159" h="457198">
                <a:moveTo>
                  <a:pt x="0" y="457198"/>
                </a:moveTo>
                <a:lnTo>
                  <a:pt x="8138159" y="457198"/>
                </a:lnTo>
                <a:lnTo>
                  <a:pt x="8138159" y="0"/>
                </a:lnTo>
                <a:lnTo>
                  <a:pt x="0" y="0"/>
                </a:lnTo>
                <a:lnTo>
                  <a:pt x="0" y="457198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053840" y="6333744"/>
            <a:ext cx="8138159" cy="67056"/>
          </a:xfrm>
          <a:custGeom>
            <a:avLst/>
            <a:gdLst/>
            <a:ahLst/>
            <a:cxnLst/>
            <a:rect l="l" t="t" r="r" b="b"/>
            <a:pathLst>
              <a:path w="8138159" h="67055">
                <a:moveTo>
                  <a:pt x="0" y="67055"/>
                </a:moveTo>
                <a:lnTo>
                  <a:pt x="8138159" y="67055"/>
                </a:lnTo>
                <a:lnTo>
                  <a:pt x="8138159" y="0"/>
                </a:lnTo>
                <a:lnTo>
                  <a:pt x="0" y="0"/>
                </a:lnTo>
                <a:lnTo>
                  <a:pt x="0" y="67055"/>
                </a:lnTo>
                <a:close/>
              </a:path>
            </a:pathLst>
          </a:custGeom>
          <a:solidFill>
            <a:srgbClr val="7A7A7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535679" y="5423916"/>
            <a:ext cx="1037844" cy="1037844"/>
          </a:xfrm>
          <a:custGeom>
            <a:avLst/>
            <a:gdLst/>
            <a:ahLst/>
            <a:cxnLst/>
            <a:rect l="l" t="t" r="r" b="b"/>
            <a:pathLst>
              <a:path w="1037844" h="1037843">
                <a:moveTo>
                  <a:pt x="0" y="518922"/>
                </a:moveTo>
                <a:lnTo>
                  <a:pt x="518922" y="1037844"/>
                </a:lnTo>
                <a:lnTo>
                  <a:pt x="1037844" y="518922"/>
                </a:lnTo>
                <a:lnTo>
                  <a:pt x="518922" y="0"/>
                </a:lnTo>
                <a:lnTo>
                  <a:pt x="0" y="518922"/>
                </a:lnTo>
                <a:close/>
              </a:path>
            </a:pathLst>
          </a:custGeom>
          <a:solidFill>
            <a:srgbClr val="959FA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053840" y="1737360"/>
            <a:ext cx="7106411" cy="0"/>
          </a:xfrm>
          <a:custGeom>
            <a:avLst/>
            <a:gdLst/>
            <a:ahLst/>
            <a:cxnLst/>
            <a:rect l="l" t="t" r="r" b="b"/>
            <a:pathLst>
              <a:path w="7106411">
                <a:moveTo>
                  <a:pt x="0" y="0"/>
                </a:moveTo>
                <a:lnTo>
                  <a:pt x="7106411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535679" y="1629155"/>
            <a:ext cx="1037844" cy="1039368"/>
          </a:xfrm>
          <a:custGeom>
            <a:avLst/>
            <a:gdLst/>
            <a:ahLst/>
            <a:cxnLst/>
            <a:rect l="l" t="t" r="r" b="b"/>
            <a:pathLst>
              <a:path w="1037844" h="1039368">
                <a:moveTo>
                  <a:pt x="0" y="519684"/>
                </a:moveTo>
                <a:lnTo>
                  <a:pt x="518922" y="1039368"/>
                </a:lnTo>
                <a:lnTo>
                  <a:pt x="1037844" y="519684"/>
                </a:lnTo>
                <a:lnTo>
                  <a:pt x="518922" y="0"/>
                </a:lnTo>
                <a:lnTo>
                  <a:pt x="0" y="519684"/>
                </a:lnTo>
                <a:close/>
              </a:path>
            </a:pathLst>
          </a:custGeom>
          <a:solidFill>
            <a:srgbClr val="7A7A7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535679" y="2804160"/>
            <a:ext cx="1037844" cy="1037844"/>
          </a:xfrm>
          <a:custGeom>
            <a:avLst/>
            <a:gdLst/>
            <a:ahLst/>
            <a:cxnLst/>
            <a:rect l="l" t="t" r="r" b="b"/>
            <a:pathLst>
              <a:path w="1037844" h="1037843">
                <a:moveTo>
                  <a:pt x="0" y="518922"/>
                </a:moveTo>
                <a:lnTo>
                  <a:pt x="518922" y="1037844"/>
                </a:lnTo>
                <a:lnTo>
                  <a:pt x="1037844" y="518922"/>
                </a:lnTo>
                <a:lnTo>
                  <a:pt x="518922" y="0"/>
                </a:lnTo>
                <a:lnTo>
                  <a:pt x="0" y="518922"/>
                </a:lnTo>
                <a:close/>
              </a:path>
            </a:pathLst>
          </a:custGeom>
          <a:solidFill>
            <a:srgbClr val="90306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535679" y="4114800"/>
            <a:ext cx="1037844" cy="1037844"/>
          </a:xfrm>
          <a:custGeom>
            <a:avLst/>
            <a:gdLst/>
            <a:ahLst/>
            <a:cxnLst/>
            <a:rect l="l" t="t" r="r" b="b"/>
            <a:pathLst>
              <a:path w="1037844" h="1037844">
                <a:moveTo>
                  <a:pt x="0" y="518922"/>
                </a:moveTo>
                <a:lnTo>
                  <a:pt x="518922" y="1037844"/>
                </a:lnTo>
                <a:lnTo>
                  <a:pt x="1037844" y="518922"/>
                </a:lnTo>
                <a:lnTo>
                  <a:pt x="518922" y="0"/>
                </a:lnTo>
                <a:lnTo>
                  <a:pt x="0" y="518922"/>
                </a:lnTo>
                <a:close/>
              </a:path>
            </a:pathLst>
          </a:custGeom>
          <a:solidFill>
            <a:srgbClr val="B1314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0"/>
            <a:ext cx="4053840" cy="6858000"/>
          </a:xfrm>
          <a:custGeom>
            <a:avLst/>
            <a:gdLst/>
            <a:ahLst/>
            <a:cxnLst/>
            <a:rect l="l" t="t" r="r" b="b"/>
            <a:pathLst>
              <a:path w="4053840" h="6858000">
                <a:moveTo>
                  <a:pt x="4053840" y="0"/>
                </a:moveTo>
                <a:lnTo>
                  <a:pt x="0" y="0"/>
                </a:lnTo>
                <a:lnTo>
                  <a:pt x="0" y="6857999"/>
                </a:lnTo>
                <a:lnTo>
                  <a:pt x="4053840" y="6857999"/>
                </a:lnTo>
                <a:lnTo>
                  <a:pt x="405384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0"/>
            <a:ext cx="405384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635752" y="2446020"/>
            <a:ext cx="5155692" cy="304800"/>
          </a:xfrm>
          <a:custGeom>
            <a:avLst/>
            <a:gdLst/>
            <a:ahLst/>
            <a:cxnLst/>
            <a:rect l="l" t="t" r="r" b="b"/>
            <a:pathLst>
              <a:path w="5155692" h="304800">
                <a:moveTo>
                  <a:pt x="0" y="304800"/>
                </a:moveTo>
                <a:lnTo>
                  <a:pt x="5155692" y="304800"/>
                </a:lnTo>
                <a:lnTo>
                  <a:pt x="5155692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635752" y="2446020"/>
            <a:ext cx="5155692" cy="304800"/>
          </a:xfrm>
          <a:custGeom>
            <a:avLst/>
            <a:gdLst/>
            <a:ahLst/>
            <a:cxnLst/>
            <a:rect l="l" t="t" r="r" b="b"/>
            <a:pathLst>
              <a:path w="5155692" h="304800">
                <a:moveTo>
                  <a:pt x="0" y="304800"/>
                </a:moveTo>
                <a:lnTo>
                  <a:pt x="5155692" y="304800"/>
                </a:lnTo>
                <a:lnTo>
                  <a:pt x="5155692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635752" y="2977896"/>
            <a:ext cx="5155692" cy="2878835"/>
          </a:xfrm>
          <a:custGeom>
            <a:avLst/>
            <a:gdLst/>
            <a:ahLst/>
            <a:cxnLst/>
            <a:rect l="l" t="t" r="r" b="b"/>
            <a:pathLst>
              <a:path w="5155692" h="2878835">
                <a:moveTo>
                  <a:pt x="0" y="2878835"/>
                </a:moveTo>
                <a:lnTo>
                  <a:pt x="5155692" y="2878835"/>
                </a:lnTo>
                <a:lnTo>
                  <a:pt x="5155692" y="0"/>
                </a:lnTo>
                <a:lnTo>
                  <a:pt x="0" y="0"/>
                </a:lnTo>
                <a:lnTo>
                  <a:pt x="0" y="2878835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635752" y="2977896"/>
            <a:ext cx="5155692" cy="2878835"/>
          </a:xfrm>
          <a:custGeom>
            <a:avLst/>
            <a:gdLst/>
            <a:ahLst/>
            <a:cxnLst/>
            <a:rect l="l" t="t" r="r" b="b"/>
            <a:pathLst>
              <a:path w="5155692" h="2878835">
                <a:moveTo>
                  <a:pt x="0" y="2878835"/>
                </a:moveTo>
                <a:lnTo>
                  <a:pt x="5155692" y="2878835"/>
                </a:lnTo>
                <a:lnTo>
                  <a:pt x="5155692" y="0"/>
                </a:lnTo>
                <a:lnTo>
                  <a:pt x="0" y="0"/>
                </a:lnTo>
                <a:lnTo>
                  <a:pt x="0" y="287883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275324" y="786129"/>
            <a:ext cx="2749242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 smtClean="0">
                <a:solidFill>
                  <a:srgbClr val="FFFF00"/>
                </a:solidFill>
                <a:latin typeface="Calibri"/>
                <a:cs typeface="Calibri"/>
              </a:rPr>
              <a:t>Ο</a:t>
            </a:r>
            <a:r>
              <a:rPr sz="4800" b="1" spc="9" baseline="3413" dirty="0" smtClean="0">
                <a:solidFill>
                  <a:srgbClr val="FFFF00"/>
                </a:solidFill>
                <a:latin typeface="Calibri"/>
                <a:cs typeface="Calibri"/>
              </a:rPr>
              <a:t>ρ</a:t>
            </a:r>
            <a:r>
              <a:rPr sz="4800" b="1" spc="0" baseline="3413" dirty="0" smtClean="0">
                <a:solidFill>
                  <a:srgbClr val="FFFF00"/>
                </a:solidFill>
                <a:latin typeface="Calibri"/>
                <a:cs typeface="Calibri"/>
              </a:rPr>
              <a:t>ιζό</a:t>
            </a:r>
            <a:r>
              <a:rPr sz="4800" b="1" spc="19" baseline="3413" dirty="0" smtClean="0">
                <a:solidFill>
                  <a:srgbClr val="FFFF00"/>
                </a:solidFill>
                <a:latin typeface="Calibri"/>
                <a:cs typeface="Calibri"/>
              </a:rPr>
              <a:t>ν</a:t>
            </a:r>
            <a:r>
              <a:rPr sz="4800" b="1" spc="0" baseline="3413" dirty="0" smtClean="0">
                <a:solidFill>
                  <a:srgbClr val="FFFF00"/>
                </a:solidFill>
                <a:latin typeface="Calibri"/>
                <a:cs typeface="Calibri"/>
              </a:rPr>
              <a:t>τια</a:t>
            </a:r>
            <a:r>
              <a:rPr sz="4800" b="1" spc="-14" baseline="3413" dirty="0" smtClean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 smtClean="0">
                <a:solidFill>
                  <a:srgbClr val="FFFF00"/>
                </a:solidFill>
                <a:latin typeface="Calibri"/>
                <a:cs typeface="Calibri"/>
              </a:rPr>
              <a:t>δομή</a:t>
            </a:r>
            <a:endParaRPr sz="3200">
              <a:solidFill>
                <a:srgbClr val="FFFF00"/>
              </a:solidFill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511165" y="1897380"/>
            <a:ext cx="5512083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3000" b="1" spc="0" baseline="2730" dirty="0" smtClean="0">
                <a:solidFill>
                  <a:srgbClr val="FFFF00"/>
                </a:solidFill>
                <a:latin typeface="Calibri"/>
                <a:cs typeface="Calibri"/>
              </a:rPr>
              <a:t>Τμη</a:t>
            </a:r>
            <a:r>
              <a:rPr sz="3000" b="1" spc="-4" baseline="2730" dirty="0" smtClean="0">
                <a:solidFill>
                  <a:srgbClr val="FFFF00"/>
                </a:solidFill>
                <a:latin typeface="Calibri"/>
                <a:cs typeface="Calibri"/>
              </a:rPr>
              <a:t>μ</a:t>
            </a:r>
            <a:r>
              <a:rPr sz="3000" b="1" spc="0" baseline="2730" dirty="0" smtClean="0">
                <a:solidFill>
                  <a:srgbClr val="FFFF00"/>
                </a:solidFill>
                <a:latin typeface="Calibri"/>
                <a:cs typeface="Calibri"/>
              </a:rPr>
              <a:t>ατοπο</a:t>
            </a:r>
            <a:r>
              <a:rPr sz="3000" b="1" spc="4" baseline="2730" dirty="0" smtClean="0">
                <a:solidFill>
                  <a:srgbClr val="FFFF00"/>
                </a:solidFill>
                <a:latin typeface="Calibri"/>
                <a:cs typeface="Calibri"/>
              </a:rPr>
              <a:t>ί</a:t>
            </a:r>
            <a:r>
              <a:rPr sz="3000" b="1" spc="-9" baseline="2730" dirty="0" smtClean="0">
                <a:solidFill>
                  <a:srgbClr val="FFFF00"/>
                </a:solidFill>
                <a:latin typeface="Calibri"/>
                <a:cs typeface="Calibri"/>
              </a:rPr>
              <a:t>η</a:t>
            </a:r>
            <a:r>
              <a:rPr sz="3000" b="1" spc="0" baseline="2730" dirty="0" smtClean="0">
                <a:solidFill>
                  <a:srgbClr val="FFFF00"/>
                </a:solidFill>
                <a:latin typeface="Calibri"/>
                <a:cs typeface="Calibri"/>
              </a:rPr>
              <a:t>ση</a:t>
            </a:r>
            <a:r>
              <a:rPr sz="3000" b="1" spc="-39" baseline="2730" dirty="0" smtClean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3000" b="1" spc="0" baseline="2730" dirty="0" smtClean="0">
                <a:solidFill>
                  <a:srgbClr val="FFFF00"/>
                </a:solidFill>
                <a:latin typeface="Calibri"/>
                <a:cs typeface="Calibri"/>
              </a:rPr>
              <a:t>με</a:t>
            </a:r>
            <a:r>
              <a:rPr sz="3000" b="1" spc="-14" baseline="2730" dirty="0" smtClean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3000" b="1" spc="0" baseline="2730" dirty="0" smtClean="0">
                <a:solidFill>
                  <a:srgbClr val="FFFF00"/>
                </a:solidFill>
                <a:latin typeface="Calibri"/>
                <a:cs typeface="Calibri"/>
              </a:rPr>
              <a:t>β</a:t>
            </a:r>
            <a:r>
              <a:rPr sz="3000" b="1" spc="-9" baseline="2730" dirty="0" smtClean="0">
                <a:solidFill>
                  <a:srgbClr val="FFFF00"/>
                </a:solidFill>
                <a:latin typeface="Calibri"/>
                <a:cs typeface="Calibri"/>
              </a:rPr>
              <a:t>ά</a:t>
            </a:r>
            <a:r>
              <a:rPr sz="3000" b="1" spc="0" baseline="2730" dirty="0" smtClean="0">
                <a:solidFill>
                  <a:srgbClr val="FFFF00"/>
                </a:solidFill>
                <a:latin typeface="Calibri"/>
                <a:cs typeface="Calibri"/>
              </a:rPr>
              <a:t>ση τη</a:t>
            </a:r>
            <a:r>
              <a:rPr sz="3000" b="1" spc="-19" baseline="2730" dirty="0" smtClean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3000" b="1" spc="-9" baseline="2730" dirty="0" smtClean="0">
                <a:solidFill>
                  <a:srgbClr val="FFFF00"/>
                </a:solidFill>
                <a:latin typeface="Calibri"/>
                <a:cs typeface="Calibri"/>
              </a:rPr>
              <a:t>γ</a:t>
            </a:r>
            <a:r>
              <a:rPr sz="3000" b="1" spc="0" baseline="2730" dirty="0" smtClean="0">
                <a:solidFill>
                  <a:srgbClr val="FFFF00"/>
                </a:solidFill>
                <a:latin typeface="Calibri"/>
                <a:cs typeface="Calibri"/>
              </a:rPr>
              <a:t>ε</a:t>
            </a:r>
            <a:r>
              <a:rPr sz="3000" b="1" spc="-14" baseline="2730" dirty="0" smtClean="0">
                <a:solidFill>
                  <a:srgbClr val="FFFF00"/>
                </a:solidFill>
                <a:latin typeface="Calibri"/>
                <a:cs typeface="Calibri"/>
              </a:rPr>
              <a:t>ω</a:t>
            </a:r>
            <a:r>
              <a:rPr sz="3000" b="1" spc="-25" baseline="2730" dirty="0" smtClean="0">
                <a:solidFill>
                  <a:srgbClr val="FFFF00"/>
                </a:solidFill>
                <a:latin typeface="Calibri"/>
                <a:cs typeface="Calibri"/>
              </a:rPr>
              <a:t>γ</a:t>
            </a:r>
            <a:r>
              <a:rPr sz="3000" b="1" spc="0" baseline="2730" dirty="0" smtClean="0">
                <a:solidFill>
                  <a:srgbClr val="FFFF00"/>
                </a:solidFill>
                <a:latin typeface="Calibri"/>
                <a:cs typeface="Calibri"/>
              </a:rPr>
              <a:t>ρ</a:t>
            </a:r>
            <a:r>
              <a:rPr sz="3000" b="1" spc="9" baseline="2730" dirty="0" smtClean="0">
                <a:solidFill>
                  <a:srgbClr val="FFFF00"/>
                </a:solidFill>
                <a:latin typeface="Calibri"/>
                <a:cs typeface="Calibri"/>
              </a:rPr>
              <a:t>α</a:t>
            </a:r>
            <a:r>
              <a:rPr sz="3000" b="1" spc="0" baseline="2730" dirty="0" smtClean="0">
                <a:solidFill>
                  <a:srgbClr val="FFFF00"/>
                </a:solidFill>
                <a:latin typeface="Calibri"/>
                <a:cs typeface="Calibri"/>
              </a:rPr>
              <a:t>φ</a:t>
            </a:r>
            <a:r>
              <a:rPr sz="3000" b="1" spc="4" baseline="2730" dirty="0" smtClean="0">
                <a:solidFill>
                  <a:srgbClr val="FFFF00"/>
                </a:solidFill>
                <a:latin typeface="Calibri"/>
                <a:cs typeface="Calibri"/>
              </a:rPr>
              <a:t>ι</a:t>
            </a:r>
            <a:r>
              <a:rPr sz="3000" b="1" spc="0" baseline="2730" dirty="0" smtClean="0">
                <a:solidFill>
                  <a:srgbClr val="FFFF00"/>
                </a:solidFill>
                <a:latin typeface="Calibri"/>
                <a:cs typeface="Calibri"/>
              </a:rPr>
              <a:t>κή δια</a:t>
            </a:r>
            <a:r>
              <a:rPr sz="3000" b="1" spc="9" baseline="2730" dirty="0" smtClean="0">
                <a:solidFill>
                  <a:srgbClr val="FFFF00"/>
                </a:solidFill>
                <a:latin typeface="Calibri"/>
                <a:cs typeface="Calibri"/>
              </a:rPr>
              <a:t>σ</a:t>
            </a:r>
            <a:r>
              <a:rPr sz="3000" b="1" spc="0" baseline="2730" dirty="0" smtClean="0">
                <a:solidFill>
                  <a:srgbClr val="FFFF00"/>
                </a:solidFill>
                <a:latin typeface="Calibri"/>
                <a:cs typeface="Calibri"/>
              </a:rPr>
              <a:t>πο</a:t>
            </a:r>
            <a:r>
              <a:rPr sz="3000" b="1" spc="9" baseline="2730" dirty="0" smtClean="0">
                <a:solidFill>
                  <a:srgbClr val="FFFF00"/>
                </a:solidFill>
                <a:latin typeface="Calibri"/>
                <a:cs typeface="Calibri"/>
              </a:rPr>
              <a:t>ρ</a:t>
            </a:r>
            <a:r>
              <a:rPr sz="3000" b="1" spc="0" baseline="2730" dirty="0" smtClean="0">
                <a:solidFill>
                  <a:srgbClr val="FFFF00"/>
                </a:solidFill>
                <a:latin typeface="Calibri"/>
                <a:cs typeface="Calibri"/>
              </a:rPr>
              <a:t>ά</a:t>
            </a:r>
            <a:endParaRPr sz="2000">
              <a:solidFill>
                <a:srgbClr val="FFFF00"/>
              </a:solidFill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635752" y="2977896"/>
            <a:ext cx="5155692" cy="28788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marL="91694" marR="371191">
              <a:lnSpc>
                <a:spcPts val="2400"/>
              </a:lnSpc>
              <a:spcBef>
                <a:spcPts val="2371"/>
              </a:spcBef>
            </a:pPr>
            <a:r>
              <a:rPr sz="2000" b="1" spc="0" dirty="0" smtClean="0">
                <a:solidFill>
                  <a:srgbClr val="002060"/>
                </a:solidFill>
                <a:latin typeface="Arial"/>
                <a:cs typeface="Arial"/>
              </a:rPr>
              <a:t>• </a:t>
            </a:r>
            <a:r>
              <a:rPr sz="2000" b="1" spc="448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002060"/>
                </a:solidFill>
                <a:latin typeface="Calibri"/>
                <a:cs typeface="Calibri"/>
              </a:rPr>
              <a:t>Περισσό</a:t>
            </a:r>
            <a:r>
              <a:rPr sz="2000" b="1" spc="4" dirty="0" smtClean="0">
                <a:solidFill>
                  <a:srgbClr val="002060"/>
                </a:solidFill>
                <a:latin typeface="Calibri"/>
                <a:cs typeface="Calibri"/>
              </a:rPr>
              <a:t>τ</a:t>
            </a:r>
            <a:r>
              <a:rPr sz="2000" b="1" spc="0" dirty="0" smtClean="0">
                <a:solidFill>
                  <a:srgbClr val="002060"/>
                </a:solidFill>
                <a:latin typeface="Calibri"/>
                <a:cs typeface="Calibri"/>
              </a:rPr>
              <a:t>ερο</a:t>
            </a:r>
            <a:r>
              <a:rPr sz="2000" b="1" spc="-44" dirty="0" smtClean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000" b="1" spc="0" dirty="0" smtClean="0">
                <a:solidFill>
                  <a:srgbClr val="002060"/>
                </a:solidFill>
                <a:latin typeface="Calibri"/>
                <a:cs typeface="Calibri"/>
              </a:rPr>
              <a:t>δα</a:t>
            </a:r>
            <a:r>
              <a:rPr sz="2000" b="1" spc="-29" dirty="0" smtClean="0">
                <a:solidFill>
                  <a:srgbClr val="002060"/>
                </a:solidFill>
                <a:latin typeface="Calibri"/>
                <a:cs typeface="Calibri"/>
              </a:rPr>
              <a:t>π</a:t>
            </a:r>
            <a:r>
              <a:rPr sz="2000" b="1" spc="0" dirty="0" smtClean="0">
                <a:solidFill>
                  <a:srgbClr val="002060"/>
                </a:solidFill>
                <a:latin typeface="Calibri"/>
                <a:cs typeface="Calibri"/>
              </a:rPr>
              <a:t>αν</a:t>
            </a:r>
            <a:r>
              <a:rPr sz="2000" b="1" spc="4" dirty="0" smtClean="0">
                <a:solidFill>
                  <a:srgbClr val="002060"/>
                </a:solidFill>
                <a:latin typeface="Calibri"/>
                <a:cs typeface="Calibri"/>
              </a:rPr>
              <a:t>η</a:t>
            </a:r>
            <a:r>
              <a:rPr sz="2000" b="1" spc="0" dirty="0" smtClean="0">
                <a:solidFill>
                  <a:srgbClr val="002060"/>
                </a:solidFill>
                <a:latin typeface="Calibri"/>
                <a:cs typeface="Calibri"/>
              </a:rPr>
              <a:t>ρή,</a:t>
            </a:r>
            <a:r>
              <a:rPr sz="2000" b="1" spc="-14" dirty="0" smtClean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000" b="1" spc="0" dirty="0" smtClean="0">
                <a:solidFill>
                  <a:srgbClr val="002060"/>
                </a:solidFill>
                <a:latin typeface="Calibri"/>
                <a:cs typeface="Calibri"/>
              </a:rPr>
              <a:t>π</a:t>
            </a:r>
            <a:r>
              <a:rPr sz="2000" b="1" spc="-14" dirty="0" smtClean="0">
                <a:solidFill>
                  <a:srgbClr val="002060"/>
                </a:solidFill>
                <a:latin typeface="Calibri"/>
                <a:cs typeface="Calibri"/>
              </a:rPr>
              <a:t>ι</a:t>
            </a:r>
            <a:r>
              <a:rPr sz="2000" b="1" spc="0" dirty="0" smtClean="0">
                <a:solidFill>
                  <a:srgbClr val="002060"/>
                </a:solidFill>
                <a:latin typeface="Calibri"/>
                <a:cs typeface="Calibri"/>
              </a:rPr>
              <a:t>θανά προ</a:t>
            </a:r>
            <a:r>
              <a:rPr sz="2000" b="1" spc="-9" dirty="0" smtClean="0">
                <a:solidFill>
                  <a:srgbClr val="002060"/>
                </a:solidFill>
                <a:latin typeface="Calibri"/>
                <a:cs typeface="Calibri"/>
              </a:rPr>
              <a:t>β</a:t>
            </a:r>
            <a:r>
              <a:rPr sz="2000" b="1" spc="0" dirty="0" smtClean="0">
                <a:solidFill>
                  <a:srgbClr val="002060"/>
                </a:solidFill>
                <a:latin typeface="Calibri"/>
                <a:cs typeface="Calibri"/>
              </a:rPr>
              <a:t>λή</a:t>
            </a:r>
            <a:r>
              <a:rPr sz="2000" b="1" spc="-9" dirty="0" smtClean="0">
                <a:solidFill>
                  <a:srgbClr val="002060"/>
                </a:solidFill>
                <a:latin typeface="Calibri"/>
                <a:cs typeface="Calibri"/>
              </a:rPr>
              <a:t>μ</a:t>
            </a:r>
            <a:r>
              <a:rPr sz="2000" b="1" spc="0" dirty="0" smtClean="0">
                <a:solidFill>
                  <a:srgbClr val="002060"/>
                </a:solidFill>
                <a:latin typeface="Calibri"/>
                <a:cs typeface="Calibri"/>
              </a:rPr>
              <a:t>ατα</a:t>
            </a:r>
            <a:r>
              <a:rPr sz="2000" b="1" spc="-29" dirty="0" smtClean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000" b="1" spc="25" dirty="0" smtClean="0">
                <a:solidFill>
                  <a:srgbClr val="002060"/>
                </a:solidFill>
                <a:latin typeface="Calibri"/>
                <a:cs typeface="Calibri"/>
              </a:rPr>
              <a:t>σ</a:t>
            </a:r>
            <a:r>
              <a:rPr sz="2000" b="1" spc="0" dirty="0" smtClean="0">
                <a:solidFill>
                  <a:srgbClr val="002060"/>
                </a:solidFill>
                <a:latin typeface="Calibri"/>
                <a:cs typeface="Calibri"/>
              </a:rPr>
              <a:t>τη</a:t>
            </a:r>
            <a:r>
              <a:rPr sz="2000" b="1" spc="-14" dirty="0" smtClean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000" b="1" spc="0" dirty="0" smtClean="0">
                <a:solidFill>
                  <a:srgbClr val="002060"/>
                </a:solidFill>
                <a:latin typeface="Calibri"/>
                <a:cs typeface="Calibri"/>
              </a:rPr>
              <a:t>συνε</a:t>
            </a:r>
            <a:r>
              <a:rPr sz="2000" b="1" spc="-19" dirty="0" smtClean="0">
                <a:solidFill>
                  <a:srgbClr val="002060"/>
                </a:solidFill>
                <a:latin typeface="Calibri"/>
                <a:cs typeface="Calibri"/>
              </a:rPr>
              <a:t>ρ</a:t>
            </a:r>
            <a:r>
              <a:rPr sz="2000" b="1" spc="4" dirty="0" smtClean="0">
                <a:solidFill>
                  <a:srgbClr val="002060"/>
                </a:solidFill>
                <a:latin typeface="Calibri"/>
                <a:cs typeface="Calibri"/>
              </a:rPr>
              <a:t>γ</a:t>
            </a:r>
            <a:r>
              <a:rPr sz="2000" b="1" spc="-9" dirty="0" smtClean="0">
                <a:solidFill>
                  <a:srgbClr val="002060"/>
                </a:solidFill>
                <a:latin typeface="Calibri"/>
                <a:cs typeface="Calibri"/>
              </a:rPr>
              <a:t>α</a:t>
            </a:r>
            <a:r>
              <a:rPr sz="2000" b="1" spc="0" dirty="0" smtClean="0">
                <a:solidFill>
                  <a:srgbClr val="002060"/>
                </a:solidFill>
                <a:latin typeface="Calibri"/>
                <a:cs typeface="Calibri"/>
              </a:rPr>
              <a:t>σία</a:t>
            </a:r>
            <a:r>
              <a:rPr sz="2000" b="1" spc="-34" dirty="0" smtClean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000" b="1" spc="-9" dirty="0" smtClean="0">
                <a:solidFill>
                  <a:srgbClr val="002060"/>
                </a:solidFill>
                <a:latin typeface="Calibri"/>
                <a:cs typeface="Calibri"/>
              </a:rPr>
              <a:t>τ</a:t>
            </a:r>
            <a:r>
              <a:rPr sz="2000" b="1" spc="-14" dirty="0" smtClean="0">
                <a:solidFill>
                  <a:srgbClr val="002060"/>
                </a:solidFill>
                <a:latin typeface="Calibri"/>
                <a:cs typeface="Calibri"/>
              </a:rPr>
              <a:t>ω</a:t>
            </a:r>
            <a:r>
              <a:rPr sz="2000" b="1" spc="0" dirty="0" smtClean="0">
                <a:solidFill>
                  <a:srgbClr val="002060"/>
                </a:solidFill>
                <a:latin typeface="Calibri"/>
                <a:cs typeface="Calibri"/>
              </a:rPr>
              <a:t>ν</a:t>
            </a:r>
            <a:r>
              <a:rPr sz="2000" b="1" spc="-4" dirty="0" smtClean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000" b="1" spc="0" dirty="0" smtClean="0">
                <a:solidFill>
                  <a:srgbClr val="002060"/>
                </a:solidFill>
                <a:latin typeface="Calibri"/>
                <a:cs typeface="Calibri"/>
              </a:rPr>
              <a:t>τ</a:t>
            </a:r>
            <a:r>
              <a:rPr sz="2000" b="1" spc="4" dirty="0" smtClean="0">
                <a:solidFill>
                  <a:srgbClr val="002060"/>
                </a:solidFill>
                <a:latin typeface="Calibri"/>
                <a:cs typeface="Calibri"/>
              </a:rPr>
              <a:t>μ</a:t>
            </a:r>
            <a:r>
              <a:rPr sz="2000" b="1" spc="0" dirty="0" smtClean="0">
                <a:solidFill>
                  <a:srgbClr val="002060"/>
                </a:solidFill>
                <a:latin typeface="Calibri"/>
                <a:cs typeface="Calibri"/>
              </a:rPr>
              <a:t>η</a:t>
            </a:r>
            <a:r>
              <a:rPr sz="2000" b="1" spc="-4" dirty="0" smtClean="0">
                <a:solidFill>
                  <a:srgbClr val="002060"/>
                </a:solidFill>
                <a:latin typeface="Calibri"/>
                <a:cs typeface="Calibri"/>
              </a:rPr>
              <a:t>μ</a:t>
            </a:r>
            <a:r>
              <a:rPr sz="2000" b="1" spc="0" dirty="0" smtClean="0">
                <a:solidFill>
                  <a:srgbClr val="002060"/>
                </a:solidFill>
                <a:latin typeface="Calibri"/>
                <a:cs typeface="Calibri"/>
              </a:rPr>
              <a:t>άτ</a:t>
            </a:r>
            <a:r>
              <a:rPr sz="2000" b="1" spc="-19" dirty="0" smtClean="0">
                <a:solidFill>
                  <a:srgbClr val="002060"/>
                </a:solidFill>
                <a:latin typeface="Calibri"/>
                <a:cs typeface="Calibri"/>
              </a:rPr>
              <a:t>ω</a:t>
            </a:r>
            <a:r>
              <a:rPr sz="2000" b="1" spc="0" dirty="0" smtClean="0">
                <a:solidFill>
                  <a:srgbClr val="002060"/>
                </a:solidFill>
                <a:latin typeface="Calibri"/>
                <a:cs typeface="Calibri"/>
              </a:rPr>
              <a:t>ν.</a:t>
            </a:r>
            <a:endParaRPr sz="2000" b="1">
              <a:solidFill>
                <a:srgbClr val="002060"/>
              </a:solidFill>
              <a:latin typeface="Calibri"/>
              <a:cs typeface="Calibri"/>
            </a:endParaRPr>
          </a:p>
          <a:p>
            <a:pPr marL="91694" marR="952741" algn="just">
              <a:lnSpc>
                <a:spcPct val="99995"/>
              </a:lnSpc>
              <a:spcBef>
                <a:spcPts val="2328"/>
              </a:spcBef>
            </a:pPr>
            <a:r>
              <a:rPr sz="2000" b="1" spc="0" smtClean="0">
                <a:solidFill>
                  <a:srgbClr val="002060"/>
                </a:solidFill>
                <a:latin typeface="Arial"/>
                <a:cs typeface="Arial"/>
              </a:rPr>
              <a:t>• </a:t>
            </a:r>
            <a:r>
              <a:rPr sz="2000" b="1" spc="0" smtClean="0">
                <a:solidFill>
                  <a:srgbClr val="002060"/>
                </a:solidFill>
                <a:latin typeface="Calibri"/>
                <a:cs typeface="Calibri"/>
              </a:rPr>
              <a:t>Επ</a:t>
            </a:r>
            <a:r>
              <a:rPr sz="2000" b="1" spc="-19" smtClean="0">
                <a:solidFill>
                  <a:srgbClr val="002060"/>
                </a:solidFill>
                <a:latin typeface="Calibri"/>
                <a:cs typeface="Calibri"/>
              </a:rPr>
              <a:t>ι</a:t>
            </a:r>
            <a:r>
              <a:rPr sz="2000" b="1" spc="-9" smtClean="0">
                <a:solidFill>
                  <a:srgbClr val="002060"/>
                </a:solidFill>
                <a:latin typeface="Calibri"/>
                <a:cs typeface="Calibri"/>
              </a:rPr>
              <a:t>τ</a:t>
            </a:r>
            <a:r>
              <a:rPr sz="2000" b="1" spc="0" smtClean="0">
                <a:solidFill>
                  <a:srgbClr val="002060"/>
                </a:solidFill>
                <a:latin typeface="Calibri"/>
                <a:cs typeface="Calibri"/>
              </a:rPr>
              <a:t>ρέ</a:t>
            </a:r>
            <a:r>
              <a:rPr sz="2000" b="1" spc="-9" smtClean="0">
                <a:solidFill>
                  <a:srgbClr val="002060"/>
                </a:solidFill>
                <a:latin typeface="Calibri"/>
                <a:cs typeface="Calibri"/>
              </a:rPr>
              <a:t>π</a:t>
            </a:r>
            <a:r>
              <a:rPr sz="2000" b="1" spc="0" smtClean="0">
                <a:solidFill>
                  <a:srgbClr val="002060"/>
                </a:solidFill>
                <a:latin typeface="Calibri"/>
                <a:cs typeface="Calibri"/>
              </a:rPr>
              <a:t>ει</a:t>
            </a:r>
            <a:r>
              <a:rPr sz="2000" b="1" spc="-44" smtClean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000" b="1" spc="0" dirty="0" smtClean="0">
                <a:solidFill>
                  <a:srgbClr val="002060"/>
                </a:solidFill>
                <a:latin typeface="Calibri"/>
                <a:cs typeface="Calibri"/>
              </a:rPr>
              <a:t>τ</a:t>
            </a:r>
            <a:r>
              <a:rPr sz="2000" b="1" spc="-39" dirty="0" smtClean="0">
                <a:solidFill>
                  <a:srgbClr val="002060"/>
                </a:solidFill>
                <a:latin typeface="Calibri"/>
                <a:cs typeface="Calibri"/>
              </a:rPr>
              <a:t>η</a:t>
            </a:r>
            <a:r>
              <a:rPr sz="2000" b="1" spc="0" dirty="0" smtClean="0">
                <a:solidFill>
                  <a:srgbClr val="002060"/>
                </a:solidFill>
                <a:latin typeface="Calibri"/>
                <a:cs typeface="Calibri"/>
              </a:rPr>
              <a:t>ν</a:t>
            </a:r>
            <a:r>
              <a:rPr sz="2000" b="1" spc="-9" dirty="0" smtClean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000" b="1" spc="0" dirty="0" smtClean="0">
                <a:solidFill>
                  <a:srgbClr val="002060"/>
                </a:solidFill>
                <a:latin typeface="Calibri"/>
                <a:cs typeface="Calibri"/>
              </a:rPr>
              <a:t>ανάπτυξη</a:t>
            </a:r>
            <a:r>
              <a:rPr sz="2000" b="1" spc="-19" dirty="0" smtClean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000" b="1" spc="-25" dirty="0" smtClean="0">
                <a:solidFill>
                  <a:srgbClr val="002060"/>
                </a:solidFill>
                <a:latin typeface="Calibri"/>
                <a:cs typeface="Calibri"/>
              </a:rPr>
              <a:t>ε</a:t>
            </a:r>
            <a:r>
              <a:rPr sz="2000" b="1" spc="0" dirty="0" smtClean="0">
                <a:solidFill>
                  <a:srgbClr val="002060"/>
                </a:solidFill>
                <a:latin typeface="Calibri"/>
                <a:cs typeface="Calibri"/>
              </a:rPr>
              <a:t>σωτερι</a:t>
            </a:r>
            <a:r>
              <a:rPr sz="2000" b="1" spc="-39" dirty="0" smtClean="0">
                <a:solidFill>
                  <a:srgbClr val="002060"/>
                </a:solidFill>
                <a:latin typeface="Calibri"/>
                <a:cs typeface="Calibri"/>
              </a:rPr>
              <a:t>κ</a:t>
            </a:r>
            <a:r>
              <a:rPr sz="2000" b="1" spc="-14" dirty="0" smtClean="0">
                <a:solidFill>
                  <a:srgbClr val="002060"/>
                </a:solidFill>
                <a:latin typeface="Calibri"/>
                <a:cs typeface="Calibri"/>
              </a:rPr>
              <a:t>ώ</a:t>
            </a:r>
            <a:r>
              <a:rPr sz="2000" b="1" spc="0" dirty="0" smtClean="0">
                <a:solidFill>
                  <a:srgbClr val="002060"/>
                </a:solidFill>
                <a:latin typeface="Calibri"/>
                <a:cs typeface="Calibri"/>
              </a:rPr>
              <a:t>ν συ</a:t>
            </a:r>
            <a:r>
              <a:rPr sz="2000" b="1" spc="19" dirty="0" smtClean="0">
                <a:solidFill>
                  <a:srgbClr val="002060"/>
                </a:solidFill>
                <a:latin typeface="Calibri"/>
                <a:cs typeface="Calibri"/>
              </a:rPr>
              <a:t>σ</a:t>
            </a:r>
            <a:r>
              <a:rPr sz="2000" b="1" spc="0" dirty="0" smtClean="0">
                <a:solidFill>
                  <a:srgbClr val="002060"/>
                </a:solidFill>
                <a:latin typeface="Calibri"/>
                <a:cs typeface="Calibri"/>
              </a:rPr>
              <a:t>τ</a:t>
            </a:r>
            <a:r>
              <a:rPr sz="2000" b="1" spc="4" dirty="0" smtClean="0">
                <a:solidFill>
                  <a:srgbClr val="002060"/>
                </a:solidFill>
                <a:latin typeface="Calibri"/>
                <a:cs typeface="Calibri"/>
              </a:rPr>
              <a:t>η</a:t>
            </a:r>
            <a:r>
              <a:rPr sz="2000" b="1" spc="-9" dirty="0" smtClean="0">
                <a:solidFill>
                  <a:srgbClr val="002060"/>
                </a:solidFill>
                <a:latin typeface="Calibri"/>
                <a:cs typeface="Calibri"/>
              </a:rPr>
              <a:t>μ</a:t>
            </a:r>
            <a:r>
              <a:rPr sz="2000" b="1" spc="0" dirty="0" smtClean="0">
                <a:solidFill>
                  <a:srgbClr val="002060"/>
                </a:solidFill>
                <a:latin typeface="Calibri"/>
                <a:cs typeface="Calibri"/>
              </a:rPr>
              <a:t>άτ</a:t>
            </a:r>
            <a:r>
              <a:rPr sz="2000" b="1" spc="-19" dirty="0" smtClean="0">
                <a:solidFill>
                  <a:srgbClr val="002060"/>
                </a:solidFill>
                <a:latin typeface="Calibri"/>
                <a:cs typeface="Calibri"/>
              </a:rPr>
              <a:t>ω</a:t>
            </a:r>
            <a:r>
              <a:rPr sz="2000" b="1" spc="0" dirty="0" smtClean="0">
                <a:solidFill>
                  <a:srgbClr val="002060"/>
                </a:solidFill>
                <a:latin typeface="Calibri"/>
                <a:cs typeface="Calibri"/>
              </a:rPr>
              <a:t>ν</a:t>
            </a:r>
            <a:r>
              <a:rPr sz="2000" b="1" spc="-19" dirty="0" smtClean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000" b="1" spc="-59" dirty="0" smtClean="0">
                <a:solidFill>
                  <a:srgbClr val="002060"/>
                </a:solidFill>
                <a:latin typeface="Calibri"/>
                <a:cs typeface="Calibri"/>
              </a:rPr>
              <a:t>κ</a:t>
            </a:r>
            <a:r>
              <a:rPr sz="2000" b="1" spc="0" dirty="0" smtClean="0">
                <a:solidFill>
                  <a:srgbClr val="002060"/>
                </a:solidFill>
                <a:latin typeface="Calibri"/>
                <a:cs typeface="Calibri"/>
              </a:rPr>
              <a:t>ατά</a:t>
            </a:r>
            <a:r>
              <a:rPr sz="2000" b="1" spc="-19" dirty="0" smtClean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000" b="1" spc="-9" dirty="0" smtClean="0">
                <a:solidFill>
                  <a:srgbClr val="002060"/>
                </a:solidFill>
                <a:latin typeface="Calibri"/>
                <a:cs typeface="Calibri"/>
              </a:rPr>
              <a:t>τ</a:t>
            </a:r>
            <a:r>
              <a:rPr sz="2000" b="1" spc="0" dirty="0" smtClean="0">
                <a:solidFill>
                  <a:srgbClr val="002060"/>
                </a:solidFill>
                <a:latin typeface="Calibri"/>
                <a:cs typeface="Calibri"/>
              </a:rPr>
              <a:t>οποθ</a:t>
            </a:r>
            <a:r>
              <a:rPr sz="2000" b="1" spc="-29" dirty="0" smtClean="0">
                <a:solidFill>
                  <a:srgbClr val="002060"/>
                </a:solidFill>
                <a:latin typeface="Calibri"/>
                <a:cs typeface="Calibri"/>
              </a:rPr>
              <a:t>ε</a:t>
            </a:r>
            <a:r>
              <a:rPr sz="2000" b="1" spc="0" dirty="0" smtClean="0">
                <a:solidFill>
                  <a:srgbClr val="002060"/>
                </a:solidFill>
                <a:latin typeface="Calibri"/>
                <a:cs typeface="Calibri"/>
              </a:rPr>
              <a:t>σί</a:t>
            </a:r>
            <a:r>
              <a:rPr sz="2000" b="1" spc="4" dirty="0" smtClean="0">
                <a:solidFill>
                  <a:srgbClr val="002060"/>
                </a:solidFill>
                <a:latin typeface="Calibri"/>
                <a:cs typeface="Calibri"/>
              </a:rPr>
              <a:t>α</a:t>
            </a:r>
            <a:r>
              <a:rPr sz="2000" b="1" spc="0" dirty="0" smtClean="0">
                <a:solidFill>
                  <a:srgbClr val="002060"/>
                </a:solidFill>
                <a:latin typeface="Calibri"/>
                <a:cs typeface="Calibri"/>
              </a:rPr>
              <a:t>,</a:t>
            </a:r>
            <a:r>
              <a:rPr sz="2000" b="1" spc="-39" dirty="0" smtClean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000" b="1" spc="-9" dirty="0" smtClean="0">
                <a:solidFill>
                  <a:srgbClr val="002060"/>
                </a:solidFill>
                <a:latin typeface="Calibri"/>
                <a:cs typeface="Calibri"/>
              </a:rPr>
              <a:t>τ</a:t>
            </a:r>
            <a:r>
              <a:rPr sz="2000" b="1" spc="0" dirty="0" smtClean="0">
                <a:solidFill>
                  <a:srgbClr val="002060"/>
                </a:solidFill>
                <a:latin typeface="Calibri"/>
                <a:cs typeface="Calibri"/>
              </a:rPr>
              <a:t>α ο</a:t>
            </a:r>
            <a:r>
              <a:rPr sz="2000" b="1" spc="-9" dirty="0" smtClean="0">
                <a:solidFill>
                  <a:srgbClr val="002060"/>
                </a:solidFill>
                <a:latin typeface="Calibri"/>
                <a:cs typeface="Calibri"/>
              </a:rPr>
              <a:t>π</a:t>
            </a:r>
            <a:r>
              <a:rPr sz="2000" b="1" spc="0" dirty="0" smtClean="0">
                <a:solidFill>
                  <a:srgbClr val="002060"/>
                </a:solidFill>
                <a:latin typeface="Calibri"/>
                <a:cs typeface="Calibri"/>
              </a:rPr>
              <a:t>οία ε</a:t>
            </a:r>
            <a:r>
              <a:rPr sz="2000" b="1" spc="-19" dirty="0" smtClean="0">
                <a:solidFill>
                  <a:srgbClr val="002060"/>
                </a:solidFill>
                <a:latin typeface="Calibri"/>
                <a:cs typeface="Calibri"/>
              </a:rPr>
              <a:t>ί</a:t>
            </a:r>
            <a:r>
              <a:rPr sz="2000" b="1" spc="0" dirty="0" smtClean="0">
                <a:solidFill>
                  <a:srgbClr val="002060"/>
                </a:solidFill>
                <a:latin typeface="Calibri"/>
                <a:cs typeface="Calibri"/>
              </a:rPr>
              <a:t>ναι δ</a:t>
            </a:r>
            <a:r>
              <a:rPr sz="2000" b="1" spc="-9" dirty="0" smtClean="0">
                <a:solidFill>
                  <a:srgbClr val="002060"/>
                </a:solidFill>
                <a:latin typeface="Calibri"/>
                <a:cs typeface="Calibri"/>
              </a:rPr>
              <a:t>ύ</a:t>
            </a:r>
            <a:r>
              <a:rPr sz="2000" b="1" spc="0" dirty="0" smtClean="0">
                <a:solidFill>
                  <a:srgbClr val="002060"/>
                </a:solidFill>
                <a:latin typeface="Calibri"/>
                <a:cs typeface="Calibri"/>
              </a:rPr>
              <a:t>σ</a:t>
            </a:r>
            <a:r>
              <a:rPr sz="2000" b="1" spc="-59" dirty="0" smtClean="0">
                <a:solidFill>
                  <a:srgbClr val="002060"/>
                </a:solidFill>
                <a:latin typeface="Calibri"/>
                <a:cs typeface="Calibri"/>
              </a:rPr>
              <a:t>κ</a:t>
            </a:r>
            <a:r>
              <a:rPr sz="2000" b="1" spc="-9" dirty="0" smtClean="0">
                <a:solidFill>
                  <a:srgbClr val="002060"/>
                </a:solidFill>
                <a:latin typeface="Calibri"/>
                <a:cs typeface="Calibri"/>
              </a:rPr>
              <a:t>ο</a:t>
            </a:r>
            <a:r>
              <a:rPr sz="2000" b="1" spc="-29" dirty="0" smtClean="0">
                <a:solidFill>
                  <a:srgbClr val="002060"/>
                </a:solidFill>
                <a:latin typeface="Calibri"/>
                <a:cs typeface="Calibri"/>
              </a:rPr>
              <a:t>λ</a:t>
            </a:r>
            <a:r>
              <a:rPr sz="2000" b="1" spc="0" dirty="0" smtClean="0">
                <a:solidFill>
                  <a:srgbClr val="002060"/>
                </a:solidFill>
                <a:latin typeface="Calibri"/>
                <a:cs typeface="Calibri"/>
              </a:rPr>
              <a:t>ο</a:t>
            </a:r>
            <a:r>
              <a:rPr sz="2000" b="1" spc="-4" dirty="0" smtClean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000" b="1" spc="0" dirty="0" smtClean="0">
                <a:solidFill>
                  <a:srgbClr val="002060"/>
                </a:solidFill>
                <a:latin typeface="Calibri"/>
                <a:cs typeface="Calibri"/>
              </a:rPr>
              <a:t>να </a:t>
            </a:r>
            <a:r>
              <a:rPr sz="2000" b="1" spc="-9" dirty="0" smtClean="0">
                <a:solidFill>
                  <a:srgbClr val="002060"/>
                </a:solidFill>
                <a:latin typeface="Calibri"/>
                <a:cs typeface="Calibri"/>
              </a:rPr>
              <a:t>δ</a:t>
            </a:r>
            <a:r>
              <a:rPr sz="2000" b="1" spc="0" dirty="0" smtClean="0">
                <a:solidFill>
                  <a:srgbClr val="002060"/>
                </a:solidFill>
                <a:latin typeface="Calibri"/>
                <a:cs typeface="Calibri"/>
              </a:rPr>
              <a:t>ιοικ</a:t>
            </a:r>
            <a:r>
              <a:rPr sz="2000" b="1" spc="9" dirty="0" smtClean="0">
                <a:solidFill>
                  <a:srgbClr val="002060"/>
                </a:solidFill>
                <a:latin typeface="Calibri"/>
                <a:cs typeface="Calibri"/>
              </a:rPr>
              <a:t>η</a:t>
            </a:r>
            <a:r>
              <a:rPr sz="2000" b="1" spc="0" dirty="0" smtClean="0">
                <a:solidFill>
                  <a:srgbClr val="002060"/>
                </a:solidFill>
                <a:latin typeface="Calibri"/>
                <a:cs typeface="Calibri"/>
              </a:rPr>
              <a:t>θούν</a:t>
            </a:r>
            <a:r>
              <a:rPr sz="2000" b="1" spc="-24" dirty="0" smtClean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000" b="1" spc="-25" dirty="0" smtClean="0">
                <a:solidFill>
                  <a:srgbClr val="002060"/>
                </a:solidFill>
                <a:latin typeface="Calibri"/>
                <a:cs typeface="Calibri"/>
              </a:rPr>
              <a:t>κ</a:t>
            </a:r>
            <a:r>
              <a:rPr sz="2000" b="1" spc="0" dirty="0" smtClean="0">
                <a:solidFill>
                  <a:srgbClr val="002060"/>
                </a:solidFill>
                <a:latin typeface="Calibri"/>
                <a:cs typeface="Calibri"/>
              </a:rPr>
              <a:t>ε</a:t>
            </a:r>
            <a:r>
              <a:rPr sz="2000" b="1" spc="9" dirty="0" smtClean="0">
                <a:solidFill>
                  <a:srgbClr val="002060"/>
                </a:solidFill>
                <a:latin typeface="Calibri"/>
                <a:cs typeface="Calibri"/>
              </a:rPr>
              <a:t>ν</a:t>
            </a:r>
            <a:r>
              <a:rPr sz="2000" b="1" spc="-9" dirty="0" smtClean="0">
                <a:solidFill>
                  <a:srgbClr val="002060"/>
                </a:solidFill>
                <a:latin typeface="Calibri"/>
                <a:cs typeface="Calibri"/>
              </a:rPr>
              <a:t>τ</a:t>
            </a:r>
            <a:r>
              <a:rPr sz="2000" b="1" spc="0" dirty="0" smtClean="0">
                <a:solidFill>
                  <a:srgbClr val="002060"/>
                </a:solidFill>
                <a:latin typeface="Calibri"/>
                <a:cs typeface="Calibri"/>
              </a:rPr>
              <a:t>ρι</a:t>
            </a:r>
            <a:r>
              <a:rPr sz="2000" b="1" spc="-54" dirty="0" smtClean="0">
                <a:solidFill>
                  <a:srgbClr val="002060"/>
                </a:solidFill>
                <a:latin typeface="Calibri"/>
                <a:cs typeface="Calibri"/>
              </a:rPr>
              <a:t>κ</a:t>
            </a:r>
            <a:r>
              <a:rPr sz="2000" b="1" spc="0" dirty="0" smtClean="0">
                <a:solidFill>
                  <a:srgbClr val="002060"/>
                </a:solidFill>
                <a:latin typeface="Calibri"/>
                <a:cs typeface="Calibri"/>
              </a:rPr>
              <a:t>ά.</a:t>
            </a:r>
            <a:endParaRPr sz="2000" b="1">
              <a:solidFill>
                <a:srgbClr val="002060"/>
              </a:solidFill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635752" y="2446020"/>
            <a:ext cx="5155692" cy="304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7294">
              <a:lnSpc>
                <a:spcPct val="101725"/>
              </a:lnSpc>
              <a:spcBef>
                <a:spcPts val="85"/>
              </a:spcBef>
            </a:pPr>
            <a:r>
              <a:rPr sz="1800" b="1" spc="100" dirty="0" smtClean="0">
                <a:solidFill>
                  <a:srgbClr val="C00000"/>
                </a:solidFill>
                <a:latin typeface="Calibri"/>
                <a:cs typeface="Calibri"/>
              </a:rPr>
              <a:t>ΜΕΙΟΝΕΚΤΗΜΑΤΑ</a:t>
            </a:r>
            <a:endParaRPr sz="1800" spc="100">
              <a:solidFill>
                <a:srgbClr val="C00000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4053840" y="6400799"/>
            <a:ext cx="8138159" cy="457198"/>
          </a:xfrm>
          <a:custGeom>
            <a:avLst/>
            <a:gdLst/>
            <a:ahLst/>
            <a:cxnLst/>
            <a:rect l="l" t="t" r="r" b="b"/>
            <a:pathLst>
              <a:path w="8138159" h="457198">
                <a:moveTo>
                  <a:pt x="0" y="457198"/>
                </a:moveTo>
                <a:lnTo>
                  <a:pt x="8138159" y="457198"/>
                </a:lnTo>
                <a:lnTo>
                  <a:pt x="8138159" y="0"/>
                </a:lnTo>
                <a:lnTo>
                  <a:pt x="0" y="0"/>
                </a:lnTo>
                <a:lnTo>
                  <a:pt x="0" y="457198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053840" y="6333744"/>
            <a:ext cx="8138159" cy="67056"/>
          </a:xfrm>
          <a:custGeom>
            <a:avLst/>
            <a:gdLst/>
            <a:ahLst/>
            <a:cxnLst/>
            <a:rect l="l" t="t" r="r" b="b"/>
            <a:pathLst>
              <a:path w="8138159" h="67055">
                <a:moveTo>
                  <a:pt x="0" y="67055"/>
                </a:moveTo>
                <a:lnTo>
                  <a:pt x="8138159" y="67055"/>
                </a:lnTo>
                <a:lnTo>
                  <a:pt x="8138159" y="0"/>
                </a:lnTo>
                <a:lnTo>
                  <a:pt x="0" y="0"/>
                </a:lnTo>
                <a:lnTo>
                  <a:pt x="0" y="67055"/>
                </a:lnTo>
                <a:close/>
              </a:path>
            </a:pathLst>
          </a:custGeom>
          <a:solidFill>
            <a:srgbClr val="7A7A7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535679" y="5423916"/>
            <a:ext cx="1037844" cy="1037844"/>
          </a:xfrm>
          <a:custGeom>
            <a:avLst/>
            <a:gdLst/>
            <a:ahLst/>
            <a:cxnLst/>
            <a:rect l="l" t="t" r="r" b="b"/>
            <a:pathLst>
              <a:path w="1037844" h="1037843">
                <a:moveTo>
                  <a:pt x="0" y="518922"/>
                </a:moveTo>
                <a:lnTo>
                  <a:pt x="518922" y="1037844"/>
                </a:lnTo>
                <a:lnTo>
                  <a:pt x="1037844" y="518922"/>
                </a:lnTo>
                <a:lnTo>
                  <a:pt x="518922" y="0"/>
                </a:lnTo>
                <a:lnTo>
                  <a:pt x="0" y="518922"/>
                </a:lnTo>
                <a:close/>
              </a:path>
            </a:pathLst>
          </a:custGeom>
          <a:solidFill>
            <a:srgbClr val="959FA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053840" y="1737360"/>
            <a:ext cx="7106411" cy="0"/>
          </a:xfrm>
          <a:custGeom>
            <a:avLst/>
            <a:gdLst/>
            <a:ahLst/>
            <a:cxnLst/>
            <a:rect l="l" t="t" r="r" b="b"/>
            <a:pathLst>
              <a:path w="7106411">
                <a:moveTo>
                  <a:pt x="0" y="0"/>
                </a:moveTo>
                <a:lnTo>
                  <a:pt x="7106411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535679" y="1629155"/>
            <a:ext cx="1037844" cy="1039368"/>
          </a:xfrm>
          <a:custGeom>
            <a:avLst/>
            <a:gdLst/>
            <a:ahLst/>
            <a:cxnLst/>
            <a:rect l="l" t="t" r="r" b="b"/>
            <a:pathLst>
              <a:path w="1037844" h="1039368">
                <a:moveTo>
                  <a:pt x="0" y="519684"/>
                </a:moveTo>
                <a:lnTo>
                  <a:pt x="518922" y="1039368"/>
                </a:lnTo>
                <a:lnTo>
                  <a:pt x="1037844" y="519684"/>
                </a:lnTo>
                <a:lnTo>
                  <a:pt x="518922" y="0"/>
                </a:lnTo>
                <a:lnTo>
                  <a:pt x="0" y="519684"/>
                </a:lnTo>
                <a:close/>
              </a:path>
            </a:pathLst>
          </a:custGeom>
          <a:solidFill>
            <a:srgbClr val="7A7A7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535679" y="2804160"/>
            <a:ext cx="1037844" cy="1037844"/>
          </a:xfrm>
          <a:custGeom>
            <a:avLst/>
            <a:gdLst/>
            <a:ahLst/>
            <a:cxnLst/>
            <a:rect l="l" t="t" r="r" b="b"/>
            <a:pathLst>
              <a:path w="1037844" h="1037843">
                <a:moveTo>
                  <a:pt x="0" y="518922"/>
                </a:moveTo>
                <a:lnTo>
                  <a:pt x="518922" y="1037844"/>
                </a:lnTo>
                <a:lnTo>
                  <a:pt x="1037844" y="518922"/>
                </a:lnTo>
                <a:lnTo>
                  <a:pt x="518922" y="0"/>
                </a:lnTo>
                <a:lnTo>
                  <a:pt x="0" y="518922"/>
                </a:lnTo>
                <a:close/>
              </a:path>
            </a:pathLst>
          </a:custGeom>
          <a:solidFill>
            <a:srgbClr val="90306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535679" y="4114800"/>
            <a:ext cx="1037844" cy="1037844"/>
          </a:xfrm>
          <a:custGeom>
            <a:avLst/>
            <a:gdLst/>
            <a:ahLst/>
            <a:cxnLst/>
            <a:rect l="l" t="t" r="r" b="b"/>
            <a:pathLst>
              <a:path w="1037844" h="1037844">
                <a:moveTo>
                  <a:pt x="0" y="518922"/>
                </a:moveTo>
                <a:lnTo>
                  <a:pt x="518922" y="1037844"/>
                </a:lnTo>
                <a:lnTo>
                  <a:pt x="1037844" y="518922"/>
                </a:lnTo>
                <a:lnTo>
                  <a:pt x="518922" y="0"/>
                </a:lnTo>
                <a:lnTo>
                  <a:pt x="0" y="518922"/>
                </a:lnTo>
                <a:close/>
              </a:path>
            </a:pathLst>
          </a:custGeom>
          <a:solidFill>
            <a:srgbClr val="B1314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0"/>
            <a:ext cx="4053840" cy="6858000"/>
          </a:xfrm>
          <a:custGeom>
            <a:avLst/>
            <a:gdLst/>
            <a:ahLst/>
            <a:cxnLst/>
            <a:rect l="l" t="t" r="r" b="b"/>
            <a:pathLst>
              <a:path w="4053840" h="6858000">
                <a:moveTo>
                  <a:pt x="4053840" y="0"/>
                </a:moveTo>
                <a:lnTo>
                  <a:pt x="0" y="0"/>
                </a:lnTo>
                <a:lnTo>
                  <a:pt x="0" y="6857999"/>
                </a:lnTo>
                <a:lnTo>
                  <a:pt x="4053840" y="6857999"/>
                </a:lnTo>
                <a:lnTo>
                  <a:pt x="405384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0"/>
            <a:ext cx="405384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275324" y="786129"/>
            <a:ext cx="2749242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 smtClean="0">
                <a:solidFill>
                  <a:srgbClr val="FFFF00"/>
                </a:solidFill>
                <a:latin typeface="Calibri"/>
                <a:cs typeface="Calibri"/>
              </a:rPr>
              <a:t>Ο</a:t>
            </a:r>
            <a:r>
              <a:rPr sz="4800" b="1" spc="9" baseline="3413" dirty="0" smtClean="0">
                <a:solidFill>
                  <a:srgbClr val="FFFF00"/>
                </a:solidFill>
                <a:latin typeface="Calibri"/>
                <a:cs typeface="Calibri"/>
              </a:rPr>
              <a:t>ρ</a:t>
            </a:r>
            <a:r>
              <a:rPr sz="4800" b="1" spc="0" baseline="3413" dirty="0" smtClean="0">
                <a:solidFill>
                  <a:srgbClr val="FFFF00"/>
                </a:solidFill>
                <a:latin typeface="Calibri"/>
                <a:cs typeface="Calibri"/>
              </a:rPr>
              <a:t>ιζό</a:t>
            </a:r>
            <a:r>
              <a:rPr sz="4800" b="1" spc="19" baseline="3413" dirty="0" smtClean="0">
                <a:solidFill>
                  <a:srgbClr val="FFFF00"/>
                </a:solidFill>
                <a:latin typeface="Calibri"/>
                <a:cs typeface="Calibri"/>
              </a:rPr>
              <a:t>ν</a:t>
            </a:r>
            <a:r>
              <a:rPr sz="4800" b="1" spc="0" baseline="3413" dirty="0" smtClean="0">
                <a:solidFill>
                  <a:srgbClr val="FFFF00"/>
                </a:solidFill>
                <a:latin typeface="Calibri"/>
                <a:cs typeface="Calibri"/>
              </a:rPr>
              <a:t>τια</a:t>
            </a:r>
            <a:r>
              <a:rPr sz="4800" b="1" spc="-14" baseline="3413" dirty="0" smtClean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 smtClean="0">
                <a:solidFill>
                  <a:srgbClr val="FFFF00"/>
                </a:solidFill>
                <a:latin typeface="Calibri"/>
                <a:cs typeface="Calibri"/>
              </a:rPr>
              <a:t>δομή</a:t>
            </a:r>
            <a:endParaRPr sz="3200">
              <a:solidFill>
                <a:srgbClr val="FFFF00"/>
              </a:solidFill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00600" y="1600200"/>
            <a:ext cx="5525389" cy="2876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u="heavy" spc="4" baseline="3413" smtClean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3600" b="1" u="heavy" spc="0" baseline="3413" smtClean="0">
                <a:solidFill>
                  <a:srgbClr val="FFFF00"/>
                </a:solidFill>
                <a:latin typeface="Calibri"/>
                <a:cs typeface="Calibri"/>
              </a:rPr>
              <a:t>Μορφές</a:t>
            </a:r>
            <a:r>
              <a:rPr sz="3600" b="1" u="heavy" spc="522" baseline="3413" smtClean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3600" b="1" u="heavy" spc="0" baseline="3413" smtClean="0">
                <a:solidFill>
                  <a:srgbClr val="FFFF00"/>
                </a:solidFill>
                <a:latin typeface="Calibri"/>
                <a:cs typeface="Calibri"/>
              </a:rPr>
              <a:t>ο</a:t>
            </a:r>
            <a:r>
              <a:rPr sz="3600" b="1" u="heavy" spc="-19" baseline="3413" smtClean="0">
                <a:solidFill>
                  <a:srgbClr val="FFFF00"/>
                </a:solidFill>
                <a:latin typeface="Calibri"/>
                <a:cs typeface="Calibri"/>
              </a:rPr>
              <a:t>ρ</a:t>
            </a:r>
            <a:r>
              <a:rPr sz="3600" b="1" u="heavy" spc="0" baseline="3413" smtClean="0">
                <a:solidFill>
                  <a:srgbClr val="FFFF00"/>
                </a:solidFill>
                <a:latin typeface="Calibri"/>
                <a:cs typeface="Calibri"/>
              </a:rPr>
              <a:t>γ</a:t>
            </a:r>
            <a:r>
              <a:rPr sz="3600" b="1" u="heavy" spc="-4" baseline="3413" smtClean="0">
                <a:solidFill>
                  <a:srgbClr val="FFFF00"/>
                </a:solidFill>
                <a:latin typeface="Calibri"/>
                <a:cs typeface="Calibri"/>
              </a:rPr>
              <a:t>α</a:t>
            </a:r>
            <a:r>
              <a:rPr sz="3600" b="1" u="heavy" spc="-14" baseline="3413" smtClean="0">
                <a:solidFill>
                  <a:srgbClr val="FFFF00"/>
                </a:solidFill>
                <a:latin typeface="Calibri"/>
                <a:cs typeface="Calibri"/>
              </a:rPr>
              <a:t>ν</a:t>
            </a:r>
            <a:r>
              <a:rPr sz="3600" b="1" u="heavy" spc="0" baseline="3413" smtClean="0">
                <a:solidFill>
                  <a:srgbClr val="FFFF00"/>
                </a:solidFill>
                <a:latin typeface="Calibri"/>
                <a:cs typeface="Calibri"/>
              </a:rPr>
              <a:t>ωτι</a:t>
            </a:r>
            <a:r>
              <a:rPr sz="3600" b="1" u="heavy" spc="-50" baseline="3413" smtClean="0">
                <a:solidFill>
                  <a:srgbClr val="FFFF00"/>
                </a:solidFill>
                <a:latin typeface="Calibri"/>
                <a:cs typeface="Calibri"/>
              </a:rPr>
              <a:t>κ</a:t>
            </a:r>
            <a:r>
              <a:rPr sz="3600" b="1" u="heavy" spc="-4" baseline="3413" smtClean="0">
                <a:solidFill>
                  <a:srgbClr val="FFFF00"/>
                </a:solidFill>
                <a:latin typeface="Calibri"/>
                <a:cs typeface="Calibri"/>
              </a:rPr>
              <a:t>ώ</a:t>
            </a:r>
            <a:r>
              <a:rPr sz="3600" b="1" u="heavy" spc="0" baseline="3413" smtClean="0">
                <a:solidFill>
                  <a:srgbClr val="FFFF00"/>
                </a:solidFill>
                <a:latin typeface="Calibri"/>
                <a:cs typeface="Calibri"/>
              </a:rPr>
              <a:t>ν</a:t>
            </a:r>
            <a:r>
              <a:rPr sz="3600" b="1" u="heavy" spc="512" baseline="3413" smtClean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3600" b="1" u="heavy" spc="0" baseline="3413" smtClean="0">
                <a:solidFill>
                  <a:srgbClr val="FFFF00"/>
                </a:solidFill>
                <a:latin typeface="Calibri"/>
                <a:cs typeface="Calibri"/>
              </a:rPr>
              <a:t>δο</a:t>
            </a:r>
            <a:r>
              <a:rPr lang="el-GR" sz="3600" b="1" u="heavy" spc="0" baseline="3413" dirty="0" err="1" smtClean="0">
                <a:solidFill>
                  <a:srgbClr val="FFFF00"/>
                </a:solidFill>
                <a:latin typeface="Calibri"/>
                <a:cs typeface="Calibri"/>
              </a:rPr>
              <a:t>μών</a:t>
            </a:r>
            <a:endParaRPr lang="el-GR" sz="3600" b="1" u="heavy" baseline="3413" dirty="0">
              <a:solidFill>
                <a:srgbClr val="FFFF00"/>
              </a:solidFill>
              <a:latin typeface="Calibri"/>
              <a:cs typeface="Calibri"/>
            </a:endParaRPr>
          </a:p>
          <a:p>
            <a:pPr marL="12700">
              <a:lnSpc>
                <a:spcPts val="2545"/>
              </a:lnSpc>
              <a:spcBef>
                <a:spcPts val="127"/>
              </a:spcBef>
            </a:pP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00600" y="1981200"/>
            <a:ext cx="5691615" cy="439672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8176">
              <a:lnSpc>
                <a:spcPts val="2565"/>
              </a:lnSpc>
              <a:spcBef>
                <a:spcPts val="128"/>
              </a:spcBef>
            </a:pPr>
            <a:r>
              <a:rPr sz="2400" spc="4" dirty="0" smtClean="0">
                <a:solidFill>
                  <a:srgbClr val="CE70A1"/>
                </a:solidFill>
                <a:latin typeface="MS UI Gothic"/>
                <a:cs typeface="MS UI Gothic"/>
              </a:rPr>
              <a:t>▪</a:t>
            </a:r>
            <a:r>
              <a:rPr sz="2400" b="1" spc="0" dirty="0" smtClean="0">
                <a:solidFill>
                  <a:srgbClr val="FFC000"/>
                </a:solidFill>
                <a:latin typeface="Calibri"/>
                <a:cs typeface="Calibri"/>
              </a:rPr>
              <a:t>Απλή</a:t>
            </a:r>
            <a:r>
              <a:rPr sz="2400" b="1" spc="-25" dirty="0" smtClean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2400" b="1" spc="-19" dirty="0" smtClean="0">
                <a:solidFill>
                  <a:srgbClr val="FFC000"/>
                </a:solidFill>
                <a:latin typeface="Calibri"/>
                <a:cs typeface="Calibri"/>
              </a:rPr>
              <a:t>ε</a:t>
            </a:r>
            <a:r>
              <a:rPr sz="2400" b="1" spc="0" dirty="0" smtClean="0">
                <a:solidFill>
                  <a:srgbClr val="FFC000"/>
                </a:solidFill>
                <a:latin typeface="Calibri"/>
                <a:cs typeface="Calibri"/>
              </a:rPr>
              <a:t>σω</a:t>
            </a:r>
            <a:r>
              <a:rPr sz="2400" b="1" spc="9" dirty="0" smtClean="0">
                <a:solidFill>
                  <a:srgbClr val="FFC000"/>
                </a:solidFill>
                <a:latin typeface="Calibri"/>
                <a:cs typeface="Calibri"/>
              </a:rPr>
              <a:t>τ</a:t>
            </a:r>
            <a:r>
              <a:rPr sz="2400" b="1" spc="0" dirty="0" smtClean="0">
                <a:solidFill>
                  <a:srgbClr val="FFC000"/>
                </a:solidFill>
                <a:latin typeface="Calibri"/>
                <a:cs typeface="Calibri"/>
              </a:rPr>
              <a:t>ερική</a:t>
            </a:r>
            <a:r>
              <a:rPr sz="2400" b="1" spc="-19" dirty="0" smtClean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2400" b="1" spc="0" dirty="0" smtClean="0">
                <a:solidFill>
                  <a:srgbClr val="FFC000"/>
                </a:solidFill>
                <a:latin typeface="Calibri"/>
                <a:cs typeface="Calibri"/>
              </a:rPr>
              <a:t>δ</a:t>
            </a:r>
            <a:r>
              <a:rPr sz="2400" b="1" spc="4" dirty="0" smtClean="0">
                <a:solidFill>
                  <a:srgbClr val="FFC000"/>
                </a:solidFill>
                <a:latin typeface="Calibri"/>
                <a:cs typeface="Calibri"/>
              </a:rPr>
              <a:t>ο</a:t>
            </a:r>
            <a:r>
              <a:rPr sz="2400" b="1" spc="0" dirty="0" smtClean="0">
                <a:solidFill>
                  <a:srgbClr val="FFC000"/>
                </a:solidFill>
                <a:latin typeface="Calibri"/>
                <a:cs typeface="Calibri"/>
              </a:rPr>
              <a:t>μή</a:t>
            </a:r>
            <a:endParaRPr sz="2400">
              <a:solidFill>
                <a:srgbClr val="FFC000"/>
              </a:solidFill>
              <a:latin typeface="Calibri"/>
              <a:cs typeface="Calibri"/>
            </a:endParaRPr>
          </a:p>
          <a:p>
            <a:pPr marL="469900" marR="38176">
              <a:lnSpc>
                <a:spcPts val="1975"/>
              </a:lnSpc>
            </a:pPr>
            <a:r>
              <a:rPr sz="3000" spc="-4" baseline="2578" dirty="0" smtClean="0">
                <a:solidFill>
                  <a:srgbClr val="CE70A1"/>
                </a:solidFill>
                <a:latin typeface="MS UI Gothic"/>
                <a:cs typeface="MS UI Gothic"/>
              </a:rPr>
              <a:t>▪</a:t>
            </a:r>
            <a:r>
              <a:rPr sz="3000" spc="0" baseline="2730" dirty="0" smtClean="0">
                <a:latin typeface="Calibri"/>
                <a:cs typeface="Calibri"/>
              </a:rPr>
              <a:t>Περιέ</a:t>
            </a:r>
            <a:r>
              <a:rPr sz="3000" spc="-25" baseline="2730" dirty="0" smtClean="0">
                <a:latin typeface="Calibri"/>
                <a:cs typeface="Calibri"/>
              </a:rPr>
              <a:t>χ</a:t>
            </a:r>
            <a:r>
              <a:rPr sz="3000" spc="0" baseline="2730" dirty="0" smtClean="0">
                <a:latin typeface="Calibri"/>
                <a:cs typeface="Calibri"/>
              </a:rPr>
              <a:t>ει</a:t>
            </a:r>
            <a:r>
              <a:rPr sz="3000" spc="-4" baseline="2730" dirty="0" smtClean="0">
                <a:latin typeface="Calibri"/>
                <a:cs typeface="Calibri"/>
              </a:rPr>
              <a:t> </a:t>
            </a:r>
            <a:r>
              <a:rPr sz="3000" spc="-9" baseline="2730" dirty="0" smtClean="0">
                <a:latin typeface="Calibri"/>
                <a:cs typeface="Calibri"/>
              </a:rPr>
              <a:t>τ</a:t>
            </a:r>
            <a:r>
              <a:rPr sz="3000" spc="0" baseline="2730" dirty="0" smtClean="0">
                <a:latin typeface="Calibri"/>
                <a:cs typeface="Calibri"/>
              </a:rPr>
              <a:t>ο</a:t>
            </a:r>
            <a:r>
              <a:rPr sz="3000" spc="-19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π</a:t>
            </a:r>
            <a:r>
              <a:rPr sz="3000" spc="-14" baseline="2730" dirty="0" smtClean="0">
                <a:latin typeface="Calibri"/>
                <a:cs typeface="Calibri"/>
              </a:rPr>
              <a:t>ο</a:t>
            </a:r>
            <a:r>
              <a:rPr sz="3000" spc="-29" baseline="2730" dirty="0" smtClean="0">
                <a:latin typeface="Calibri"/>
                <a:cs typeface="Calibri"/>
              </a:rPr>
              <a:t>λ</a:t>
            </a:r>
            <a:r>
              <a:rPr sz="3000" spc="0" baseline="2730" dirty="0" smtClean="0">
                <a:latin typeface="Calibri"/>
                <a:cs typeface="Calibri"/>
              </a:rPr>
              <a:t>ύ</a:t>
            </a:r>
            <a:r>
              <a:rPr sz="3000" spc="-4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δ</a:t>
            </a:r>
            <a:r>
              <a:rPr sz="3000" spc="-9" baseline="2730" dirty="0" smtClean="0">
                <a:latin typeface="Calibri"/>
                <a:cs typeface="Calibri"/>
              </a:rPr>
              <a:t>ύ</a:t>
            </a:r>
            <a:r>
              <a:rPr sz="3000" spc="0" baseline="2730" dirty="0" smtClean="0">
                <a:latin typeface="Calibri"/>
                <a:cs typeface="Calibri"/>
              </a:rPr>
              <a:t>ο ιερ</a:t>
            </a:r>
            <a:r>
              <a:rPr sz="3000" spc="4" baseline="2730" dirty="0" smtClean="0">
                <a:latin typeface="Calibri"/>
                <a:cs typeface="Calibri"/>
              </a:rPr>
              <a:t>α</a:t>
            </a:r>
            <a:r>
              <a:rPr sz="3000" spc="-9" baseline="2730" dirty="0" smtClean="0">
                <a:latin typeface="Calibri"/>
                <a:cs typeface="Calibri"/>
              </a:rPr>
              <a:t>ρ</a:t>
            </a:r>
            <a:r>
              <a:rPr sz="3000" spc="0" baseline="2730" dirty="0" smtClean="0">
                <a:latin typeface="Calibri"/>
                <a:cs typeface="Calibri"/>
              </a:rPr>
              <a:t>χι</a:t>
            </a:r>
            <a:r>
              <a:rPr sz="3000" spc="-59" baseline="2730" dirty="0" smtClean="0">
                <a:latin typeface="Calibri"/>
                <a:cs typeface="Calibri"/>
              </a:rPr>
              <a:t>κ</a:t>
            </a:r>
            <a:r>
              <a:rPr sz="3000" spc="0" baseline="2730" dirty="0" smtClean="0">
                <a:latin typeface="Calibri"/>
                <a:cs typeface="Calibri"/>
              </a:rPr>
              <a:t>ά</a:t>
            </a:r>
            <a:r>
              <a:rPr sz="3000" spc="-29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ε</a:t>
            </a:r>
            <a:r>
              <a:rPr sz="3000" spc="-4" baseline="2730" dirty="0" smtClean="0">
                <a:latin typeface="Calibri"/>
                <a:cs typeface="Calibri"/>
              </a:rPr>
              <a:t>π</a:t>
            </a:r>
            <a:r>
              <a:rPr sz="3000" spc="0" baseline="2730" dirty="0" smtClean="0">
                <a:latin typeface="Calibri"/>
                <a:cs typeface="Calibri"/>
              </a:rPr>
              <a:t>ίπ</a:t>
            </a:r>
            <a:r>
              <a:rPr sz="3000" spc="-29" baseline="2730" dirty="0" smtClean="0">
                <a:latin typeface="Calibri"/>
                <a:cs typeface="Calibri"/>
              </a:rPr>
              <a:t>ε</a:t>
            </a:r>
            <a:r>
              <a:rPr sz="3000" spc="0" baseline="2730" dirty="0" smtClean="0">
                <a:latin typeface="Calibri"/>
                <a:cs typeface="Calibri"/>
              </a:rPr>
              <a:t>δα</a:t>
            </a:r>
            <a:r>
              <a:rPr sz="3000" spc="-9" baseline="2730" dirty="0" smtClean="0">
                <a:latin typeface="Calibri"/>
                <a:cs typeface="Calibri"/>
              </a:rPr>
              <a:t> </a:t>
            </a:r>
            <a:r>
              <a:rPr sz="3000" spc="-59" baseline="2730" dirty="0" smtClean="0">
                <a:latin typeface="Calibri"/>
                <a:cs typeface="Calibri"/>
              </a:rPr>
              <a:t>κ</a:t>
            </a:r>
            <a:r>
              <a:rPr sz="3000" spc="0" baseline="2730" dirty="0" smtClean="0">
                <a:latin typeface="Calibri"/>
                <a:cs typeface="Calibri"/>
              </a:rPr>
              <a:t>αι</a:t>
            </a:r>
            <a:endParaRPr sz="2000">
              <a:latin typeface="Calibri"/>
              <a:cs typeface="Calibri"/>
            </a:endParaRPr>
          </a:p>
          <a:p>
            <a:pPr marL="469900" marR="38176">
              <a:lnSpc>
                <a:spcPts val="1860"/>
              </a:lnSpc>
            </a:pPr>
            <a:r>
              <a:rPr sz="3000" spc="0" baseline="1365" dirty="0" smtClean="0">
                <a:latin typeface="Calibri"/>
                <a:cs typeface="Calibri"/>
              </a:rPr>
              <a:t>συνα</a:t>
            </a:r>
            <a:r>
              <a:rPr sz="3000" spc="9" baseline="1365" dirty="0" smtClean="0">
                <a:latin typeface="Calibri"/>
                <a:cs typeface="Calibri"/>
              </a:rPr>
              <a:t>ν</a:t>
            </a:r>
            <a:r>
              <a:rPr sz="3000" spc="-9" baseline="1365" dirty="0" smtClean="0">
                <a:latin typeface="Calibri"/>
                <a:cs typeface="Calibri"/>
              </a:rPr>
              <a:t>τ</a:t>
            </a:r>
            <a:r>
              <a:rPr sz="3000" spc="0" baseline="1365" dirty="0" smtClean="0">
                <a:latin typeface="Calibri"/>
                <a:cs typeface="Calibri"/>
              </a:rPr>
              <a:t>ά</a:t>
            </a:r>
            <a:r>
              <a:rPr sz="3000" spc="4" baseline="1365" dirty="0" smtClean="0">
                <a:latin typeface="Calibri"/>
                <a:cs typeface="Calibri"/>
              </a:rPr>
              <a:t>τ</a:t>
            </a:r>
            <a:r>
              <a:rPr sz="3000" spc="0" baseline="1365" dirty="0" smtClean="0">
                <a:latin typeface="Calibri"/>
                <a:cs typeface="Calibri"/>
              </a:rPr>
              <a:t>ε</a:t>
            </a:r>
            <a:r>
              <a:rPr sz="3000" spc="-9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σε</a:t>
            </a:r>
            <a:r>
              <a:rPr sz="3000" spc="-4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μι</a:t>
            </a:r>
            <a:r>
              <a:rPr sz="3000" spc="-9" baseline="1365" dirty="0" smtClean="0">
                <a:latin typeface="Calibri"/>
                <a:cs typeface="Calibri"/>
              </a:rPr>
              <a:t>κ</a:t>
            </a:r>
            <a:r>
              <a:rPr sz="3000" spc="0" baseline="1365" dirty="0" smtClean="0">
                <a:latin typeface="Calibri"/>
                <a:cs typeface="Calibri"/>
              </a:rPr>
              <a:t>ρο</a:t>
            </a:r>
            <a:r>
              <a:rPr sz="3000" spc="-4" baseline="1365" dirty="0" smtClean="0">
                <a:latin typeface="Calibri"/>
                <a:cs typeface="Calibri"/>
              </a:rPr>
              <a:t>ύ</a:t>
            </a:r>
            <a:r>
              <a:rPr sz="3000" spc="0" baseline="1365" dirty="0" smtClean="0">
                <a:latin typeface="Calibri"/>
                <a:cs typeface="Calibri"/>
              </a:rPr>
              <a:t>ς</a:t>
            </a:r>
            <a:r>
              <a:rPr sz="3000" spc="-14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α</a:t>
            </a:r>
            <a:r>
              <a:rPr sz="3000" spc="-4" baseline="1365" dirty="0" smtClean="0">
                <a:latin typeface="Calibri"/>
                <a:cs typeface="Calibri"/>
              </a:rPr>
              <a:t>θ</a:t>
            </a:r>
            <a:r>
              <a:rPr sz="3000" spc="0" baseline="1365" dirty="0" smtClean="0">
                <a:latin typeface="Calibri"/>
                <a:cs typeface="Calibri"/>
              </a:rPr>
              <a:t>λ</a:t>
            </a:r>
            <a:r>
              <a:rPr sz="3000" spc="-34" baseline="1365" dirty="0" smtClean="0">
                <a:latin typeface="Calibri"/>
                <a:cs typeface="Calibri"/>
              </a:rPr>
              <a:t>η</a:t>
            </a:r>
            <a:r>
              <a:rPr sz="3000" spc="0" baseline="1365" dirty="0" smtClean="0">
                <a:latin typeface="Calibri"/>
                <a:cs typeface="Calibri"/>
              </a:rPr>
              <a:t>τ</a:t>
            </a:r>
            <a:r>
              <a:rPr sz="3000" spc="4" baseline="1365" dirty="0" smtClean="0">
                <a:latin typeface="Calibri"/>
                <a:cs typeface="Calibri"/>
              </a:rPr>
              <a:t>ι</a:t>
            </a:r>
            <a:r>
              <a:rPr sz="3000" spc="-59" baseline="1365" dirty="0" smtClean="0">
                <a:latin typeface="Calibri"/>
                <a:cs typeface="Calibri"/>
              </a:rPr>
              <a:t>κ</a:t>
            </a:r>
            <a:r>
              <a:rPr sz="3000" spc="0" baseline="1365" dirty="0" smtClean="0">
                <a:latin typeface="Calibri"/>
                <a:cs typeface="Calibri"/>
              </a:rPr>
              <a:t>ο</a:t>
            </a:r>
            <a:r>
              <a:rPr sz="3000" spc="-4" baseline="1365" dirty="0" smtClean="0">
                <a:latin typeface="Calibri"/>
                <a:cs typeface="Calibri"/>
              </a:rPr>
              <a:t>ύ</a:t>
            </a:r>
            <a:r>
              <a:rPr sz="3000" spc="0" baseline="1365" dirty="0" smtClean="0">
                <a:latin typeface="Calibri"/>
                <a:cs typeface="Calibri"/>
              </a:rPr>
              <a:t>ς</a:t>
            </a:r>
            <a:r>
              <a:rPr sz="3000" spc="-14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ο</a:t>
            </a:r>
            <a:r>
              <a:rPr sz="3000" spc="-9" baseline="1365" dirty="0" smtClean="0">
                <a:latin typeface="Calibri"/>
                <a:cs typeface="Calibri"/>
              </a:rPr>
              <a:t>ρ</a:t>
            </a:r>
            <a:r>
              <a:rPr sz="3000" spc="4" baseline="1365" dirty="0" smtClean="0">
                <a:latin typeface="Calibri"/>
                <a:cs typeface="Calibri"/>
              </a:rPr>
              <a:t>γ</a:t>
            </a:r>
            <a:r>
              <a:rPr sz="3000" spc="0" baseline="1365" dirty="0" smtClean="0">
                <a:latin typeface="Calibri"/>
                <a:cs typeface="Calibri"/>
              </a:rPr>
              <a:t>αν</a:t>
            </a:r>
            <a:r>
              <a:rPr sz="3000" spc="4" baseline="1365" dirty="0" smtClean="0">
                <a:latin typeface="Calibri"/>
                <a:cs typeface="Calibri"/>
              </a:rPr>
              <a:t>ι</a:t>
            </a:r>
            <a:r>
              <a:rPr sz="3000" spc="0" baseline="1365" dirty="0" smtClean="0">
                <a:latin typeface="Calibri"/>
                <a:cs typeface="Calibri"/>
              </a:rPr>
              <a:t>σ</a:t>
            </a:r>
            <a:r>
              <a:rPr sz="3000" spc="-19" baseline="1365" dirty="0" smtClean="0">
                <a:latin typeface="Calibri"/>
                <a:cs typeface="Calibri"/>
              </a:rPr>
              <a:t>μ</a:t>
            </a:r>
            <a:r>
              <a:rPr sz="3000" spc="0" baseline="1365" dirty="0" smtClean="0">
                <a:latin typeface="Calibri"/>
                <a:cs typeface="Calibri"/>
              </a:rPr>
              <a:t>ο</a:t>
            </a:r>
            <a:r>
              <a:rPr sz="3000" spc="-4" baseline="1365" dirty="0" smtClean="0">
                <a:latin typeface="Calibri"/>
                <a:cs typeface="Calibri"/>
              </a:rPr>
              <a:t>ύ</a:t>
            </a:r>
            <a:r>
              <a:rPr sz="3000" spc="0" baseline="1365" dirty="0" smtClean="0">
                <a:latin typeface="Calibri"/>
                <a:cs typeface="Calibri"/>
              </a:rPr>
              <a:t>ς</a:t>
            </a:r>
            <a:endParaRPr sz="2000">
              <a:latin typeface="Calibri"/>
              <a:cs typeface="Calibri"/>
            </a:endParaRPr>
          </a:p>
          <a:p>
            <a:pPr marL="469900" marR="38176">
              <a:lnSpc>
                <a:spcPts val="1980"/>
              </a:lnSpc>
              <a:spcBef>
                <a:spcPts val="5"/>
              </a:spcBef>
            </a:pPr>
            <a:r>
              <a:rPr sz="3000" spc="-4" baseline="2578" dirty="0" smtClean="0">
                <a:solidFill>
                  <a:srgbClr val="CE70A1"/>
                </a:solidFill>
                <a:latin typeface="MS UI Gothic"/>
                <a:cs typeface="MS UI Gothic"/>
              </a:rPr>
              <a:t>▪</a:t>
            </a:r>
            <a:r>
              <a:rPr sz="3000" spc="0" baseline="2730" dirty="0" smtClean="0">
                <a:latin typeface="Calibri"/>
                <a:cs typeface="Calibri"/>
              </a:rPr>
              <a:t>Τμη</a:t>
            </a:r>
            <a:r>
              <a:rPr sz="3000" spc="-9" baseline="2730" dirty="0" smtClean="0">
                <a:latin typeface="Calibri"/>
                <a:cs typeface="Calibri"/>
              </a:rPr>
              <a:t>μ</a:t>
            </a:r>
            <a:r>
              <a:rPr sz="3000" spc="0" baseline="2730" dirty="0" smtClean="0">
                <a:latin typeface="Calibri"/>
                <a:cs typeface="Calibri"/>
              </a:rPr>
              <a:t>ατο</a:t>
            </a:r>
            <a:r>
              <a:rPr sz="3000" spc="-9" baseline="2730" dirty="0" smtClean="0">
                <a:latin typeface="Calibri"/>
                <a:cs typeface="Calibri"/>
              </a:rPr>
              <a:t>π</a:t>
            </a:r>
            <a:r>
              <a:rPr sz="3000" spc="0" baseline="2730" dirty="0" smtClean="0">
                <a:latin typeface="Calibri"/>
                <a:cs typeface="Calibri"/>
              </a:rPr>
              <a:t>οίηση</a:t>
            </a:r>
            <a:r>
              <a:rPr sz="3000" spc="-44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με</a:t>
            </a:r>
            <a:r>
              <a:rPr sz="3000" spc="-4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βάση</a:t>
            </a:r>
            <a:r>
              <a:rPr sz="3000" spc="-19" baseline="2730" dirty="0" smtClean="0">
                <a:latin typeface="Calibri"/>
                <a:cs typeface="Calibri"/>
              </a:rPr>
              <a:t> </a:t>
            </a:r>
            <a:r>
              <a:rPr sz="3000" spc="-9" baseline="2730" dirty="0" smtClean="0">
                <a:latin typeface="Calibri"/>
                <a:cs typeface="Calibri"/>
              </a:rPr>
              <a:t>τ</a:t>
            </a:r>
            <a:r>
              <a:rPr sz="3000" spc="0" baseline="2730" dirty="0" smtClean="0">
                <a:latin typeface="Calibri"/>
                <a:cs typeface="Calibri"/>
              </a:rPr>
              <a:t>ο</a:t>
            </a:r>
            <a:r>
              <a:rPr sz="3000" spc="-4" baseline="2730" dirty="0" smtClean="0">
                <a:latin typeface="Calibri"/>
                <a:cs typeface="Calibri"/>
              </a:rPr>
              <a:t>υ</a:t>
            </a:r>
            <a:r>
              <a:rPr sz="3000" spc="0" baseline="2730" dirty="0" smtClean="0">
                <a:latin typeface="Calibri"/>
                <a:cs typeface="Calibri"/>
              </a:rPr>
              <a:t>ς </a:t>
            </a:r>
            <a:r>
              <a:rPr sz="3000" spc="19" baseline="2730" dirty="0" smtClean="0">
                <a:latin typeface="Calibri"/>
                <a:cs typeface="Calibri"/>
              </a:rPr>
              <a:t>σ</a:t>
            </a:r>
            <a:r>
              <a:rPr sz="3000" spc="-9" baseline="2730" dirty="0" smtClean="0">
                <a:latin typeface="Calibri"/>
                <a:cs typeface="Calibri"/>
              </a:rPr>
              <a:t>τ</a:t>
            </a:r>
            <a:r>
              <a:rPr sz="3000" spc="0" baseline="2730" dirty="0" smtClean="0">
                <a:latin typeface="Calibri"/>
                <a:cs typeface="Calibri"/>
              </a:rPr>
              <a:t>ό</a:t>
            </a:r>
            <a:r>
              <a:rPr sz="3000" spc="-25" baseline="2730" dirty="0" smtClean="0">
                <a:latin typeface="Calibri"/>
                <a:cs typeface="Calibri"/>
              </a:rPr>
              <a:t>χ</a:t>
            </a:r>
            <a:r>
              <a:rPr sz="3000" spc="0" baseline="2730" dirty="0" smtClean="0">
                <a:latin typeface="Calibri"/>
                <a:cs typeface="Calibri"/>
              </a:rPr>
              <a:t>ο</a:t>
            </a:r>
            <a:r>
              <a:rPr sz="3000" spc="-4" baseline="2730" dirty="0" smtClean="0">
                <a:latin typeface="Calibri"/>
                <a:cs typeface="Calibri"/>
              </a:rPr>
              <a:t>υ</a:t>
            </a:r>
            <a:r>
              <a:rPr sz="3000" spc="0" baseline="2730" dirty="0" smtClean="0">
                <a:latin typeface="Calibri"/>
                <a:cs typeface="Calibri"/>
              </a:rPr>
              <a:t>ς</a:t>
            </a:r>
            <a:r>
              <a:rPr sz="3000" spc="-25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προς</a:t>
            </a:r>
            <a:endParaRPr sz="2000">
              <a:latin typeface="Calibri"/>
              <a:cs typeface="Calibri"/>
            </a:endParaRPr>
          </a:p>
          <a:p>
            <a:pPr marL="469900" marR="38176">
              <a:lnSpc>
                <a:spcPts val="1920"/>
              </a:lnSpc>
            </a:pPr>
            <a:r>
              <a:rPr sz="3000" spc="0" baseline="2730" dirty="0" smtClean="0">
                <a:latin typeface="Calibri"/>
                <a:cs typeface="Calibri"/>
              </a:rPr>
              <a:t>ε</a:t>
            </a:r>
            <a:r>
              <a:rPr sz="3000" spc="-4" baseline="2730" dirty="0" smtClean="0">
                <a:latin typeface="Calibri"/>
                <a:cs typeface="Calibri"/>
              </a:rPr>
              <a:t>π</a:t>
            </a:r>
            <a:r>
              <a:rPr sz="3000" spc="-19" baseline="2730" dirty="0" smtClean="0">
                <a:latin typeface="Calibri"/>
                <a:cs typeface="Calibri"/>
              </a:rPr>
              <a:t>ί</a:t>
            </a:r>
            <a:r>
              <a:rPr sz="3000" spc="0" baseline="2730" dirty="0" smtClean="0">
                <a:latin typeface="Calibri"/>
                <a:cs typeface="Calibri"/>
              </a:rPr>
              <a:t>τευξη</a:t>
            </a:r>
            <a:r>
              <a:rPr sz="3000" spc="-14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(πχ.</a:t>
            </a:r>
            <a:r>
              <a:rPr sz="3000" spc="-9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οι</a:t>
            </a:r>
            <a:r>
              <a:rPr sz="3000" spc="-54" baseline="2730" dirty="0" smtClean="0">
                <a:latin typeface="Calibri"/>
                <a:cs typeface="Calibri"/>
              </a:rPr>
              <a:t>κ</a:t>
            </a:r>
            <a:r>
              <a:rPr sz="3000" spc="0" baseline="2730" dirty="0" smtClean="0">
                <a:latin typeface="Calibri"/>
                <a:cs typeface="Calibri"/>
              </a:rPr>
              <a:t>ονομι</a:t>
            </a:r>
            <a:r>
              <a:rPr sz="3000" spc="-54" baseline="2730" dirty="0" smtClean="0">
                <a:latin typeface="Calibri"/>
                <a:cs typeface="Calibri"/>
              </a:rPr>
              <a:t>κ</a:t>
            </a:r>
            <a:r>
              <a:rPr sz="3000" spc="-50" baseline="2730" dirty="0" smtClean="0">
                <a:latin typeface="Calibri"/>
                <a:cs typeface="Calibri"/>
              </a:rPr>
              <a:t>ό</a:t>
            </a:r>
            <a:r>
              <a:rPr sz="3000" spc="0" baseline="2730" dirty="0" smtClean="0">
                <a:latin typeface="Calibri"/>
                <a:cs typeface="Calibri"/>
              </a:rPr>
              <a:t>,</a:t>
            </a:r>
            <a:r>
              <a:rPr sz="3000" spc="-39" baseline="2730" dirty="0" smtClean="0">
                <a:latin typeface="Calibri"/>
                <a:cs typeface="Calibri"/>
              </a:rPr>
              <a:t> </a:t>
            </a:r>
            <a:r>
              <a:rPr sz="3000" spc="-9" baseline="2730" dirty="0" smtClean="0">
                <a:latin typeface="Calibri"/>
                <a:cs typeface="Calibri"/>
              </a:rPr>
              <a:t>μ</a:t>
            </a:r>
            <a:r>
              <a:rPr sz="3000" spc="0" baseline="2730" dirty="0" smtClean="0">
                <a:latin typeface="Calibri"/>
                <a:cs typeface="Calibri"/>
              </a:rPr>
              <a:t>άρ</a:t>
            </a:r>
            <a:r>
              <a:rPr sz="3000" spc="-19" baseline="2730" dirty="0" smtClean="0">
                <a:latin typeface="Calibri"/>
                <a:cs typeface="Calibri"/>
              </a:rPr>
              <a:t>κ</a:t>
            </a:r>
            <a:r>
              <a:rPr sz="3000" spc="0" baseline="2730" dirty="0" smtClean="0">
                <a:latin typeface="Calibri"/>
                <a:cs typeface="Calibri"/>
              </a:rPr>
              <a:t>ετ</a:t>
            </a:r>
            <a:r>
              <a:rPr sz="3000" spc="-19" baseline="2730" dirty="0" smtClean="0">
                <a:latin typeface="Calibri"/>
                <a:cs typeface="Calibri"/>
              </a:rPr>
              <a:t>ι</a:t>
            </a:r>
            <a:r>
              <a:rPr sz="3000" spc="0" baseline="2730" dirty="0" smtClean="0">
                <a:latin typeface="Calibri"/>
                <a:cs typeface="Calibri"/>
              </a:rPr>
              <a:t>ν</a:t>
            </a:r>
            <a:r>
              <a:rPr sz="3000" spc="4" baseline="2730" dirty="0" smtClean="0">
                <a:latin typeface="Calibri"/>
                <a:cs typeface="Calibri"/>
              </a:rPr>
              <a:t>γ</a:t>
            </a:r>
            <a:r>
              <a:rPr sz="3000" spc="0" baseline="2730" dirty="0" smtClean="0">
                <a:latin typeface="Calibri"/>
                <a:cs typeface="Calibri"/>
              </a:rPr>
              <a:t>κ</a:t>
            </a:r>
            <a:r>
              <a:rPr sz="3000" spc="-29" baseline="2730" dirty="0" smtClean="0">
                <a:latin typeface="Calibri"/>
                <a:cs typeface="Calibri"/>
              </a:rPr>
              <a:t> </a:t>
            </a:r>
            <a:r>
              <a:rPr sz="3000" spc="-4" baseline="2730" dirty="0" smtClean="0">
                <a:latin typeface="Calibri"/>
                <a:cs typeface="Calibri"/>
              </a:rPr>
              <a:t>υ</a:t>
            </a:r>
            <a:r>
              <a:rPr sz="3000" spc="0" baseline="2730" dirty="0" smtClean="0">
                <a:latin typeface="Calibri"/>
                <a:cs typeface="Calibri"/>
              </a:rPr>
              <a:t>πηρ</a:t>
            </a:r>
            <a:r>
              <a:rPr sz="3000" spc="-25" baseline="2730" dirty="0" smtClean="0">
                <a:latin typeface="Calibri"/>
                <a:cs typeface="Calibri"/>
              </a:rPr>
              <a:t>ε</a:t>
            </a:r>
            <a:r>
              <a:rPr sz="3000" spc="0" baseline="2730" dirty="0" smtClean="0">
                <a:latin typeface="Calibri"/>
                <a:cs typeface="Calibri"/>
              </a:rPr>
              <a:t>σι</a:t>
            </a:r>
            <a:r>
              <a:rPr sz="3000" spc="-9" baseline="2730" dirty="0" smtClean="0">
                <a:latin typeface="Calibri"/>
                <a:cs typeface="Calibri"/>
              </a:rPr>
              <a:t>ώ</a:t>
            </a:r>
            <a:r>
              <a:rPr sz="3000" spc="0" baseline="2730" dirty="0" smtClean="0">
                <a:latin typeface="Calibri"/>
                <a:cs typeface="Calibri"/>
              </a:rPr>
              <a:t>ν,</a:t>
            </a:r>
            <a:endParaRPr sz="2000">
              <a:latin typeface="Calibri"/>
              <a:cs typeface="Calibri"/>
            </a:endParaRPr>
          </a:p>
          <a:p>
            <a:pPr marL="469900" marR="38176">
              <a:lnSpc>
                <a:spcPts val="1845"/>
              </a:lnSpc>
            </a:pPr>
            <a:r>
              <a:rPr sz="3000" spc="0" baseline="1365" dirty="0" smtClean="0">
                <a:latin typeface="Calibri"/>
                <a:cs typeface="Calibri"/>
              </a:rPr>
              <a:t>δη</a:t>
            </a:r>
            <a:r>
              <a:rPr sz="3000" spc="-9" baseline="1365" dirty="0" smtClean="0">
                <a:latin typeface="Calibri"/>
                <a:cs typeface="Calibri"/>
              </a:rPr>
              <a:t>μ</a:t>
            </a:r>
            <a:r>
              <a:rPr sz="3000" spc="0" baseline="1365" dirty="0" smtClean="0">
                <a:latin typeface="Calibri"/>
                <a:cs typeface="Calibri"/>
              </a:rPr>
              <a:t>όσιες</a:t>
            </a:r>
            <a:r>
              <a:rPr sz="3000" spc="-14" baseline="1365" dirty="0" smtClean="0">
                <a:latin typeface="Calibri"/>
                <a:cs typeface="Calibri"/>
              </a:rPr>
              <a:t> </a:t>
            </a:r>
            <a:r>
              <a:rPr sz="3000" spc="9" baseline="1365" dirty="0" smtClean="0">
                <a:latin typeface="Calibri"/>
                <a:cs typeface="Calibri"/>
              </a:rPr>
              <a:t>σ</a:t>
            </a:r>
            <a:r>
              <a:rPr sz="3000" spc="-25" baseline="1365" dirty="0" smtClean="0">
                <a:latin typeface="Calibri"/>
                <a:cs typeface="Calibri"/>
              </a:rPr>
              <a:t>χέ</a:t>
            </a:r>
            <a:r>
              <a:rPr sz="3000" spc="0" baseline="1365" dirty="0" smtClean="0">
                <a:latin typeface="Calibri"/>
                <a:cs typeface="Calibri"/>
              </a:rPr>
              <a:t>σει</a:t>
            </a:r>
            <a:r>
              <a:rPr sz="3000" spc="4" baseline="1365" dirty="0" smtClean="0">
                <a:latin typeface="Calibri"/>
                <a:cs typeface="Calibri"/>
              </a:rPr>
              <a:t>ς</a:t>
            </a:r>
            <a:r>
              <a:rPr sz="3000" spc="0" baseline="1365" dirty="0" smtClean="0">
                <a:latin typeface="Calibri"/>
                <a:cs typeface="Calibri"/>
              </a:rPr>
              <a:t>,</a:t>
            </a:r>
            <a:r>
              <a:rPr sz="3000" spc="-29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κ</a:t>
            </a:r>
            <a:r>
              <a:rPr sz="3000" spc="-14" baseline="1365" dirty="0" smtClean="0">
                <a:latin typeface="Calibri"/>
                <a:cs typeface="Calibri"/>
              </a:rPr>
              <a:t>λ</a:t>
            </a:r>
            <a:r>
              <a:rPr sz="3000" spc="0" baseline="1365" dirty="0" smtClean="0">
                <a:latin typeface="Calibri"/>
                <a:cs typeface="Calibri"/>
              </a:rPr>
              <a:t>π.)</a:t>
            </a:r>
            <a:endParaRPr sz="2000">
              <a:latin typeface="Calibri"/>
              <a:cs typeface="Calibri"/>
            </a:endParaRPr>
          </a:p>
          <a:p>
            <a:pPr marL="12700" marR="38176">
              <a:lnSpc>
                <a:spcPts val="2380"/>
              </a:lnSpc>
              <a:spcBef>
                <a:spcPts val="26"/>
              </a:spcBef>
            </a:pPr>
            <a:r>
              <a:rPr sz="3600" spc="4" baseline="2148" dirty="0" smtClean="0">
                <a:solidFill>
                  <a:srgbClr val="CE70A1"/>
                </a:solidFill>
                <a:latin typeface="MS UI Gothic"/>
                <a:cs typeface="MS UI Gothic"/>
              </a:rPr>
              <a:t>▪</a:t>
            </a:r>
            <a:r>
              <a:rPr sz="3600" b="1" spc="0" baseline="2275" dirty="0" smtClean="0">
                <a:solidFill>
                  <a:srgbClr val="FFC000"/>
                </a:solidFill>
                <a:latin typeface="Calibri"/>
                <a:cs typeface="Calibri"/>
              </a:rPr>
              <a:t>Εσ</a:t>
            </a:r>
            <a:r>
              <a:rPr sz="3600" b="1" spc="9" baseline="2275" dirty="0" smtClean="0">
                <a:solidFill>
                  <a:srgbClr val="FFC000"/>
                </a:solidFill>
                <a:latin typeface="Calibri"/>
                <a:cs typeface="Calibri"/>
              </a:rPr>
              <a:t>ω</a:t>
            </a:r>
            <a:r>
              <a:rPr sz="3600" b="1" spc="0" baseline="2275" dirty="0" smtClean="0">
                <a:solidFill>
                  <a:srgbClr val="FFC000"/>
                </a:solidFill>
                <a:latin typeface="Calibri"/>
                <a:cs typeface="Calibri"/>
              </a:rPr>
              <a:t>τ</a:t>
            </a:r>
            <a:r>
              <a:rPr sz="3600" b="1" spc="4" baseline="2275" dirty="0" smtClean="0">
                <a:solidFill>
                  <a:srgbClr val="FFC000"/>
                </a:solidFill>
                <a:latin typeface="Calibri"/>
                <a:cs typeface="Calibri"/>
              </a:rPr>
              <a:t>ε</a:t>
            </a:r>
            <a:r>
              <a:rPr sz="3600" b="1" spc="0" baseline="2275" dirty="0" smtClean="0">
                <a:solidFill>
                  <a:srgbClr val="FFC000"/>
                </a:solidFill>
                <a:latin typeface="Calibri"/>
                <a:cs typeface="Calibri"/>
              </a:rPr>
              <a:t>ρική</a:t>
            </a:r>
            <a:r>
              <a:rPr sz="3600" b="1" spc="-25" baseline="2275" dirty="0" smtClean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3600" b="1" spc="0" baseline="2275" dirty="0" smtClean="0">
                <a:solidFill>
                  <a:srgbClr val="FFC000"/>
                </a:solidFill>
                <a:latin typeface="Calibri"/>
                <a:cs typeface="Calibri"/>
              </a:rPr>
              <a:t>δ</a:t>
            </a:r>
            <a:r>
              <a:rPr sz="3600" b="1" spc="4" baseline="2275" dirty="0" smtClean="0">
                <a:solidFill>
                  <a:srgbClr val="FFC000"/>
                </a:solidFill>
                <a:latin typeface="Calibri"/>
                <a:cs typeface="Calibri"/>
              </a:rPr>
              <a:t>ο</a:t>
            </a:r>
            <a:r>
              <a:rPr sz="3600" b="1" spc="0" baseline="2275" dirty="0" smtClean="0">
                <a:solidFill>
                  <a:srgbClr val="FFC000"/>
                </a:solidFill>
                <a:latin typeface="Calibri"/>
                <a:cs typeface="Calibri"/>
              </a:rPr>
              <a:t>μή</a:t>
            </a:r>
            <a:r>
              <a:rPr sz="3600" b="1" spc="-19" baseline="2275" dirty="0" smtClean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3600" b="1" spc="0" baseline="2275" dirty="0" smtClean="0">
                <a:solidFill>
                  <a:srgbClr val="FFC000"/>
                </a:solidFill>
                <a:latin typeface="Calibri"/>
                <a:cs typeface="Calibri"/>
              </a:rPr>
              <a:t>με</a:t>
            </a:r>
            <a:r>
              <a:rPr sz="3600" b="1" spc="-19" baseline="2275" dirty="0" smtClean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3600" b="1" spc="0" baseline="2275" dirty="0" smtClean="0">
                <a:solidFill>
                  <a:srgbClr val="FFC000"/>
                </a:solidFill>
                <a:latin typeface="Calibri"/>
                <a:cs typeface="Calibri"/>
              </a:rPr>
              <a:t>β</a:t>
            </a:r>
            <a:r>
              <a:rPr sz="3600" b="1" spc="-14" baseline="2275" dirty="0" smtClean="0">
                <a:solidFill>
                  <a:srgbClr val="FFC000"/>
                </a:solidFill>
                <a:latin typeface="Calibri"/>
                <a:cs typeface="Calibri"/>
              </a:rPr>
              <a:t>α</a:t>
            </a:r>
            <a:r>
              <a:rPr sz="3600" b="1" spc="0" baseline="2275" dirty="0" smtClean="0">
                <a:solidFill>
                  <a:srgbClr val="FFC000"/>
                </a:solidFill>
                <a:latin typeface="Calibri"/>
                <a:cs typeface="Calibri"/>
              </a:rPr>
              <a:t>σι</a:t>
            </a:r>
            <a:r>
              <a:rPr sz="3600" b="1" spc="-69" baseline="2275" dirty="0" smtClean="0">
                <a:solidFill>
                  <a:srgbClr val="FFC000"/>
                </a:solidFill>
                <a:latin typeface="Calibri"/>
                <a:cs typeface="Calibri"/>
              </a:rPr>
              <a:t>κ</a:t>
            </a:r>
            <a:r>
              <a:rPr sz="3600" b="1" spc="0" baseline="2275" dirty="0" smtClean="0">
                <a:solidFill>
                  <a:srgbClr val="FFC000"/>
                </a:solidFill>
                <a:latin typeface="Calibri"/>
                <a:cs typeface="Calibri"/>
              </a:rPr>
              <a:t>ά </a:t>
            </a:r>
            <a:r>
              <a:rPr sz="3600" b="1" spc="-75" baseline="2275" dirty="0" smtClean="0">
                <a:solidFill>
                  <a:srgbClr val="FFC000"/>
                </a:solidFill>
                <a:latin typeface="Calibri"/>
                <a:cs typeface="Calibri"/>
              </a:rPr>
              <a:t>κ</a:t>
            </a:r>
            <a:r>
              <a:rPr sz="3600" b="1" spc="0" baseline="2275" dirty="0" smtClean="0">
                <a:solidFill>
                  <a:srgbClr val="FFC000"/>
                </a:solidFill>
                <a:latin typeface="Calibri"/>
                <a:cs typeface="Calibri"/>
              </a:rPr>
              <a:t>αι</a:t>
            </a:r>
            <a:r>
              <a:rPr sz="3600" b="1" spc="-19" baseline="2275" dirty="0" smtClean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3600" b="1" spc="0" baseline="2275" dirty="0" smtClean="0">
                <a:solidFill>
                  <a:srgbClr val="FFC000"/>
                </a:solidFill>
                <a:latin typeface="Calibri"/>
                <a:cs typeface="Calibri"/>
              </a:rPr>
              <a:t>ε</a:t>
            </a:r>
            <a:r>
              <a:rPr sz="3600" b="1" spc="4" baseline="2275" dirty="0" smtClean="0">
                <a:solidFill>
                  <a:srgbClr val="FFC000"/>
                </a:solidFill>
                <a:latin typeface="Calibri"/>
                <a:cs typeface="Calibri"/>
              </a:rPr>
              <a:t>π</a:t>
            </a:r>
            <a:r>
              <a:rPr sz="3600" b="1" spc="-39" baseline="2275" dirty="0" smtClean="0">
                <a:solidFill>
                  <a:srgbClr val="FFC000"/>
                </a:solidFill>
                <a:latin typeface="Calibri"/>
                <a:cs typeface="Calibri"/>
              </a:rPr>
              <a:t>ι</a:t>
            </a:r>
            <a:r>
              <a:rPr sz="3600" b="1" spc="0" baseline="2275" dirty="0" smtClean="0">
                <a:solidFill>
                  <a:srgbClr val="FFC000"/>
                </a:solidFill>
                <a:latin typeface="Calibri"/>
                <a:cs typeface="Calibri"/>
              </a:rPr>
              <a:t>τ</a:t>
            </a:r>
            <a:r>
              <a:rPr sz="3600" b="1" spc="4" baseline="2275" dirty="0" smtClean="0">
                <a:solidFill>
                  <a:srgbClr val="FFC000"/>
                </a:solidFill>
                <a:latin typeface="Calibri"/>
                <a:cs typeface="Calibri"/>
              </a:rPr>
              <a:t>ε</a:t>
            </a:r>
            <a:r>
              <a:rPr sz="3600" b="1" spc="-14" baseline="2275" dirty="0" smtClean="0">
                <a:solidFill>
                  <a:srgbClr val="FFC000"/>
                </a:solidFill>
                <a:latin typeface="Calibri"/>
                <a:cs typeface="Calibri"/>
              </a:rPr>
              <a:t>λ</a:t>
            </a:r>
            <a:r>
              <a:rPr sz="3600" b="1" spc="0" baseline="2275" dirty="0" smtClean="0">
                <a:solidFill>
                  <a:srgbClr val="FFC000"/>
                </a:solidFill>
                <a:latin typeface="Calibri"/>
                <a:cs typeface="Calibri"/>
              </a:rPr>
              <a:t>ι</a:t>
            </a:r>
            <a:r>
              <a:rPr sz="3600" b="1" spc="-75" baseline="2275" dirty="0" smtClean="0">
                <a:solidFill>
                  <a:srgbClr val="FFC000"/>
                </a:solidFill>
                <a:latin typeface="Calibri"/>
                <a:cs typeface="Calibri"/>
              </a:rPr>
              <a:t>κ</a:t>
            </a:r>
            <a:r>
              <a:rPr sz="3600" b="1" spc="0" baseline="2275" dirty="0" smtClean="0">
                <a:solidFill>
                  <a:srgbClr val="FFC000"/>
                </a:solidFill>
                <a:latin typeface="Calibri"/>
                <a:cs typeface="Calibri"/>
              </a:rPr>
              <a:t>ά</a:t>
            </a:r>
            <a:endParaRPr sz="2400">
              <a:solidFill>
                <a:srgbClr val="FFC000"/>
              </a:solidFill>
              <a:latin typeface="Calibri"/>
              <a:cs typeface="Calibri"/>
            </a:endParaRPr>
          </a:p>
          <a:p>
            <a:pPr marL="12700" marR="38176">
              <a:lnSpc>
                <a:spcPts val="2250"/>
              </a:lnSpc>
            </a:pPr>
            <a:r>
              <a:rPr sz="3600" b="1" spc="0" baseline="1137" dirty="0" smtClean="0">
                <a:solidFill>
                  <a:srgbClr val="FFC000"/>
                </a:solidFill>
                <a:latin typeface="Calibri"/>
                <a:cs typeface="Calibri"/>
              </a:rPr>
              <a:t>τ</a:t>
            </a:r>
            <a:r>
              <a:rPr sz="3600" b="1" spc="4" baseline="1137" dirty="0" smtClean="0">
                <a:solidFill>
                  <a:srgbClr val="FFC000"/>
                </a:solidFill>
                <a:latin typeface="Calibri"/>
                <a:cs typeface="Calibri"/>
              </a:rPr>
              <a:t>μ</a:t>
            </a:r>
            <a:r>
              <a:rPr sz="3600" b="1" spc="0" baseline="1137" dirty="0" smtClean="0">
                <a:solidFill>
                  <a:srgbClr val="FFC000"/>
                </a:solidFill>
                <a:latin typeface="Calibri"/>
                <a:cs typeface="Calibri"/>
              </a:rPr>
              <a:t>ή</a:t>
            </a:r>
            <a:r>
              <a:rPr sz="3600" b="1" spc="-4" baseline="1137" dirty="0" smtClean="0">
                <a:solidFill>
                  <a:srgbClr val="FFC000"/>
                </a:solidFill>
                <a:latin typeface="Calibri"/>
                <a:cs typeface="Calibri"/>
              </a:rPr>
              <a:t>μ</a:t>
            </a:r>
            <a:r>
              <a:rPr sz="3600" b="1" spc="0" baseline="1137" dirty="0" smtClean="0">
                <a:solidFill>
                  <a:srgbClr val="FFC000"/>
                </a:solidFill>
                <a:latin typeface="Calibri"/>
                <a:cs typeface="Calibri"/>
              </a:rPr>
              <a:t>α</a:t>
            </a:r>
            <a:r>
              <a:rPr sz="3600" b="1" spc="-25" baseline="1137" dirty="0" smtClean="0">
                <a:solidFill>
                  <a:srgbClr val="FFC000"/>
                </a:solidFill>
                <a:latin typeface="Calibri"/>
                <a:cs typeface="Calibri"/>
              </a:rPr>
              <a:t>τ</a:t>
            </a:r>
            <a:r>
              <a:rPr sz="3600" b="1" spc="0" baseline="1137" dirty="0" smtClean="0">
                <a:solidFill>
                  <a:srgbClr val="FFC000"/>
                </a:solidFill>
                <a:latin typeface="Calibri"/>
                <a:cs typeface="Calibri"/>
              </a:rPr>
              <a:t>α</a:t>
            </a:r>
            <a:endParaRPr sz="2400">
              <a:solidFill>
                <a:srgbClr val="FFC000"/>
              </a:solidFill>
              <a:latin typeface="Calibri"/>
              <a:cs typeface="Calibri"/>
            </a:endParaRPr>
          </a:p>
          <a:p>
            <a:pPr marL="469900" marR="38176">
              <a:lnSpc>
                <a:spcPts val="1975"/>
              </a:lnSpc>
            </a:pPr>
            <a:r>
              <a:rPr sz="3000" spc="-4" baseline="2578" dirty="0" smtClean="0">
                <a:solidFill>
                  <a:srgbClr val="CE70A1"/>
                </a:solidFill>
                <a:latin typeface="MS UI Gothic"/>
                <a:cs typeface="MS UI Gothic"/>
              </a:rPr>
              <a:t>▪</a:t>
            </a:r>
            <a:r>
              <a:rPr sz="3000" spc="0" baseline="2730" dirty="0" smtClean="0">
                <a:latin typeface="Calibri"/>
                <a:cs typeface="Calibri"/>
              </a:rPr>
              <a:t>Υ</a:t>
            </a:r>
            <a:r>
              <a:rPr sz="3000" spc="-9" baseline="2730" dirty="0" smtClean="0">
                <a:latin typeface="Calibri"/>
                <a:cs typeface="Calibri"/>
              </a:rPr>
              <a:t>π</a:t>
            </a:r>
            <a:r>
              <a:rPr sz="3000" spc="0" baseline="2730" dirty="0" smtClean="0">
                <a:latin typeface="Calibri"/>
                <a:cs typeface="Calibri"/>
              </a:rPr>
              <a:t>ο</a:t>
            </a:r>
            <a:r>
              <a:rPr sz="3000" spc="25" baseline="2730" dirty="0" smtClean="0">
                <a:latin typeface="Calibri"/>
                <a:cs typeface="Calibri"/>
              </a:rPr>
              <a:t>σ</a:t>
            </a:r>
            <a:r>
              <a:rPr sz="3000" spc="0" baseline="2730" dirty="0" smtClean="0">
                <a:latin typeface="Calibri"/>
                <a:cs typeface="Calibri"/>
              </a:rPr>
              <a:t>τ</a:t>
            </a:r>
            <a:r>
              <a:rPr sz="3000" spc="4" baseline="2730" dirty="0" smtClean="0">
                <a:latin typeface="Calibri"/>
                <a:cs typeface="Calibri"/>
              </a:rPr>
              <a:t>η</a:t>
            </a:r>
            <a:r>
              <a:rPr sz="3000" spc="0" baseline="2730" dirty="0" smtClean="0">
                <a:latin typeface="Calibri"/>
                <a:cs typeface="Calibri"/>
              </a:rPr>
              <a:t>ρίζουν</a:t>
            </a:r>
            <a:r>
              <a:rPr sz="3000" spc="-34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έμμ</a:t>
            </a:r>
            <a:r>
              <a:rPr sz="3000" spc="-25" baseline="2730" dirty="0" smtClean="0">
                <a:latin typeface="Calibri"/>
                <a:cs typeface="Calibri"/>
              </a:rPr>
              <a:t>ε</a:t>
            </a:r>
            <a:r>
              <a:rPr sz="3000" spc="0" baseline="2730" dirty="0" smtClean="0">
                <a:latin typeface="Calibri"/>
                <a:cs typeface="Calibri"/>
              </a:rPr>
              <a:t>σα</a:t>
            </a:r>
            <a:r>
              <a:rPr sz="3000" spc="-14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τ</a:t>
            </a:r>
            <a:r>
              <a:rPr sz="3000" spc="-39" baseline="2730" dirty="0" smtClean="0">
                <a:latin typeface="Calibri"/>
                <a:cs typeface="Calibri"/>
              </a:rPr>
              <a:t>η</a:t>
            </a:r>
            <a:r>
              <a:rPr sz="3000" spc="0" baseline="2730" dirty="0" smtClean="0">
                <a:latin typeface="Calibri"/>
                <a:cs typeface="Calibri"/>
              </a:rPr>
              <a:t>ν</a:t>
            </a:r>
            <a:r>
              <a:rPr sz="3000" spc="-4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ε</a:t>
            </a:r>
            <a:r>
              <a:rPr sz="3000" spc="-4" baseline="2730" dirty="0" smtClean="0">
                <a:latin typeface="Calibri"/>
                <a:cs typeface="Calibri"/>
              </a:rPr>
              <a:t>π</a:t>
            </a:r>
            <a:r>
              <a:rPr sz="3000" spc="-19" baseline="2730" dirty="0" smtClean="0">
                <a:latin typeface="Calibri"/>
                <a:cs typeface="Calibri"/>
              </a:rPr>
              <a:t>ί</a:t>
            </a:r>
            <a:r>
              <a:rPr sz="3000" spc="0" baseline="2730" dirty="0" smtClean="0">
                <a:latin typeface="Calibri"/>
                <a:cs typeface="Calibri"/>
              </a:rPr>
              <a:t>τευξη</a:t>
            </a:r>
            <a:r>
              <a:rPr sz="3000" spc="-14" baseline="2730" dirty="0" smtClean="0">
                <a:latin typeface="Calibri"/>
                <a:cs typeface="Calibri"/>
              </a:rPr>
              <a:t> </a:t>
            </a:r>
            <a:r>
              <a:rPr sz="3000" spc="-9" baseline="2730" dirty="0" smtClean="0">
                <a:latin typeface="Calibri"/>
                <a:cs typeface="Calibri"/>
              </a:rPr>
              <a:t>τ</a:t>
            </a:r>
            <a:r>
              <a:rPr sz="3000" spc="-14" baseline="2730" dirty="0" smtClean="0">
                <a:latin typeface="Calibri"/>
                <a:cs typeface="Calibri"/>
              </a:rPr>
              <a:t>ω</a:t>
            </a:r>
            <a:r>
              <a:rPr sz="3000" spc="0" baseline="2730" dirty="0" smtClean="0">
                <a:latin typeface="Calibri"/>
                <a:cs typeface="Calibri"/>
              </a:rPr>
              <a:t>ν</a:t>
            </a:r>
            <a:endParaRPr sz="2000">
              <a:latin typeface="Calibri"/>
              <a:cs typeface="Calibri"/>
            </a:endParaRPr>
          </a:p>
          <a:p>
            <a:pPr marL="469900" marR="38176">
              <a:lnSpc>
                <a:spcPts val="1920"/>
              </a:lnSpc>
            </a:pPr>
            <a:r>
              <a:rPr sz="3000" spc="0" baseline="2730" dirty="0" smtClean="0">
                <a:latin typeface="Calibri"/>
                <a:cs typeface="Calibri"/>
              </a:rPr>
              <a:t>ο</a:t>
            </a:r>
            <a:r>
              <a:rPr sz="3000" spc="-9" baseline="2730" dirty="0" smtClean="0">
                <a:latin typeface="Calibri"/>
                <a:cs typeface="Calibri"/>
              </a:rPr>
              <a:t>ρ</a:t>
            </a:r>
            <a:r>
              <a:rPr sz="3000" spc="4" baseline="2730" dirty="0" smtClean="0">
                <a:latin typeface="Calibri"/>
                <a:cs typeface="Calibri"/>
              </a:rPr>
              <a:t>γ</a:t>
            </a:r>
            <a:r>
              <a:rPr sz="3000" spc="0" baseline="2730" dirty="0" smtClean="0">
                <a:latin typeface="Calibri"/>
                <a:cs typeface="Calibri"/>
              </a:rPr>
              <a:t>α</a:t>
            </a:r>
            <a:r>
              <a:rPr sz="3000" spc="-9" baseline="2730" dirty="0" smtClean="0">
                <a:latin typeface="Calibri"/>
                <a:cs typeface="Calibri"/>
              </a:rPr>
              <a:t>ν</a:t>
            </a:r>
            <a:r>
              <a:rPr sz="3000" spc="0" baseline="2730" dirty="0" smtClean="0">
                <a:latin typeface="Calibri"/>
                <a:cs typeface="Calibri"/>
              </a:rPr>
              <a:t>ωτι</a:t>
            </a:r>
            <a:r>
              <a:rPr sz="3000" spc="-29" baseline="2730" dirty="0" smtClean="0">
                <a:latin typeface="Calibri"/>
                <a:cs typeface="Calibri"/>
              </a:rPr>
              <a:t>κ</a:t>
            </a:r>
            <a:r>
              <a:rPr sz="3000" spc="-14" baseline="2730" dirty="0" smtClean="0">
                <a:latin typeface="Calibri"/>
                <a:cs typeface="Calibri"/>
              </a:rPr>
              <a:t>ώ</a:t>
            </a:r>
            <a:r>
              <a:rPr sz="3000" spc="0" baseline="2730" dirty="0" smtClean="0">
                <a:latin typeface="Calibri"/>
                <a:cs typeface="Calibri"/>
              </a:rPr>
              <a:t>ν</a:t>
            </a:r>
            <a:r>
              <a:rPr sz="3000" spc="-44" baseline="2730" dirty="0" smtClean="0">
                <a:latin typeface="Calibri"/>
                <a:cs typeface="Calibri"/>
              </a:rPr>
              <a:t> </a:t>
            </a:r>
            <a:r>
              <a:rPr sz="3000" spc="25" baseline="2730" dirty="0" smtClean="0">
                <a:latin typeface="Calibri"/>
                <a:cs typeface="Calibri"/>
              </a:rPr>
              <a:t>σ</a:t>
            </a:r>
            <a:r>
              <a:rPr sz="3000" spc="-9" baseline="2730" dirty="0" smtClean="0">
                <a:latin typeface="Calibri"/>
                <a:cs typeface="Calibri"/>
              </a:rPr>
              <a:t>τ</a:t>
            </a:r>
            <a:r>
              <a:rPr sz="3000" spc="0" baseline="2730" dirty="0" smtClean="0">
                <a:latin typeface="Calibri"/>
                <a:cs typeface="Calibri"/>
              </a:rPr>
              <a:t>ό</a:t>
            </a:r>
            <a:r>
              <a:rPr sz="3000" spc="-25" baseline="2730" dirty="0" smtClean="0">
                <a:latin typeface="Calibri"/>
                <a:cs typeface="Calibri"/>
              </a:rPr>
              <a:t>χ</a:t>
            </a:r>
            <a:r>
              <a:rPr sz="3000" spc="-14" baseline="2730" dirty="0" smtClean="0">
                <a:latin typeface="Calibri"/>
                <a:cs typeface="Calibri"/>
              </a:rPr>
              <a:t>ω</a:t>
            </a:r>
            <a:r>
              <a:rPr sz="3000" spc="0" baseline="2730" dirty="0" smtClean="0">
                <a:latin typeface="Calibri"/>
                <a:cs typeface="Calibri"/>
              </a:rPr>
              <a:t>ν</a:t>
            </a:r>
            <a:r>
              <a:rPr sz="3000" spc="-29" baseline="2730" dirty="0" smtClean="0">
                <a:latin typeface="Calibri"/>
                <a:cs typeface="Calibri"/>
              </a:rPr>
              <a:t> </a:t>
            </a:r>
            <a:r>
              <a:rPr sz="3000" spc="-59" baseline="2730" dirty="0" smtClean="0">
                <a:latin typeface="Calibri"/>
                <a:cs typeface="Calibri"/>
              </a:rPr>
              <a:t>κ</a:t>
            </a:r>
            <a:r>
              <a:rPr sz="3000" spc="0" baseline="2730" dirty="0" smtClean="0">
                <a:latin typeface="Calibri"/>
                <a:cs typeface="Calibri"/>
              </a:rPr>
              <a:t>αι α</a:t>
            </a:r>
            <a:r>
              <a:rPr sz="3000" spc="4" baseline="2730" dirty="0" smtClean="0">
                <a:latin typeface="Calibri"/>
                <a:cs typeface="Calibri"/>
              </a:rPr>
              <a:t>φ</a:t>
            </a:r>
            <a:r>
              <a:rPr sz="3000" spc="0" baseline="2730" dirty="0" smtClean="0">
                <a:latin typeface="Calibri"/>
                <a:cs typeface="Calibri"/>
              </a:rPr>
              <a:t>ορο</a:t>
            </a:r>
            <a:r>
              <a:rPr sz="3000" spc="-4" baseline="2730" dirty="0" smtClean="0">
                <a:latin typeface="Calibri"/>
                <a:cs typeface="Calibri"/>
              </a:rPr>
              <a:t>ύ</a:t>
            </a:r>
            <a:r>
              <a:rPr sz="3000" spc="0" baseline="2730" dirty="0" smtClean="0">
                <a:latin typeface="Calibri"/>
                <a:cs typeface="Calibri"/>
              </a:rPr>
              <a:t>ν</a:t>
            </a:r>
            <a:r>
              <a:rPr sz="3000" spc="-19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θέ</a:t>
            </a:r>
            <a:r>
              <a:rPr sz="3000" spc="-9" baseline="2730" dirty="0" smtClean="0">
                <a:latin typeface="Calibri"/>
                <a:cs typeface="Calibri"/>
              </a:rPr>
              <a:t>μ</a:t>
            </a:r>
            <a:r>
              <a:rPr sz="3000" spc="0" baseline="2730" dirty="0" smtClean="0">
                <a:latin typeface="Calibri"/>
                <a:cs typeface="Calibri"/>
              </a:rPr>
              <a:t>ατα</a:t>
            </a:r>
            <a:r>
              <a:rPr sz="3000" spc="-19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ό</a:t>
            </a:r>
            <a:r>
              <a:rPr sz="3000" spc="-29" baseline="2730" dirty="0" smtClean="0">
                <a:latin typeface="Calibri"/>
                <a:cs typeface="Calibri"/>
              </a:rPr>
              <a:t>π</a:t>
            </a:r>
            <a:r>
              <a:rPr sz="3000" spc="0" baseline="2730" dirty="0" smtClean="0">
                <a:latin typeface="Calibri"/>
                <a:cs typeface="Calibri"/>
              </a:rPr>
              <a:t>ως</a:t>
            </a:r>
            <a:endParaRPr sz="2000">
              <a:latin typeface="Calibri"/>
              <a:cs typeface="Calibri"/>
            </a:endParaRPr>
          </a:p>
          <a:p>
            <a:pPr marL="469900">
              <a:lnSpc>
                <a:spcPts val="1860"/>
              </a:lnSpc>
            </a:pPr>
            <a:r>
              <a:rPr sz="3000" spc="0" baseline="1365" dirty="0" smtClean="0">
                <a:latin typeface="Calibri"/>
                <a:cs typeface="Calibri"/>
              </a:rPr>
              <a:t>διοίκη</a:t>
            </a:r>
            <a:r>
              <a:rPr sz="3000" spc="4" baseline="1365" dirty="0" smtClean="0">
                <a:latin typeface="Calibri"/>
                <a:cs typeface="Calibri"/>
              </a:rPr>
              <a:t>σ</a:t>
            </a:r>
            <a:r>
              <a:rPr sz="3000" spc="0" baseline="1365" dirty="0" smtClean="0">
                <a:latin typeface="Calibri"/>
                <a:cs typeface="Calibri"/>
              </a:rPr>
              <a:t>η</a:t>
            </a:r>
            <a:r>
              <a:rPr sz="3000" spc="-14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προσω</a:t>
            </a:r>
            <a:r>
              <a:rPr sz="3000" spc="-9" baseline="1365" dirty="0" smtClean="0">
                <a:latin typeface="Calibri"/>
                <a:cs typeface="Calibri"/>
              </a:rPr>
              <a:t>π</a:t>
            </a:r>
            <a:r>
              <a:rPr sz="3000" spc="0" baseline="1365" dirty="0" smtClean="0">
                <a:latin typeface="Calibri"/>
                <a:cs typeface="Calibri"/>
              </a:rPr>
              <a:t>ι</a:t>
            </a:r>
            <a:r>
              <a:rPr sz="3000" spc="-54" baseline="1365" dirty="0" smtClean="0">
                <a:latin typeface="Calibri"/>
                <a:cs typeface="Calibri"/>
              </a:rPr>
              <a:t>κ</a:t>
            </a:r>
            <a:r>
              <a:rPr sz="3000" spc="-9" baseline="1365" dirty="0" smtClean="0">
                <a:latin typeface="Calibri"/>
                <a:cs typeface="Calibri"/>
              </a:rPr>
              <a:t>ο</a:t>
            </a:r>
            <a:r>
              <a:rPr sz="3000" spc="-4" baseline="1365" dirty="0" smtClean="0">
                <a:latin typeface="Calibri"/>
                <a:cs typeface="Calibri"/>
              </a:rPr>
              <a:t>ύ</a:t>
            </a:r>
            <a:r>
              <a:rPr sz="3000" spc="0" baseline="1365" dirty="0" smtClean="0">
                <a:latin typeface="Calibri"/>
                <a:cs typeface="Calibri"/>
              </a:rPr>
              <a:t>,</a:t>
            </a:r>
            <a:r>
              <a:rPr sz="3000" spc="-29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έρε</a:t>
            </a:r>
            <a:r>
              <a:rPr sz="3000" spc="-9" baseline="1365" dirty="0" smtClean="0">
                <a:latin typeface="Calibri"/>
                <a:cs typeface="Calibri"/>
              </a:rPr>
              <a:t>υ</a:t>
            </a:r>
            <a:r>
              <a:rPr sz="3000" spc="0" baseline="1365" dirty="0" smtClean="0">
                <a:latin typeface="Calibri"/>
                <a:cs typeface="Calibri"/>
              </a:rPr>
              <a:t>να </a:t>
            </a:r>
            <a:r>
              <a:rPr sz="3000" spc="-64" baseline="1365" dirty="0" smtClean="0">
                <a:latin typeface="Calibri"/>
                <a:cs typeface="Calibri"/>
              </a:rPr>
              <a:t>κ</a:t>
            </a:r>
            <a:r>
              <a:rPr sz="3000" spc="0" baseline="1365" dirty="0" smtClean="0">
                <a:latin typeface="Calibri"/>
                <a:cs typeface="Calibri"/>
              </a:rPr>
              <a:t>αι αν</a:t>
            </a:r>
            <a:r>
              <a:rPr sz="3000" spc="4" baseline="1365" dirty="0" smtClean="0">
                <a:latin typeface="Calibri"/>
                <a:cs typeface="Calibri"/>
              </a:rPr>
              <a:t>ά</a:t>
            </a:r>
            <a:r>
              <a:rPr sz="3000" spc="0" baseline="1365" dirty="0" smtClean="0">
                <a:latin typeface="Calibri"/>
                <a:cs typeface="Calibri"/>
              </a:rPr>
              <a:t>πτυξη,</a:t>
            </a:r>
            <a:r>
              <a:rPr sz="3000" spc="-14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κ</a:t>
            </a:r>
            <a:r>
              <a:rPr sz="3000" spc="-14" baseline="1365" dirty="0" smtClean="0">
                <a:latin typeface="Calibri"/>
                <a:cs typeface="Calibri"/>
              </a:rPr>
              <a:t>λ</a:t>
            </a:r>
            <a:r>
              <a:rPr sz="3000" spc="0" baseline="1365" dirty="0" smtClean="0">
                <a:latin typeface="Calibri"/>
                <a:cs typeface="Calibri"/>
              </a:rPr>
              <a:t>π.</a:t>
            </a:r>
            <a:endParaRPr sz="2000">
              <a:latin typeface="Calibri"/>
              <a:cs typeface="Calibri"/>
            </a:endParaRPr>
          </a:p>
          <a:p>
            <a:pPr marL="469900" marR="38176">
              <a:lnSpc>
                <a:spcPts val="1980"/>
              </a:lnSpc>
              <a:spcBef>
                <a:spcPts val="5"/>
              </a:spcBef>
            </a:pPr>
            <a:r>
              <a:rPr sz="3000" spc="-4" baseline="2578" dirty="0" smtClean="0">
                <a:solidFill>
                  <a:srgbClr val="CE70A1"/>
                </a:solidFill>
                <a:latin typeface="MS UI Gothic"/>
                <a:cs typeface="MS UI Gothic"/>
              </a:rPr>
              <a:t>▪</a:t>
            </a:r>
            <a:r>
              <a:rPr sz="3000" spc="0" baseline="2730" dirty="0" smtClean="0">
                <a:latin typeface="Calibri"/>
                <a:cs typeface="Calibri"/>
              </a:rPr>
              <a:t>Αρ</a:t>
            </a:r>
            <a:r>
              <a:rPr sz="3000" spc="-4" baseline="2730" dirty="0" smtClean="0">
                <a:latin typeface="Calibri"/>
                <a:cs typeface="Calibri"/>
              </a:rPr>
              <a:t>μ</a:t>
            </a:r>
            <a:r>
              <a:rPr sz="3000" spc="0" baseline="2730" dirty="0" smtClean="0">
                <a:latin typeface="Calibri"/>
                <a:cs typeface="Calibri"/>
              </a:rPr>
              <a:t>ονική</a:t>
            </a:r>
            <a:r>
              <a:rPr sz="3000" spc="-25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συνε</a:t>
            </a:r>
            <a:r>
              <a:rPr sz="3000" spc="-19" baseline="2730" dirty="0" smtClean="0">
                <a:latin typeface="Calibri"/>
                <a:cs typeface="Calibri"/>
              </a:rPr>
              <a:t>ρ</a:t>
            </a:r>
            <a:r>
              <a:rPr sz="3000" spc="4" baseline="2730" dirty="0" smtClean="0">
                <a:latin typeface="Calibri"/>
                <a:cs typeface="Calibri"/>
              </a:rPr>
              <a:t>γ</a:t>
            </a:r>
            <a:r>
              <a:rPr sz="3000" spc="-9" baseline="2730" dirty="0" smtClean="0">
                <a:latin typeface="Calibri"/>
                <a:cs typeface="Calibri"/>
              </a:rPr>
              <a:t>α</a:t>
            </a:r>
            <a:r>
              <a:rPr sz="3000" spc="0" baseline="2730" dirty="0" smtClean="0">
                <a:latin typeface="Calibri"/>
                <a:cs typeface="Calibri"/>
              </a:rPr>
              <a:t>σία</a:t>
            </a:r>
            <a:r>
              <a:rPr sz="3000" spc="-24" baseline="2730" dirty="0" smtClean="0">
                <a:latin typeface="Calibri"/>
                <a:cs typeface="Calibri"/>
              </a:rPr>
              <a:t> </a:t>
            </a:r>
            <a:r>
              <a:rPr sz="3000" spc="-9" baseline="2730" dirty="0" smtClean="0">
                <a:latin typeface="Calibri"/>
                <a:cs typeface="Calibri"/>
              </a:rPr>
              <a:t>τ</a:t>
            </a:r>
            <a:r>
              <a:rPr sz="3000" spc="-14" baseline="2730" dirty="0" smtClean="0">
                <a:latin typeface="Calibri"/>
                <a:cs typeface="Calibri"/>
              </a:rPr>
              <a:t>ω</a:t>
            </a:r>
            <a:r>
              <a:rPr sz="3000" spc="0" baseline="2730" dirty="0" smtClean="0">
                <a:latin typeface="Calibri"/>
                <a:cs typeface="Calibri"/>
              </a:rPr>
              <a:t>ν</a:t>
            </a:r>
            <a:r>
              <a:rPr sz="3000" spc="-4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ε</a:t>
            </a:r>
            <a:r>
              <a:rPr sz="3000" spc="-14" baseline="2730" dirty="0" smtClean="0">
                <a:latin typeface="Calibri"/>
                <a:cs typeface="Calibri"/>
              </a:rPr>
              <a:t>ρ</a:t>
            </a:r>
            <a:r>
              <a:rPr sz="3000" spc="4" baseline="2730" dirty="0" smtClean="0">
                <a:latin typeface="Calibri"/>
                <a:cs typeface="Calibri"/>
              </a:rPr>
              <a:t>γ</a:t>
            </a:r>
            <a:r>
              <a:rPr sz="3000" spc="0" baseline="2730" dirty="0" smtClean="0">
                <a:latin typeface="Calibri"/>
                <a:cs typeface="Calibri"/>
              </a:rPr>
              <a:t>αζομέ</a:t>
            </a:r>
            <a:r>
              <a:rPr sz="3000" spc="-9" baseline="2730" dirty="0" smtClean="0">
                <a:latin typeface="Calibri"/>
                <a:cs typeface="Calibri"/>
              </a:rPr>
              <a:t>ν</a:t>
            </a:r>
            <a:r>
              <a:rPr sz="3000" spc="-14" baseline="2730" dirty="0" smtClean="0">
                <a:latin typeface="Calibri"/>
                <a:cs typeface="Calibri"/>
              </a:rPr>
              <a:t>ω</a:t>
            </a:r>
            <a:r>
              <a:rPr sz="3000" spc="0" baseline="2730" dirty="0" smtClean="0">
                <a:latin typeface="Calibri"/>
                <a:cs typeface="Calibri"/>
              </a:rPr>
              <a:t>ν</a:t>
            </a:r>
            <a:r>
              <a:rPr sz="3000" spc="-29" baseline="2730" dirty="0" smtClean="0">
                <a:latin typeface="Calibri"/>
                <a:cs typeface="Calibri"/>
              </a:rPr>
              <a:t> </a:t>
            </a:r>
            <a:r>
              <a:rPr sz="3000" spc="-9" baseline="2730" dirty="0" smtClean="0">
                <a:latin typeface="Calibri"/>
                <a:cs typeface="Calibri"/>
              </a:rPr>
              <a:t>τ</a:t>
            </a:r>
            <a:r>
              <a:rPr sz="3000" spc="-14" baseline="2730" dirty="0" smtClean="0">
                <a:latin typeface="Calibri"/>
                <a:cs typeface="Calibri"/>
              </a:rPr>
              <a:t>ω</a:t>
            </a:r>
            <a:r>
              <a:rPr sz="3000" spc="0" baseline="2730" dirty="0" smtClean="0">
                <a:latin typeface="Calibri"/>
                <a:cs typeface="Calibri"/>
              </a:rPr>
              <a:t>ν</a:t>
            </a:r>
            <a:endParaRPr sz="2000">
              <a:latin typeface="Calibri"/>
              <a:cs typeface="Calibri"/>
            </a:endParaRPr>
          </a:p>
          <a:p>
            <a:pPr marL="469900" marR="38176">
              <a:lnSpc>
                <a:spcPts val="1845"/>
              </a:lnSpc>
            </a:pPr>
            <a:r>
              <a:rPr sz="3000" spc="0" baseline="1365" dirty="0" smtClean="0">
                <a:latin typeface="Calibri"/>
                <a:cs typeface="Calibri"/>
              </a:rPr>
              <a:t>βασι</a:t>
            </a:r>
            <a:r>
              <a:rPr sz="3000" spc="-34" baseline="1365" dirty="0" smtClean="0">
                <a:latin typeface="Calibri"/>
                <a:cs typeface="Calibri"/>
              </a:rPr>
              <a:t>κ</a:t>
            </a:r>
            <a:r>
              <a:rPr sz="3000" spc="-14" baseline="1365" dirty="0" smtClean="0">
                <a:latin typeface="Calibri"/>
                <a:cs typeface="Calibri"/>
              </a:rPr>
              <a:t>ώ</a:t>
            </a:r>
            <a:r>
              <a:rPr sz="3000" spc="0" baseline="1365" dirty="0" smtClean="0">
                <a:latin typeface="Calibri"/>
                <a:cs typeface="Calibri"/>
              </a:rPr>
              <a:t>ν</a:t>
            </a:r>
            <a:r>
              <a:rPr sz="3000" spc="-29" baseline="1365" dirty="0" smtClean="0">
                <a:latin typeface="Calibri"/>
                <a:cs typeface="Calibri"/>
              </a:rPr>
              <a:t> </a:t>
            </a:r>
            <a:r>
              <a:rPr sz="3000" spc="-59" baseline="1365" dirty="0" smtClean="0">
                <a:latin typeface="Calibri"/>
                <a:cs typeface="Calibri"/>
              </a:rPr>
              <a:t>κ</a:t>
            </a:r>
            <a:r>
              <a:rPr sz="3000" spc="0" baseline="1365" dirty="0" smtClean="0">
                <a:latin typeface="Calibri"/>
                <a:cs typeface="Calibri"/>
              </a:rPr>
              <a:t>αι ε</a:t>
            </a:r>
            <a:r>
              <a:rPr sz="3000" spc="-4" baseline="1365" dirty="0" smtClean="0">
                <a:latin typeface="Calibri"/>
                <a:cs typeface="Calibri"/>
              </a:rPr>
              <a:t>π</a:t>
            </a:r>
            <a:r>
              <a:rPr sz="3000" spc="-19" baseline="1365" dirty="0" smtClean="0">
                <a:latin typeface="Calibri"/>
                <a:cs typeface="Calibri"/>
              </a:rPr>
              <a:t>ι</a:t>
            </a:r>
            <a:r>
              <a:rPr sz="3000" spc="0" baseline="1365" dirty="0" smtClean="0">
                <a:latin typeface="Calibri"/>
                <a:cs typeface="Calibri"/>
              </a:rPr>
              <a:t>τε</a:t>
            </a:r>
            <a:r>
              <a:rPr sz="3000" spc="-14" baseline="1365" dirty="0" smtClean="0">
                <a:latin typeface="Calibri"/>
                <a:cs typeface="Calibri"/>
              </a:rPr>
              <a:t>λ</a:t>
            </a:r>
            <a:r>
              <a:rPr sz="3000" spc="0" baseline="1365" dirty="0" smtClean="0">
                <a:latin typeface="Calibri"/>
                <a:cs typeface="Calibri"/>
              </a:rPr>
              <a:t>ι</a:t>
            </a:r>
            <a:r>
              <a:rPr sz="3000" spc="-29" baseline="1365" dirty="0" smtClean="0">
                <a:latin typeface="Calibri"/>
                <a:cs typeface="Calibri"/>
              </a:rPr>
              <a:t>κ</a:t>
            </a:r>
            <a:r>
              <a:rPr sz="3000" spc="-14" baseline="1365" dirty="0" smtClean="0">
                <a:latin typeface="Calibri"/>
                <a:cs typeface="Calibri"/>
              </a:rPr>
              <a:t>ώ</a:t>
            </a:r>
            <a:r>
              <a:rPr sz="3000" spc="0" baseline="1365" dirty="0" smtClean="0">
                <a:latin typeface="Calibri"/>
                <a:cs typeface="Calibri"/>
              </a:rPr>
              <a:t>ν</a:t>
            </a:r>
            <a:r>
              <a:rPr sz="3000" spc="-29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τ</a:t>
            </a:r>
            <a:r>
              <a:rPr sz="3000" spc="4" baseline="1365" dirty="0" smtClean="0">
                <a:latin typeface="Calibri"/>
                <a:cs typeface="Calibri"/>
              </a:rPr>
              <a:t>μ</a:t>
            </a:r>
            <a:r>
              <a:rPr sz="3000" spc="0" baseline="1365" dirty="0" smtClean="0">
                <a:latin typeface="Calibri"/>
                <a:cs typeface="Calibri"/>
              </a:rPr>
              <a:t>η</a:t>
            </a:r>
            <a:r>
              <a:rPr sz="3000" spc="-4" baseline="1365" dirty="0" smtClean="0">
                <a:latin typeface="Calibri"/>
                <a:cs typeface="Calibri"/>
              </a:rPr>
              <a:t>μ</a:t>
            </a:r>
            <a:r>
              <a:rPr sz="3000" spc="0" baseline="1365" dirty="0" smtClean="0">
                <a:latin typeface="Calibri"/>
                <a:cs typeface="Calibri"/>
              </a:rPr>
              <a:t>άτ</a:t>
            </a:r>
            <a:r>
              <a:rPr sz="3000" spc="-19" baseline="1365" dirty="0" smtClean="0">
                <a:latin typeface="Calibri"/>
                <a:cs typeface="Calibri"/>
              </a:rPr>
              <a:t>ω</a:t>
            </a:r>
            <a:r>
              <a:rPr sz="3000" spc="0" baseline="1365" dirty="0" smtClean="0">
                <a:latin typeface="Calibri"/>
                <a:cs typeface="Calibri"/>
              </a:rPr>
              <a:t>ν</a:t>
            </a:r>
            <a:endParaRPr sz="2000">
              <a:latin typeface="Calibri"/>
              <a:cs typeface="Calibri"/>
            </a:endParaRPr>
          </a:p>
          <a:p>
            <a:pPr marL="12700" marR="38176">
              <a:lnSpc>
                <a:spcPts val="2325"/>
              </a:lnSpc>
              <a:spcBef>
                <a:spcPts val="24"/>
              </a:spcBef>
            </a:pPr>
            <a:r>
              <a:rPr sz="3600" spc="4" baseline="1074" dirty="0" smtClean="0">
                <a:solidFill>
                  <a:srgbClr val="CE70A1"/>
                </a:solidFill>
                <a:latin typeface="MS UI Gothic"/>
                <a:cs typeface="MS UI Gothic"/>
              </a:rPr>
              <a:t>▪</a:t>
            </a:r>
            <a:r>
              <a:rPr sz="3600" b="1" spc="0" baseline="1137" dirty="0" smtClean="0">
                <a:solidFill>
                  <a:srgbClr val="FFC000"/>
                </a:solidFill>
                <a:latin typeface="Calibri"/>
                <a:cs typeface="Calibri"/>
              </a:rPr>
              <a:t>Δο</a:t>
            </a:r>
            <a:r>
              <a:rPr sz="3600" b="1" spc="4" baseline="1137" dirty="0" smtClean="0">
                <a:solidFill>
                  <a:srgbClr val="FFC000"/>
                </a:solidFill>
                <a:latin typeface="Calibri"/>
                <a:cs typeface="Calibri"/>
              </a:rPr>
              <a:t>μ</a:t>
            </a:r>
            <a:r>
              <a:rPr sz="3600" b="1" spc="0" baseline="1137" dirty="0" smtClean="0">
                <a:solidFill>
                  <a:srgbClr val="FFC000"/>
                </a:solidFill>
                <a:latin typeface="Calibri"/>
                <a:cs typeface="Calibri"/>
              </a:rPr>
              <a:t>ή</a:t>
            </a:r>
            <a:r>
              <a:rPr sz="3600" b="1" spc="-25" baseline="1137" dirty="0" smtClean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3600" b="1" spc="0" baseline="1137" dirty="0" smtClean="0">
                <a:solidFill>
                  <a:srgbClr val="FFC000"/>
                </a:solidFill>
                <a:latin typeface="Calibri"/>
                <a:cs typeface="Calibri"/>
              </a:rPr>
              <a:t>τ</a:t>
            </a:r>
            <a:r>
              <a:rPr sz="3600" b="1" spc="4" baseline="1137" dirty="0" smtClean="0">
                <a:solidFill>
                  <a:srgbClr val="FFC000"/>
                </a:solidFill>
                <a:latin typeface="Calibri"/>
                <a:cs typeface="Calibri"/>
              </a:rPr>
              <a:t>ύ</a:t>
            </a:r>
            <a:r>
              <a:rPr sz="3600" b="1" spc="0" baseline="1137" dirty="0" smtClean="0">
                <a:solidFill>
                  <a:srgbClr val="FFC000"/>
                </a:solidFill>
                <a:latin typeface="Calibri"/>
                <a:cs typeface="Calibri"/>
              </a:rPr>
              <a:t>που</a:t>
            </a:r>
            <a:r>
              <a:rPr sz="3600" b="1" spc="-44" baseline="1137" dirty="0" smtClean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3600" b="1" spc="0" baseline="1137" dirty="0" smtClean="0">
                <a:solidFill>
                  <a:srgbClr val="FFC000"/>
                </a:solidFill>
                <a:latin typeface="Calibri"/>
                <a:cs typeface="Calibri"/>
              </a:rPr>
              <a:t>μ</a:t>
            </a:r>
            <a:r>
              <a:rPr sz="3600" b="1" spc="-19" baseline="1137" dirty="0" smtClean="0">
                <a:solidFill>
                  <a:srgbClr val="FFC000"/>
                </a:solidFill>
                <a:latin typeface="Calibri"/>
                <a:cs typeface="Calibri"/>
              </a:rPr>
              <a:t>ή</a:t>
            </a:r>
            <a:r>
              <a:rPr sz="3600" b="1" spc="-4" baseline="1137" dirty="0" smtClean="0">
                <a:solidFill>
                  <a:srgbClr val="FFC000"/>
                </a:solidFill>
                <a:latin typeface="Calibri"/>
                <a:cs typeface="Calibri"/>
              </a:rPr>
              <a:t>τ</a:t>
            </a:r>
            <a:r>
              <a:rPr sz="3600" b="1" spc="0" baseline="1137" dirty="0" smtClean="0">
                <a:solidFill>
                  <a:srgbClr val="FFC000"/>
                </a:solidFill>
                <a:latin typeface="Calibri"/>
                <a:cs typeface="Calibri"/>
              </a:rPr>
              <a:t>ρας</a:t>
            </a:r>
            <a:r>
              <a:rPr sz="3600" b="1" spc="-39" baseline="1137" dirty="0" smtClean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3600" b="1" spc="4" baseline="1137" dirty="0" smtClean="0">
                <a:solidFill>
                  <a:srgbClr val="FFC000"/>
                </a:solidFill>
                <a:latin typeface="Calibri"/>
                <a:cs typeface="Calibri"/>
              </a:rPr>
              <a:t>(</a:t>
            </a:r>
            <a:r>
              <a:rPr sz="3600" b="1" spc="0" baseline="1137" dirty="0" smtClean="0">
                <a:solidFill>
                  <a:srgbClr val="FFC000"/>
                </a:solidFill>
                <a:latin typeface="Calibri"/>
                <a:cs typeface="Calibri"/>
              </a:rPr>
              <a:t>m</a:t>
            </a:r>
            <a:r>
              <a:rPr sz="3600" b="1" spc="-19" baseline="1137" dirty="0" smtClean="0">
                <a:solidFill>
                  <a:srgbClr val="FFC000"/>
                </a:solidFill>
                <a:latin typeface="Calibri"/>
                <a:cs typeface="Calibri"/>
              </a:rPr>
              <a:t>a</a:t>
            </a:r>
            <a:r>
              <a:rPr sz="3600" b="1" spc="0" baseline="1137" dirty="0" smtClean="0">
                <a:solidFill>
                  <a:srgbClr val="FFC000"/>
                </a:solidFill>
                <a:latin typeface="Calibri"/>
                <a:cs typeface="Calibri"/>
              </a:rPr>
              <a:t>tr</a:t>
            </a:r>
            <a:r>
              <a:rPr sz="3600" b="1" spc="-9" baseline="1137" dirty="0" smtClean="0">
                <a:solidFill>
                  <a:srgbClr val="FFC000"/>
                </a:solidFill>
                <a:latin typeface="Calibri"/>
                <a:cs typeface="Calibri"/>
              </a:rPr>
              <a:t>i</a:t>
            </a:r>
            <a:r>
              <a:rPr sz="3600" b="1" spc="0" baseline="1137" dirty="0" smtClean="0">
                <a:solidFill>
                  <a:srgbClr val="FFC000"/>
                </a:solidFill>
                <a:latin typeface="Calibri"/>
                <a:cs typeface="Calibri"/>
              </a:rPr>
              <a:t>x)</a:t>
            </a:r>
            <a:endParaRPr sz="2400">
              <a:solidFill>
                <a:srgbClr val="FFC000"/>
              </a:solidFill>
              <a:latin typeface="Calibri"/>
              <a:cs typeface="Calibri"/>
            </a:endParaRPr>
          </a:p>
          <a:p>
            <a:pPr marL="469900" marR="38176">
              <a:lnSpc>
                <a:spcPts val="1975"/>
              </a:lnSpc>
            </a:pPr>
            <a:r>
              <a:rPr sz="3000" spc="-4" baseline="2578" dirty="0" smtClean="0">
                <a:solidFill>
                  <a:srgbClr val="CE70A1"/>
                </a:solidFill>
                <a:latin typeface="MS UI Gothic"/>
                <a:cs typeface="MS UI Gothic"/>
              </a:rPr>
              <a:t>▪</a:t>
            </a:r>
            <a:r>
              <a:rPr sz="3000" spc="0" baseline="2730" dirty="0" smtClean="0">
                <a:latin typeface="Calibri"/>
                <a:cs typeface="Calibri"/>
              </a:rPr>
              <a:t>Συν</a:t>
            </a:r>
            <a:r>
              <a:rPr sz="3000" spc="-9" baseline="2730" dirty="0" smtClean="0">
                <a:latin typeface="Calibri"/>
                <a:cs typeface="Calibri"/>
              </a:rPr>
              <a:t>ύ</a:t>
            </a:r>
            <a:r>
              <a:rPr sz="3000" spc="-29" baseline="2730" dirty="0" smtClean="0">
                <a:latin typeface="Calibri"/>
                <a:cs typeface="Calibri"/>
              </a:rPr>
              <a:t>π</a:t>
            </a:r>
            <a:r>
              <a:rPr sz="3000" spc="0" baseline="2730" dirty="0" smtClean="0">
                <a:latin typeface="Calibri"/>
                <a:cs typeface="Calibri"/>
              </a:rPr>
              <a:t>αρξη</a:t>
            </a:r>
            <a:r>
              <a:rPr sz="3000" spc="-14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δ</a:t>
            </a:r>
            <a:r>
              <a:rPr sz="3000" spc="-9" baseline="2730" dirty="0" smtClean="0">
                <a:latin typeface="Calibri"/>
                <a:cs typeface="Calibri"/>
              </a:rPr>
              <a:t>ύ</a:t>
            </a:r>
            <a:r>
              <a:rPr sz="3000" spc="0" baseline="2730" dirty="0" smtClean="0">
                <a:latin typeface="Calibri"/>
                <a:cs typeface="Calibri"/>
              </a:rPr>
              <a:t>ο </a:t>
            </a:r>
            <a:r>
              <a:rPr sz="3000" spc="-25" baseline="2730" dirty="0" smtClean="0">
                <a:latin typeface="Calibri"/>
                <a:cs typeface="Calibri"/>
              </a:rPr>
              <a:t>ε</a:t>
            </a:r>
            <a:r>
              <a:rPr sz="3000" spc="0" baseline="2730" dirty="0" smtClean="0">
                <a:latin typeface="Calibri"/>
                <a:cs typeface="Calibri"/>
              </a:rPr>
              <a:t>σωτερι</a:t>
            </a:r>
            <a:r>
              <a:rPr sz="3000" spc="-39" baseline="2730" dirty="0" smtClean="0">
                <a:latin typeface="Calibri"/>
                <a:cs typeface="Calibri"/>
              </a:rPr>
              <a:t>κ</a:t>
            </a:r>
            <a:r>
              <a:rPr sz="3000" spc="-14" baseline="2730" dirty="0" smtClean="0">
                <a:latin typeface="Calibri"/>
                <a:cs typeface="Calibri"/>
              </a:rPr>
              <a:t>ώ</a:t>
            </a:r>
            <a:r>
              <a:rPr sz="3000" spc="0" baseline="2730" dirty="0" smtClean="0">
                <a:latin typeface="Calibri"/>
                <a:cs typeface="Calibri"/>
              </a:rPr>
              <a:t>ν</a:t>
            </a:r>
            <a:r>
              <a:rPr sz="3000" spc="-34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δ</a:t>
            </a:r>
            <a:r>
              <a:rPr sz="3000" spc="-4" baseline="2730" dirty="0" smtClean="0">
                <a:latin typeface="Calibri"/>
                <a:cs typeface="Calibri"/>
              </a:rPr>
              <a:t>ο</a:t>
            </a:r>
            <a:r>
              <a:rPr sz="3000" spc="0" baseline="2730" dirty="0" smtClean="0">
                <a:latin typeface="Calibri"/>
                <a:cs typeface="Calibri"/>
              </a:rPr>
              <a:t>μ</a:t>
            </a:r>
            <a:r>
              <a:rPr sz="3000" spc="-14" baseline="2730" dirty="0" smtClean="0">
                <a:latin typeface="Calibri"/>
                <a:cs typeface="Calibri"/>
              </a:rPr>
              <a:t>ώ</a:t>
            </a:r>
            <a:r>
              <a:rPr sz="3000" spc="0" baseline="2730" dirty="0" smtClean="0">
                <a:latin typeface="Calibri"/>
                <a:cs typeface="Calibri"/>
              </a:rPr>
              <a:t>ν</a:t>
            </a:r>
            <a:r>
              <a:rPr sz="3000" spc="-9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(λε</a:t>
            </a:r>
            <a:r>
              <a:rPr sz="3000" spc="-25" baseline="2730" dirty="0" smtClean="0">
                <a:latin typeface="Calibri"/>
                <a:cs typeface="Calibri"/>
              </a:rPr>
              <a:t>ι</a:t>
            </a:r>
            <a:r>
              <a:rPr sz="3000" spc="-9" baseline="2730" dirty="0" smtClean="0">
                <a:latin typeface="Calibri"/>
                <a:cs typeface="Calibri"/>
              </a:rPr>
              <a:t>τ</a:t>
            </a:r>
            <a:r>
              <a:rPr sz="3000" spc="0" baseline="2730" dirty="0" smtClean="0">
                <a:latin typeface="Calibri"/>
                <a:cs typeface="Calibri"/>
              </a:rPr>
              <a:t>ο</a:t>
            </a:r>
            <a:r>
              <a:rPr sz="3000" spc="-9" baseline="2730" dirty="0" smtClean="0">
                <a:latin typeface="Calibri"/>
                <a:cs typeface="Calibri"/>
              </a:rPr>
              <a:t>υ</a:t>
            </a:r>
            <a:r>
              <a:rPr sz="3000" spc="-14" baseline="2730" dirty="0" smtClean="0">
                <a:latin typeface="Calibri"/>
                <a:cs typeface="Calibri"/>
              </a:rPr>
              <a:t>ρ</a:t>
            </a:r>
            <a:r>
              <a:rPr sz="3000" spc="0" baseline="2730" dirty="0" smtClean="0">
                <a:latin typeface="Calibri"/>
                <a:cs typeface="Calibri"/>
              </a:rPr>
              <a:t>γ</a:t>
            </a:r>
            <a:r>
              <a:rPr sz="3000" spc="4" baseline="2730" dirty="0" smtClean="0">
                <a:latin typeface="Calibri"/>
                <a:cs typeface="Calibri"/>
              </a:rPr>
              <a:t>ι</a:t>
            </a:r>
            <a:r>
              <a:rPr sz="3000" spc="-59" baseline="2730" dirty="0" smtClean="0">
                <a:latin typeface="Calibri"/>
                <a:cs typeface="Calibri"/>
              </a:rPr>
              <a:t>κ</a:t>
            </a:r>
            <a:r>
              <a:rPr sz="3000" spc="0" baseline="2730" dirty="0" smtClean="0">
                <a:latin typeface="Calibri"/>
                <a:cs typeface="Calibri"/>
              </a:rPr>
              <a:t>ά</a:t>
            </a:r>
            <a:endParaRPr sz="2000">
              <a:latin typeface="Calibri"/>
              <a:cs typeface="Calibri"/>
            </a:endParaRPr>
          </a:p>
          <a:p>
            <a:pPr marL="469900" marR="38176">
              <a:lnSpc>
                <a:spcPts val="1920"/>
              </a:lnSpc>
            </a:pPr>
            <a:r>
              <a:rPr sz="3000" spc="0" baseline="2730" dirty="0" smtClean="0">
                <a:latin typeface="Calibri"/>
                <a:cs typeface="Calibri"/>
              </a:rPr>
              <a:t>τ</a:t>
            </a:r>
            <a:r>
              <a:rPr sz="3000" spc="4" baseline="2730" dirty="0" smtClean="0">
                <a:latin typeface="Calibri"/>
                <a:cs typeface="Calibri"/>
              </a:rPr>
              <a:t>μ</a:t>
            </a:r>
            <a:r>
              <a:rPr sz="3000" spc="0" baseline="2730" dirty="0" smtClean="0">
                <a:latin typeface="Calibri"/>
                <a:cs typeface="Calibri"/>
              </a:rPr>
              <a:t>ή</a:t>
            </a:r>
            <a:r>
              <a:rPr sz="3000" spc="-4" baseline="2730" dirty="0" smtClean="0">
                <a:latin typeface="Calibri"/>
                <a:cs typeface="Calibri"/>
              </a:rPr>
              <a:t>μ</a:t>
            </a:r>
            <a:r>
              <a:rPr sz="3000" spc="0" baseline="2730" dirty="0" smtClean="0">
                <a:latin typeface="Calibri"/>
                <a:cs typeface="Calibri"/>
              </a:rPr>
              <a:t>ατα</a:t>
            </a:r>
            <a:r>
              <a:rPr sz="3000" spc="-29" baseline="2730" dirty="0" smtClean="0">
                <a:latin typeface="Calibri"/>
                <a:cs typeface="Calibri"/>
              </a:rPr>
              <a:t> </a:t>
            </a:r>
            <a:r>
              <a:rPr sz="3000" spc="-59" baseline="2730" dirty="0" smtClean="0">
                <a:latin typeface="Calibri"/>
                <a:cs typeface="Calibri"/>
              </a:rPr>
              <a:t>κ</a:t>
            </a:r>
            <a:r>
              <a:rPr sz="3000" spc="0" baseline="2730" dirty="0" smtClean="0">
                <a:latin typeface="Calibri"/>
                <a:cs typeface="Calibri"/>
              </a:rPr>
              <a:t>αι τ</a:t>
            </a:r>
            <a:r>
              <a:rPr sz="3000" spc="4" baseline="2730" dirty="0" smtClean="0">
                <a:latin typeface="Calibri"/>
                <a:cs typeface="Calibri"/>
              </a:rPr>
              <a:t>μ</a:t>
            </a:r>
            <a:r>
              <a:rPr sz="3000" spc="0" baseline="2730" dirty="0" smtClean="0">
                <a:latin typeface="Calibri"/>
                <a:cs typeface="Calibri"/>
              </a:rPr>
              <a:t>ή</a:t>
            </a:r>
            <a:r>
              <a:rPr sz="3000" spc="-4" baseline="2730" dirty="0" smtClean="0">
                <a:latin typeface="Calibri"/>
                <a:cs typeface="Calibri"/>
              </a:rPr>
              <a:t>μ</a:t>
            </a:r>
            <a:r>
              <a:rPr sz="3000" spc="0" baseline="2730" dirty="0" smtClean="0">
                <a:latin typeface="Calibri"/>
                <a:cs typeface="Calibri"/>
              </a:rPr>
              <a:t>ατα</a:t>
            </a:r>
            <a:r>
              <a:rPr sz="3000" spc="-19" baseline="2730" dirty="0" smtClean="0">
                <a:latin typeface="Calibri"/>
                <a:cs typeface="Calibri"/>
              </a:rPr>
              <a:t> </a:t>
            </a:r>
            <a:r>
              <a:rPr sz="3000" spc="-29" baseline="2730" dirty="0" smtClean="0">
                <a:latin typeface="Calibri"/>
                <a:cs typeface="Calibri"/>
              </a:rPr>
              <a:t>π</a:t>
            </a:r>
            <a:r>
              <a:rPr sz="3000" spc="0" baseline="2730" dirty="0" smtClean="0">
                <a:latin typeface="Calibri"/>
                <a:cs typeface="Calibri"/>
              </a:rPr>
              <a:t>αραγ</a:t>
            </a:r>
            <a:r>
              <a:rPr sz="3000" spc="-14" baseline="2730" dirty="0" smtClean="0">
                <a:latin typeface="Calibri"/>
                <a:cs typeface="Calibri"/>
              </a:rPr>
              <a:t>ω</a:t>
            </a:r>
            <a:r>
              <a:rPr sz="3000" spc="4" baseline="2730" dirty="0" smtClean="0">
                <a:latin typeface="Calibri"/>
                <a:cs typeface="Calibri"/>
              </a:rPr>
              <a:t>γ</a:t>
            </a:r>
            <a:r>
              <a:rPr sz="3000" spc="-9" baseline="2730" dirty="0" smtClean="0">
                <a:latin typeface="Calibri"/>
                <a:cs typeface="Calibri"/>
              </a:rPr>
              <a:t>ή</a:t>
            </a:r>
            <a:r>
              <a:rPr sz="3000" spc="0" baseline="2730" dirty="0" smtClean="0">
                <a:latin typeface="Calibri"/>
                <a:cs typeface="Calibri"/>
              </a:rPr>
              <a:t>ς</a:t>
            </a:r>
            <a:endParaRPr sz="2000">
              <a:latin typeface="Calibri"/>
              <a:cs typeface="Calibri"/>
            </a:endParaRPr>
          </a:p>
          <a:p>
            <a:pPr marL="469900" marR="38176">
              <a:lnSpc>
                <a:spcPts val="1980"/>
              </a:lnSpc>
              <a:spcBef>
                <a:spcPts val="3"/>
              </a:spcBef>
            </a:pPr>
            <a:r>
              <a:rPr sz="3000" spc="0" baseline="4096" dirty="0" smtClean="0">
                <a:latin typeface="Calibri"/>
                <a:cs typeface="Calibri"/>
              </a:rPr>
              <a:t>προϊό</a:t>
            </a:r>
            <a:r>
              <a:rPr sz="3000" spc="9" baseline="4096" dirty="0" smtClean="0">
                <a:latin typeface="Calibri"/>
                <a:cs typeface="Calibri"/>
              </a:rPr>
              <a:t>ν</a:t>
            </a:r>
            <a:r>
              <a:rPr sz="3000" spc="-9" baseline="4096" dirty="0" smtClean="0">
                <a:latin typeface="Calibri"/>
                <a:cs typeface="Calibri"/>
              </a:rPr>
              <a:t>τ</a:t>
            </a:r>
            <a:r>
              <a:rPr sz="3000" spc="-14" baseline="4096" dirty="0" smtClean="0">
                <a:latin typeface="Calibri"/>
                <a:cs typeface="Calibri"/>
              </a:rPr>
              <a:t>ω</a:t>
            </a:r>
            <a:r>
              <a:rPr sz="3000" spc="0" baseline="4096" dirty="0" smtClean="0">
                <a:latin typeface="Calibri"/>
                <a:cs typeface="Calibri"/>
              </a:rPr>
              <a:t>ν</a:t>
            </a:r>
            <a:r>
              <a:rPr sz="3000" spc="4" baseline="4096" dirty="0" smtClean="0">
                <a:latin typeface="Calibri"/>
                <a:cs typeface="Calibri"/>
              </a:rPr>
              <a:t>/</a:t>
            </a:r>
            <a:r>
              <a:rPr sz="3000" spc="-4" baseline="4096" dirty="0" smtClean="0">
                <a:latin typeface="Calibri"/>
                <a:cs typeface="Calibri"/>
              </a:rPr>
              <a:t>υ</a:t>
            </a:r>
            <a:r>
              <a:rPr sz="3000" spc="0" baseline="4096" dirty="0" smtClean="0">
                <a:latin typeface="Calibri"/>
                <a:cs typeface="Calibri"/>
              </a:rPr>
              <a:t>πη</a:t>
            </a:r>
            <a:r>
              <a:rPr sz="3000" spc="-9" baseline="4096" dirty="0" smtClean="0">
                <a:latin typeface="Calibri"/>
                <a:cs typeface="Calibri"/>
              </a:rPr>
              <a:t>ρ</a:t>
            </a:r>
            <a:r>
              <a:rPr sz="3000" spc="-25" baseline="4096" dirty="0" smtClean="0">
                <a:latin typeface="Calibri"/>
                <a:cs typeface="Calibri"/>
              </a:rPr>
              <a:t>ε</a:t>
            </a:r>
            <a:r>
              <a:rPr sz="3000" spc="0" baseline="4096" dirty="0" smtClean="0">
                <a:latin typeface="Calibri"/>
                <a:cs typeface="Calibri"/>
              </a:rPr>
              <a:t>σ</a:t>
            </a:r>
            <a:r>
              <a:rPr sz="3000" spc="-9" baseline="4096" dirty="0" smtClean="0">
                <a:latin typeface="Calibri"/>
                <a:cs typeface="Calibri"/>
              </a:rPr>
              <a:t>ι</a:t>
            </a:r>
            <a:r>
              <a:rPr sz="3000" spc="-14" baseline="4096" dirty="0" smtClean="0">
                <a:latin typeface="Calibri"/>
                <a:cs typeface="Calibri"/>
              </a:rPr>
              <a:t>ώ</a:t>
            </a:r>
            <a:r>
              <a:rPr sz="3000" spc="0" baseline="4096" dirty="0" smtClean="0">
                <a:latin typeface="Calibri"/>
                <a:cs typeface="Calibri"/>
              </a:rPr>
              <a:t>ν</a:t>
            </a:r>
            <a:r>
              <a:rPr sz="3000" spc="-29" baseline="4096" dirty="0" smtClean="0">
                <a:latin typeface="Calibri"/>
                <a:cs typeface="Calibri"/>
              </a:rPr>
              <a:t> </a:t>
            </a:r>
            <a:r>
              <a:rPr sz="3000" spc="0" baseline="4096" dirty="0" smtClean="0">
                <a:latin typeface="Calibri"/>
                <a:cs typeface="Calibri"/>
              </a:rPr>
              <a:t>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844794" y="1811654"/>
            <a:ext cx="66446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7625740" y="1811654"/>
            <a:ext cx="65227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4053840" y="6400799"/>
            <a:ext cx="8138159" cy="457198"/>
          </a:xfrm>
          <a:custGeom>
            <a:avLst/>
            <a:gdLst/>
            <a:ahLst/>
            <a:cxnLst/>
            <a:rect l="l" t="t" r="r" b="b"/>
            <a:pathLst>
              <a:path w="8138159" h="457198">
                <a:moveTo>
                  <a:pt x="0" y="457198"/>
                </a:moveTo>
                <a:lnTo>
                  <a:pt x="8138159" y="457198"/>
                </a:lnTo>
                <a:lnTo>
                  <a:pt x="8138159" y="0"/>
                </a:lnTo>
                <a:lnTo>
                  <a:pt x="0" y="0"/>
                </a:lnTo>
                <a:lnTo>
                  <a:pt x="0" y="457198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53840" y="6333744"/>
            <a:ext cx="8138159" cy="67056"/>
          </a:xfrm>
          <a:custGeom>
            <a:avLst/>
            <a:gdLst/>
            <a:ahLst/>
            <a:cxnLst/>
            <a:rect l="l" t="t" r="r" b="b"/>
            <a:pathLst>
              <a:path w="8138159" h="67055">
                <a:moveTo>
                  <a:pt x="0" y="67055"/>
                </a:moveTo>
                <a:lnTo>
                  <a:pt x="8138159" y="67055"/>
                </a:lnTo>
                <a:lnTo>
                  <a:pt x="8138159" y="0"/>
                </a:lnTo>
                <a:lnTo>
                  <a:pt x="0" y="0"/>
                </a:lnTo>
                <a:lnTo>
                  <a:pt x="0" y="67055"/>
                </a:lnTo>
                <a:close/>
              </a:path>
            </a:pathLst>
          </a:custGeom>
          <a:solidFill>
            <a:srgbClr val="7A7A7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535679" y="5423916"/>
            <a:ext cx="1037844" cy="1037844"/>
          </a:xfrm>
          <a:custGeom>
            <a:avLst/>
            <a:gdLst/>
            <a:ahLst/>
            <a:cxnLst/>
            <a:rect l="l" t="t" r="r" b="b"/>
            <a:pathLst>
              <a:path w="1037844" h="1037843">
                <a:moveTo>
                  <a:pt x="0" y="518922"/>
                </a:moveTo>
                <a:lnTo>
                  <a:pt x="518922" y="1037844"/>
                </a:lnTo>
                <a:lnTo>
                  <a:pt x="1037844" y="518922"/>
                </a:lnTo>
                <a:lnTo>
                  <a:pt x="518922" y="0"/>
                </a:lnTo>
                <a:lnTo>
                  <a:pt x="0" y="518922"/>
                </a:lnTo>
                <a:close/>
              </a:path>
            </a:pathLst>
          </a:custGeom>
          <a:solidFill>
            <a:srgbClr val="959FA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053840" y="1737360"/>
            <a:ext cx="7106411" cy="0"/>
          </a:xfrm>
          <a:custGeom>
            <a:avLst/>
            <a:gdLst/>
            <a:ahLst/>
            <a:cxnLst/>
            <a:rect l="l" t="t" r="r" b="b"/>
            <a:pathLst>
              <a:path w="7106411">
                <a:moveTo>
                  <a:pt x="0" y="0"/>
                </a:moveTo>
                <a:lnTo>
                  <a:pt x="7106411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535679" y="1629155"/>
            <a:ext cx="1037844" cy="1039368"/>
          </a:xfrm>
          <a:custGeom>
            <a:avLst/>
            <a:gdLst/>
            <a:ahLst/>
            <a:cxnLst/>
            <a:rect l="l" t="t" r="r" b="b"/>
            <a:pathLst>
              <a:path w="1037844" h="1039368">
                <a:moveTo>
                  <a:pt x="0" y="519684"/>
                </a:moveTo>
                <a:lnTo>
                  <a:pt x="518922" y="1039368"/>
                </a:lnTo>
                <a:lnTo>
                  <a:pt x="1037844" y="519684"/>
                </a:lnTo>
                <a:lnTo>
                  <a:pt x="518922" y="0"/>
                </a:lnTo>
                <a:lnTo>
                  <a:pt x="0" y="519684"/>
                </a:lnTo>
                <a:close/>
              </a:path>
            </a:pathLst>
          </a:custGeom>
          <a:solidFill>
            <a:srgbClr val="7A7A7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535679" y="2804160"/>
            <a:ext cx="1037844" cy="1037844"/>
          </a:xfrm>
          <a:custGeom>
            <a:avLst/>
            <a:gdLst/>
            <a:ahLst/>
            <a:cxnLst/>
            <a:rect l="l" t="t" r="r" b="b"/>
            <a:pathLst>
              <a:path w="1037844" h="1037843">
                <a:moveTo>
                  <a:pt x="0" y="518922"/>
                </a:moveTo>
                <a:lnTo>
                  <a:pt x="518922" y="1037844"/>
                </a:lnTo>
                <a:lnTo>
                  <a:pt x="1037844" y="518922"/>
                </a:lnTo>
                <a:lnTo>
                  <a:pt x="518922" y="0"/>
                </a:lnTo>
                <a:lnTo>
                  <a:pt x="0" y="518922"/>
                </a:lnTo>
                <a:close/>
              </a:path>
            </a:pathLst>
          </a:custGeom>
          <a:solidFill>
            <a:srgbClr val="90306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535679" y="4114800"/>
            <a:ext cx="1037844" cy="1037844"/>
          </a:xfrm>
          <a:custGeom>
            <a:avLst/>
            <a:gdLst/>
            <a:ahLst/>
            <a:cxnLst/>
            <a:rect l="l" t="t" r="r" b="b"/>
            <a:pathLst>
              <a:path w="1037844" h="1037844">
                <a:moveTo>
                  <a:pt x="0" y="518922"/>
                </a:moveTo>
                <a:lnTo>
                  <a:pt x="518922" y="1037844"/>
                </a:lnTo>
                <a:lnTo>
                  <a:pt x="1037844" y="518922"/>
                </a:lnTo>
                <a:lnTo>
                  <a:pt x="518922" y="0"/>
                </a:lnTo>
                <a:lnTo>
                  <a:pt x="0" y="518922"/>
                </a:lnTo>
                <a:close/>
              </a:path>
            </a:pathLst>
          </a:custGeom>
          <a:solidFill>
            <a:srgbClr val="B1314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0"/>
            <a:ext cx="4053840" cy="6858000"/>
          </a:xfrm>
          <a:custGeom>
            <a:avLst/>
            <a:gdLst/>
            <a:ahLst/>
            <a:cxnLst/>
            <a:rect l="l" t="t" r="r" b="b"/>
            <a:pathLst>
              <a:path w="4053840" h="6858000">
                <a:moveTo>
                  <a:pt x="4053840" y="0"/>
                </a:moveTo>
                <a:lnTo>
                  <a:pt x="0" y="0"/>
                </a:lnTo>
                <a:lnTo>
                  <a:pt x="0" y="6857999"/>
                </a:lnTo>
                <a:lnTo>
                  <a:pt x="4053840" y="6857999"/>
                </a:lnTo>
                <a:lnTo>
                  <a:pt x="405384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0"/>
            <a:ext cx="405384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275324" y="786129"/>
            <a:ext cx="2749242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 smtClean="0">
                <a:solidFill>
                  <a:srgbClr val="FFFF00"/>
                </a:solidFill>
                <a:latin typeface="Calibri"/>
                <a:cs typeface="Calibri"/>
              </a:rPr>
              <a:t>Ο</a:t>
            </a:r>
            <a:r>
              <a:rPr sz="4800" b="1" spc="9" baseline="3413" dirty="0" smtClean="0">
                <a:solidFill>
                  <a:srgbClr val="FFFF00"/>
                </a:solidFill>
                <a:latin typeface="Calibri"/>
                <a:cs typeface="Calibri"/>
              </a:rPr>
              <a:t>ρ</a:t>
            </a:r>
            <a:r>
              <a:rPr sz="4800" b="1" spc="0" baseline="3413" dirty="0" smtClean="0">
                <a:solidFill>
                  <a:srgbClr val="FFFF00"/>
                </a:solidFill>
                <a:latin typeface="Calibri"/>
                <a:cs typeface="Calibri"/>
              </a:rPr>
              <a:t>ιζό</a:t>
            </a:r>
            <a:r>
              <a:rPr sz="4800" b="1" spc="19" baseline="3413" dirty="0" smtClean="0">
                <a:solidFill>
                  <a:srgbClr val="FFFF00"/>
                </a:solidFill>
                <a:latin typeface="Calibri"/>
                <a:cs typeface="Calibri"/>
              </a:rPr>
              <a:t>ν</a:t>
            </a:r>
            <a:r>
              <a:rPr sz="4800" b="1" spc="0" baseline="3413" dirty="0" smtClean="0">
                <a:solidFill>
                  <a:srgbClr val="FFFF00"/>
                </a:solidFill>
                <a:latin typeface="Calibri"/>
                <a:cs typeface="Calibri"/>
              </a:rPr>
              <a:t>τια</a:t>
            </a:r>
            <a:r>
              <a:rPr sz="4800" b="1" spc="-14" baseline="3413" dirty="0" smtClean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 smtClean="0">
                <a:solidFill>
                  <a:srgbClr val="FFFF00"/>
                </a:solidFill>
                <a:latin typeface="Calibri"/>
                <a:cs typeface="Calibri"/>
              </a:rPr>
              <a:t>δομή</a:t>
            </a:r>
            <a:endParaRPr sz="3200">
              <a:solidFill>
                <a:srgbClr val="FFFF00"/>
              </a:solidFill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649851" y="1731264"/>
            <a:ext cx="5595053" cy="12552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8176">
              <a:lnSpc>
                <a:spcPts val="2080"/>
              </a:lnSpc>
              <a:spcBef>
                <a:spcPts val="104"/>
              </a:spcBef>
            </a:pPr>
            <a:r>
              <a:rPr sz="3000" b="1" spc="0" baseline="1365" dirty="0" smtClean="0">
                <a:solidFill>
                  <a:srgbClr val="FFFF00"/>
                </a:solidFill>
                <a:latin typeface="Calibri"/>
                <a:cs typeface="Calibri"/>
              </a:rPr>
              <a:t>Ο</a:t>
            </a:r>
            <a:r>
              <a:rPr sz="3000" b="1" spc="4" baseline="1365" dirty="0" smtClean="0">
                <a:solidFill>
                  <a:srgbClr val="FFFF00"/>
                </a:solidFill>
                <a:latin typeface="Calibri"/>
                <a:cs typeface="Calibri"/>
              </a:rPr>
              <a:t>ρ</a:t>
            </a:r>
            <a:r>
              <a:rPr sz="3000" b="1" spc="0" baseline="1365" dirty="0" smtClean="0">
                <a:solidFill>
                  <a:srgbClr val="FFFF00"/>
                </a:solidFill>
                <a:latin typeface="Calibri"/>
                <a:cs typeface="Calibri"/>
              </a:rPr>
              <a:t>ιζ</a:t>
            </a:r>
            <a:r>
              <a:rPr sz="3000" b="1" spc="4" baseline="1365" dirty="0" smtClean="0">
                <a:solidFill>
                  <a:srgbClr val="FFFF00"/>
                </a:solidFill>
                <a:latin typeface="Calibri"/>
                <a:cs typeface="Calibri"/>
              </a:rPr>
              <a:t>ό</a:t>
            </a:r>
            <a:r>
              <a:rPr sz="3000" b="1" spc="14" baseline="1365" dirty="0" smtClean="0">
                <a:solidFill>
                  <a:srgbClr val="FFFF00"/>
                </a:solidFill>
                <a:latin typeface="Calibri"/>
                <a:cs typeface="Calibri"/>
              </a:rPr>
              <a:t>ν</a:t>
            </a:r>
            <a:r>
              <a:rPr sz="3000" b="1" spc="0" baseline="1365" dirty="0" smtClean="0">
                <a:solidFill>
                  <a:srgbClr val="FFFF00"/>
                </a:solidFill>
                <a:latin typeface="Calibri"/>
                <a:cs typeface="Calibri"/>
              </a:rPr>
              <a:t>τ</a:t>
            </a:r>
            <a:r>
              <a:rPr sz="3000" b="1" spc="4" baseline="1365" dirty="0" smtClean="0">
                <a:solidFill>
                  <a:srgbClr val="FFFF00"/>
                </a:solidFill>
                <a:latin typeface="Calibri"/>
                <a:cs typeface="Calibri"/>
              </a:rPr>
              <a:t>ι</a:t>
            </a:r>
            <a:r>
              <a:rPr sz="3000" b="1" spc="0" baseline="1365" dirty="0" smtClean="0">
                <a:solidFill>
                  <a:srgbClr val="FFFF00"/>
                </a:solidFill>
                <a:latin typeface="Calibri"/>
                <a:cs typeface="Calibri"/>
              </a:rPr>
              <a:t>ες</a:t>
            </a:r>
            <a:r>
              <a:rPr sz="3000" b="1" spc="-50" baseline="1365" dirty="0" smtClean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3000" b="1" spc="0" baseline="1365" dirty="0" smtClean="0">
                <a:solidFill>
                  <a:srgbClr val="FFFF00"/>
                </a:solidFill>
                <a:latin typeface="Calibri"/>
                <a:cs typeface="Calibri"/>
              </a:rPr>
              <a:t>σ</a:t>
            </a:r>
            <a:r>
              <a:rPr sz="3000" b="1" spc="4" baseline="1365" dirty="0" smtClean="0">
                <a:solidFill>
                  <a:srgbClr val="FFFF00"/>
                </a:solidFill>
                <a:latin typeface="Calibri"/>
                <a:cs typeface="Calibri"/>
              </a:rPr>
              <a:t>υ</a:t>
            </a:r>
            <a:r>
              <a:rPr sz="3000" b="1" spc="0" baseline="1365" dirty="0" smtClean="0">
                <a:solidFill>
                  <a:srgbClr val="FFFF00"/>
                </a:solidFill>
                <a:latin typeface="Calibri"/>
                <a:cs typeface="Calibri"/>
              </a:rPr>
              <a:t>νδ</a:t>
            </a:r>
            <a:r>
              <a:rPr sz="3000" b="1" spc="-25" baseline="1365" dirty="0" smtClean="0">
                <a:solidFill>
                  <a:srgbClr val="FFFF00"/>
                </a:solidFill>
                <a:latin typeface="Calibri"/>
                <a:cs typeface="Calibri"/>
              </a:rPr>
              <a:t>έ</a:t>
            </a:r>
            <a:r>
              <a:rPr sz="3000" b="1" spc="0" baseline="1365" dirty="0" smtClean="0">
                <a:solidFill>
                  <a:srgbClr val="FFFF00"/>
                </a:solidFill>
                <a:latin typeface="Calibri"/>
                <a:cs typeface="Calibri"/>
              </a:rPr>
              <a:t>σεις</a:t>
            </a:r>
            <a:r>
              <a:rPr sz="3000" b="1" spc="-34" baseline="1365" dirty="0" smtClean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3000" b="1" spc="0" baseline="1365" dirty="0" smtClean="0">
                <a:solidFill>
                  <a:srgbClr val="FFFF00"/>
                </a:solidFill>
                <a:latin typeface="Calibri"/>
                <a:cs typeface="Calibri"/>
              </a:rPr>
              <a:t>ρ</a:t>
            </a:r>
            <a:r>
              <a:rPr sz="3000" b="1" spc="4" baseline="1365" dirty="0" smtClean="0">
                <a:solidFill>
                  <a:srgbClr val="FFFF00"/>
                </a:solidFill>
                <a:latin typeface="Calibri"/>
                <a:cs typeface="Calibri"/>
              </a:rPr>
              <a:t>ο</a:t>
            </a:r>
            <a:r>
              <a:rPr sz="3000" b="1" spc="0" baseline="1365" dirty="0" smtClean="0">
                <a:solidFill>
                  <a:srgbClr val="FFFF00"/>
                </a:solidFill>
                <a:latin typeface="Calibri"/>
                <a:cs typeface="Calibri"/>
              </a:rPr>
              <a:t>ής</a:t>
            </a:r>
            <a:r>
              <a:rPr sz="3000" b="1" spc="-14" baseline="1365" dirty="0" smtClean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3000" b="1" spc="0" baseline="1365" dirty="0" smtClean="0">
                <a:solidFill>
                  <a:srgbClr val="FFFF00"/>
                </a:solidFill>
                <a:latin typeface="Calibri"/>
                <a:cs typeface="Calibri"/>
              </a:rPr>
              <a:t>πλη</a:t>
            </a:r>
            <a:r>
              <a:rPr sz="3000" b="1" spc="9" baseline="1365" dirty="0" smtClean="0">
                <a:solidFill>
                  <a:srgbClr val="FFFF00"/>
                </a:solidFill>
                <a:latin typeface="Calibri"/>
                <a:cs typeface="Calibri"/>
              </a:rPr>
              <a:t>ρ</a:t>
            </a:r>
            <a:r>
              <a:rPr sz="3000" b="1" spc="0" baseline="1365" dirty="0" smtClean="0">
                <a:solidFill>
                  <a:srgbClr val="FFFF00"/>
                </a:solidFill>
                <a:latin typeface="Calibri"/>
                <a:cs typeface="Calibri"/>
              </a:rPr>
              <a:t>οφ</a:t>
            </a:r>
            <a:r>
              <a:rPr sz="3000" b="1" spc="4" baseline="1365" dirty="0" smtClean="0">
                <a:solidFill>
                  <a:srgbClr val="FFFF00"/>
                </a:solidFill>
                <a:latin typeface="Calibri"/>
                <a:cs typeface="Calibri"/>
              </a:rPr>
              <a:t>ο</a:t>
            </a:r>
            <a:r>
              <a:rPr sz="3000" b="1" spc="0" baseline="1365" dirty="0" smtClean="0">
                <a:solidFill>
                  <a:srgbClr val="FFFF00"/>
                </a:solidFill>
                <a:latin typeface="Calibri"/>
                <a:cs typeface="Calibri"/>
              </a:rPr>
              <a:t>ρ</a:t>
            </a:r>
            <a:r>
              <a:rPr sz="3000" b="1" spc="4" baseline="1365" dirty="0" smtClean="0">
                <a:solidFill>
                  <a:srgbClr val="FFFF00"/>
                </a:solidFill>
                <a:latin typeface="Calibri"/>
                <a:cs typeface="Calibri"/>
              </a:rPr>
              <a:t>ι</a:t>
            </a:r>
            <a:r>
              <a:rPr sz="3000" b="1" spc="-9" baseline="1365" dirty="0" smtClean="0">
                <a:solidFill>
                  <a:srgbClr val="FFFF00"/>
                </a:solidFill>
                <a:latin typeface="Calibri"/>
                <a:cs typeface="Calibri"/>
              </a:rPr>
              <a:t>ώ</a:t>
            </a:r>
            <a:r>
              <a:rPr sz="3000" b="1" spc="0" baseline="1365" dirty="0" smtClean="0">
                <a:solidFill>
                  <a:srgbClr val="FFFF00"/>
                </a:solidFill>
                <a:latin typeface="Calibri"/>
                <a:cs typeface="Calibri"/>
              </a:rPr>
              <a:t>ν</a:t>
            </a:r>
            <a:endParaRPr sz="2000" b="1">
              <a:solidFill>
                <a:srgbClr val="FFFF00"/>
              </a:solidFill>
              <a:latin typeface="Calibri"/>
              <a:cs typeface="Calibri"/>
            </a:endParaRPr>
          </a:p>
          <a:p>
            <a:pPr marL="12700">
              <a:lnSpc>
                <a:spcPts val="1920"/>
              </a:lnSpc>
            </a:pPr>
            <a:r>
              <a:rPr sz="3000" spc="4" baseline="2730" dirty="0" smtClean="0">
                <a:latin typeface="Calibri"/>
                <a:cs typeface="Calibri"/>
              </a:rPr>
              <a:t>Ε</a:t>
            </a:r>
            <a:r>
              <a:rPr sz="3000" spc="0" baseline="2730" dirty="0" smtClean="0">
                <a:latin typeface="Calibri"/>
                <a:cs typeface="Calibri"/>
              </a:rPr>
              <a:t>νι</a:t>
            </a:r>
            <a:r>
              <a:rPr sz="3000" spc="14" baseline="2730" dirty="0" smtClean="0">
                <a:latin typeface="Calibri"/>
                <a:cs typeface="Calibri"/>
              </a:rPr>
              <a:t>σ</a:t>
            </a:r>
            <a:r>
              <a:rPr sz="3000" spc="0" baseline="2730" dirty="0" smtClean="0">
                <a:latin typeface="Calibri"/>
                <a:cs typeface="Calibri"/>
              </a:rPr>
              <a:t>χ</a:t>
            </a:r>
            <a:r>
              <a:rPr sz="3000" spc="-9" baseline="2730" dirty="0" smtClean="0">
                <a:latin typeface="Calibri"/>
                <a:cs typeface="Calibri"/>
              </a:rPr>
              <a:t>ύ</a:t>
            </a:r>
            <a:r>
              <a:rPr sz="3000" spc="0" baseline="2730" dirty="0" smtClean="0">
                <a:latin typeface="Calibri"/>
                <a:cs typeface="Calibri"/>
              </a:rPr>
              <a:t>ο</a:t>
            </a:r>
            <a:r>
              <a:rPr sz="3000" spc="-4" baseline="2730" dirty="0" smtClean="0">
                <a:latin typeface="Calibri"/>
                <a:cs typeface="Calibri"/>
              </a:rPr>
              <a:t>υ</a:t>
            </a:r>
            <a:r>
              <a:rPr sz="3000" spc="0" baseline="2730" dirty="0" smtClean="0">
                <a:latin typeface="Calibri"/>
                <a:cs typeface="Calibri"/>
              </a:rPr>
              <a:t>ν</a:t>
            </a:r>
            <a:r>
              <a:rPr sz="3000" spc="-4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τ</a:t>
            </a:r>
            <a:r>
              <a:rPr sz="3000" spc="-39" baseline="2730" dirty="0" smtClean="0">
                <a:latin typeface="Calibri"/>
                <a:cs typeface="Calibri"/>
              </a:rPr>
              <a:t>η</a:t>
            </a:r>
            <a:r>
              <a:rPr sz="3000" spc="0" baseline="2730" dirty="0" smtClean="0">
                <a:latin typeface="Calibri"/>
                <a:cs typeface="Calibri"/>
              </a:rPr>
              <a:t>ν</a:t>
            </a:r>
            <a:r>
              <a:rPr sz="3000" spc="-4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ε</a:t>
            </a:r>
            <a:r>
              <a:rPr sz="3000" spc="-4" baseline="2730" dirty="0" smtClean="0">
                <a:latin typeface="Calibri"/>
                <a:cs typeface="Calibri"/>
              </a:rPr>
              <a:t>π</a:t>
            </a:r>
            <a:r>
              <a:rPr sz="3000" spc="0" baseline="2730" dirty="0" smtClean="0">
                <a:latin typeface="Calibri"/>
                <a:cs typeface="Calibri"/>
              </a:rPr>
              <a:t>ι</a:t>
            </a:r>
            <a:r>
              <a:rPr sz="3000" spc="-54" baseline="2730" dirty="0" smtClean="0">
                <a:latin typeface="Calibri"/>
                <a:cs typeface="Calibri"/>
              </a:rPr>
              <a:t>κ</a:t>
            </a:r>
            <a:r>
              <a:rPr sz="3000" spc="0" baseline="2730" dirty="0" smtClean="0">
                <a:latin typeface="Calibri"/>
                <a:cs typeface="Calibri"/>
              </a:rPr>
              <a:t>ο</a:t>
            </a:r>
            <a:r>
              <a:rPr sz="3000" spc="-19" baseline="2730" dirty="0" smtClean="0">
                <a:latin typeface="Calibri"/>
                <a:cs typeface="Calibri"/>
              </a:rPr>
              <a:t>ι</a:t>
            </a:r>
            <a:r>
              <a:rPr sz="3000" spc="-9" baseline="2730" dirty="0" smtClean="0">
                <a:latin typeface="Calibri"/>
                <a:cs typeface="Calibri"/>
              </a:rPr>
              <a:t>ν</a:t>
            </a:r>
            <a:r>
              <a:rPr sz="3000" spc="-14" baseline="2730" dirty="0" smtClean="0">
                <a:latin typeface="Calibri"/>
                <a:cs typeface="Calibri"/>
              </a:rPr>
              <a:t>ω</a:t>
            </a:r>
            <a:r>
              <a:rPr sz="3000" spc="0" baseline="2730" dirty="0" smtClean="0">
                <a:latin typeface="Calibri"/>
                <a:cs typeface="Calibri"/>
              </a:rPr>
              <a:t>νία</a:t>
            </a:r>
            <a:r>
              <a:rPr sz="3000" spc="-24" baseline="2730" dirty="0" smtClean="0">
                <a:latin typeface="Calibri"/>
                <a:cs typeface="Calibri"/>
              </a:rPr>
              <a:t> </a:t>
            </a:r>
            <a:r>
              <a:rPr sz="3000" spc="-59" baseline="2730" dirty="0" smtClean="0">
                <a:latin typeface="Calibri"/>
                <a:cs typeface="Calibri"/>
              </a:rPr>
              <a:t>κ</a:t>
            </a:r>
            <a:r>
              <a:rPr sz="3000" spc="0" baseline="2730" dirty="0" smtClean="0">
                <a:latin typeface="Calibri"/>
                <a:cs typeface="Calibri"/>
              </a:rPr>
              <a:t>αι τη συνε</a:t>
            </a:r>
            <a:r>
              <a:rPr sz="3000" spc="-19" baseline="2730" dirty="0" smtClean="0">
                <a:latin typeface="Calibri"/>
                <a:cs typeface="Calibri"/>
              </a:rPr>
              <a:t>ρ</a:t>
            </a:r>
            <a:r>
              <a:rPr sz="3000" spc="4" baseline="2730" dirty="0" smtClean="0">
                <a:latin typeface="Calibri"/>
                <a:cs typeface="Calibri"/>
              </a:rPr>
              <a:t>γ</a:t>
            </a:r>
            <a:r>
              <a:rPr sz="3000" spc="-9" baseline="2730" dirty="0" smtClean="0">
                <a:latin typeface="Calibri"/>
                <a:cs typeface="Calibri"/>
              </a:rPr>
              <a:t>α</a:t>
            </a:r>
            <a:r>
              <a:rPr sz="3000" spc="0" baseline="2730" dirty="0" smtClean="0">
                <a:latin typeface="Calibri"/>
                <a:cs typeface="Calibri"/>
              </a:rPr>
              <a:t>σία</a:t>
            </a:r>
            <a:r>
              <a:rPr sz="3000" spc="-34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με</a:t>
            </a:r>
            <a:r>
              <a:rPr sz="3000" spc="-9" baseline="2730" dirty="0" smtClean="0">
                <a:latin typeface="Calibri"/>
                <a:cs typeface="Calibri"/>
              </a:rPr>
              <a:t>τ</a:t>
            </a:r>
            <a:r>
              <a:rPr sz="3000" spc="0" baseline="2730" dirty="0" smtClean="0">
                <a:latin typeface="Calibri"/>
                <a:cs typeface="Calibri"/>
              </a:rPr>
              <a:t>α</a:t>
            </a:r>
            <a:r>
              <a:rPr sz="3000" spc="-19" baseline="2730" dirty="0" smtClean="0">
                <a:latin typeface="Calibri"/>
                <a:cs typeface="Calibri"/>
              </a:rPr>
              <a:t>ξ</a:t>
            </a:r>
            <a:r>
              <a:rPr sz="3000" spc="0" baseline="2730" dirty="0" smtClean="0">
                <a:latin typeface="Calibri"/>
                <a:cs typeface="Calibri"/>
              </a:rPr>
              <a:t>ύ</a:t>
            </a:r>
            <a:endParaRPr sz="2000">
              <a:latin typeface="Calibri"/>
              <a:cs typeface="Calibri"/>
            </a:endParaRPr>
          </a:p>
          <a:p>
            <a:pPr marL="12700" marR="38176">
              <a:lnSpc>
                <a:spcPts val="1980"/>
              </a:lnSpc>
              <a:spcBef>
                <a:spcPts val="3"/>
              </a:spcBef>
            </a:pPr>
            <a:r>
              <a:rPr sz="3000" spc="-9" baseline="4096" dirty="0" smtClean="0">
                <a:latin typeface="Calibri"/>
                <a:cs typeface="Calibri"/>
              </a:rPr>
              <a:t>τ</a:t>
            </a:r>
            <a:r>
              <a:rPr sz="3000" spc="-14" baseline="4096" dirty="0" smtClean="0">
                <a:latin typeface="Calibri"/>
                <a:cs typeface="Calibri"/>
              </a:rPr>
              <a:t>ω</a:t>
            </a:r>
            <a:r>
              <a:rPr sz="3000" spc="0" baseline="4096" dirty="0" smtClean="0">
                <a:latin typeface="Calibri"/>
                <a:cs typeface="Calibri"/>
              </a:rPr>
              <a:t>ν</a:t>
            </a:r>
            <a:r>
              <a:rPr sz="3000" spc="-4" baseline="4096" dirty="0" smtClean="0">
                <a:latin typeface="Calibri"/>
                <a:cs typeface="Calibri"/>
              </a:rPr>
              <a:t> </a:t>
            </a:r>
            <a:r>
              <a:rPr sz="3000" spc="0" baseline="4096" dirty="0" smtClean="0">
                <a:latin typeface="Calibri"/>
                <a:cs typeface="Calibri"/>
              </a:rPr>
              <a:t>τ</a:t>
            </a:r>
            <a:r>
              <a:rPr sz="3000" spc="4" baseline="4096" dirty="0" smtClean="0">
                <a:latin typeface="Calibri"/>
                <a:cs typeface="Calibri"/>
              </a:rPr>
              <a:t>μ</a:t>
            </a:r>
            <a:r>
              <a:rPr sz="3000" spc="0" baseline="4096" dirty="0" smtClean="0">
                <a:latin typeface="Calibri"/>
                <a:cs typeface="Calibri"/>
              </a:rPr>
              <a:t>η</a:t>
            </a:r>
            <a:r>
              <a:rPr sz="3000" spc="-4" baseline="4096" dirty="0" smtClean="0">
                <a:latin typeface="Calibri"/>
                <a:cs typeface="Calibri"/>
              </a:rPr>
              <a:t>μ</a:t>
            </a:r>
            <a:r>
              <a:rPr sz="3000" spc="0" baseline="4096" dirty="0" smtClean="0">
                <a:latin typeface="Calibri"/>
                <a:cs typeface="Calibri"/>
              </a:rPr>
              <a:t>άτ</a:t>
            </a:r>
            <a:r>
              <a:rPr sz="3000" spc="-19" baseline="4096" dirty="0" smtClean="0">
                <a:latin typeface="Calibri"/>
                <a:cs typeface="Calibri"/>
              </a:rPr>
              <a:t>ω</a:t>
            </a:r>
            <a:r>
              <a:rPr sz="3000" spc="0" baseline="4096" dirty="0" smtClean="0">
                <a:latin typeface="Calibri"/>
                <a:cs typeface="Calibri"/>
              </a:rPr>
              <a:t>ν</a:t>
            </a:r>
            <a:r>
              <a:rPr sz="3000" spc="-19" baseline="4096" dirty="0" smtClean="0">
                <a:latin typeface="Calibri"/>
                <a:cs typeface="Calibri"/>
              </a:rPr>
              <a:t> </a:t>
            </a:r>
            <a:r>
              <a:rPr sz="3000" spc="-9" baseline="4096" smtClean="0">
                <a:latin typeface="Calibri"/>
                <a:cs typeface="Calibri"/>
              </a:rPr>
              <a:t>τ</a:t>
            </a:r>
            <a:r>
              <a:rPr sz="3000" spc="0" baseline="4096" smtClean="0">
                <a:latin typeface="Calibri"/>
                <a:cs typeface="Calibri"/>
              </a:rPr>
              <a:t>ου</a:t>
            </a:r>
            <a:r>
              <a:rPr sz="3000" spc="-14" baseline="4096" smtClean="0">
                <a:latin typeface="Calibri"/>
                <a:cs typeface="Calibri"/>
              </a:rPr>
              <a:t> </a:t>
            </a:r>
            <a:r>
              <a:rPr sz="3000" spc="0" baseline="4096" smtClean="0">
                <a:latin typeface="Calibri"/>
                <a:cs typeface="Calibri"/>
              </a:rPr>
              <a:t>ο</a:t>
            </a:r>
            <a:r>
              <a:rPr sz="3000" spc="-9" baseline="4096" smtClean="0">
                <a:latin typeface="Calibri"/>
                <a:cs typeface="Calibri"/>
              </a:rPr>
              <a:t>ρ</a:t>
            </a:r>
            <a:r>
              <a:rPr sz="3000" spc="4" baseline="4096" smtClean="0">
                <a:latin typeface="Calibri"/>
                <a:cs typeface="Calibri"/>
              </a:rPr>
              <a:t>γ</a:t>
            </a:r>
            <a:r>
              <a:rPr sz="3000" spc="0" baseline="4096" smtClean="0">
                <a:latin typeface="Calibri"/>
                <a:cs typeface="Calibri"/>
              </a:rPr>
              <a:t>αν</a:t>
            </a:r>
            <a:r>
              <a:rPr sz="3000" spc="4" baseline="4096" smtClean="0">
                <a:latin typeface="Calibri"/>
                <a:cs typeface="Calibri"/>
              </a:rPr>
              <a:t>ι</a:t>
            </a:r>
            <a:r>
              <a:rPr sz="3000" spc="0" baseline="4096" smtClean="0">
                <a:latin typeface="Calibri"/>
                <a:cs typeface="Calibri"/>
              </a:rPr>
              <a:t>σ</a:t>
            </a:r>
            <a:r>
              <a:rPr sz="3000" spc="-9" baseline="4096" smtClean="0">
                <a:latin typeface="Calibri"/>
                <a:cs typeface="Calibri"/>
              </a:rPr>
              <a:t>μο</a:t>
            </a:r>
            <a:r>
              <a:rPr sz="3000" spc="0" baseline="4096" smtClean="0">
                <a:latin typeface="Calibri"/>
                <a:cs typeface="Calibri"/>
              </a:rPr>
              <a:t>ύ</a:t>
            </a:r>
            <a:endParaRPr lang="el-GR" sz="2000" baseline="4096" dirty="0">
              <a:latin typeface="Calibri"/>
              <a:cs typeface="Calibri"/>
            </a:endParaRPr>
          </a:p>
          <a:p>
            <a:pPr marL="12700" marR="38176">
              <a:lnSpc>
                <a:spcPts val="1980"/>
              </a:lnSpc>
              <a:spcBef>
                <a:spcPts val="3"/>
              </a:spcBef>
            </a:pPr>
            <a:r>
              <a:rPr sz="2000" b="1" i="1" spc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Οι </a:t>
            </a:r>
            <a:r>
              <a:rPr sz="2000" b="1" i="1" spc="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συν</a:t>
            </a:r>
            <a:r>
              <a:rPr sz="2000" b="1" i="1" spc="-9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δ</a:t>
            </a:r>
            <a:r>
              <a:rPr sz="2000" b="1" i="1" spc="-25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έ</a:t>
            </a:r>
            <a:r>
              <a:rPr sz="2000" b="1" i="1" spc="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σεις αυτές </a:t>
            </a:r>
            <a:r>
              <a:rPr sz="2000" b="1" i="1" spc="-4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ε</a:t>
            </a:r>
            <a:r>
              <a:rPr sz="2000" b="1" i="1" spc="-19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ί</a:t>
            </a:r>
            <a:r>
              <a:rPr sz="2000" b="1" i="1" spc="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να</a:t>
            </a:r>
            <a:r>
              <a:rPr sz="2000" b="1" i="1" spc="4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ι</a:t>
            </a:r>
            <a:r>
              <a:rPr sz="2000" b="1" i="1" spc="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:</a:t>
            </a:r>
            <a:endParaRPr sz="2000" b="1" i="1">
              <a:solidFill>
                <a:schemeClr val="accent4">
                  <a:lumMod val="60000"/>
                  <a:lumOff val="4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07051" y="2934866"/>
            <a:ext cx="152806" cy="2802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spc="0" dirty="0" smtClean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10200" y="2743200"/>
            <a:ext cx="5103547" cy="390776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2257" algn="just">
              <a:lnSpc>
                <a:spcPts val="2494"/>
              </a:lnSpc>
              <a:spcBef>
                <a:spcPts val="105"/>
              </a:spcBef>
            </a:pPr>
            <a:r>
              <a:rPr sz="2000" spc="0" dirty="0" smtClean="0">
                <a:latin typeface="Calibri"/>
                <a:cs typeface="Calibri"/>
              </a:rPr>
              <a:t>Η δημιο</a:t>
            </a:r>
            <a:r>
              <a:rPr sz="2000" spc="-9" dirty="0" smtClean="0">
                <a:latin typeface="Calibri"/>
                <a:cs typeface="Calibri"/>
              </a:rPr>
              <a:t>υ</a:t>
            </a:r>
            <a:r>
              <a:rPr sz="2000" spc="-14" dirty="0" smtClean="0">
                <a:latin typeface="Calibri"/>
                <a:cs typeface="Calibri"/>
              </a:rPr>
              <a:t>ρ</a:t>
            </a:r>
            <a:r>
              <a:rPr sz="2000" spc="0" dirty="0" smtClean="0">
                <a:latin typeface="Calibri"/>
                <a:cs typeface="Calibri"/>
              </a:rPr>
              <a:t>γ</a:t>
            </a:r>
            <a:r>
              <a:rPr sz="2000" spc="4" dirty="0" smtClean="0">
                <a:latin typeface="Calibri"/>
                <a:cs typeface="Calibri"/>
              </a:rPr>
              <a:t>ί</a:t>
            </a:r>
            <a:r>
              <a:rPr sz="2000" spc="0" dirty="0" smtClean="0">
                <a:latin typeface="Calibri"/>
                <a:cs typeface="Calibri"/>
              </a:rPr>
              <a:t>α</a:t>
            </a:r>
            <a:r>
              <a:rPr sz="2000" spc="-29" dirty="0" smtClean="0">
                <a:latin typeface="Calibri"/>
                <a:cs typeface="Calibri"/>
              </a:rPr>
              <a:t> </a:t>
            </a:r>
            <a:r>
              <a:rPr sz="2000" b="1" spc="0" dirty="0" smtClean="0">
                <a:solidFill>
                  <a:srgbClr val="FFC000"/>
                </a:solidFill>
                <a:latin typeface="Calibri"/>
                <a:cs typeface="Calibri"/>
              </a:rPr>
              <a:t>ενός</a:t>
            </a:r>
            <a:r>
              <a:rPr sz="2000" b="1" spc="-4" dirty="0" smtClean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2000" b="1" i="1" spc="-59" dirty="0" smtClean="0">
                <a:solidFill>
                  <a:srgbClr val="FFC000"/>
                </a:solidFill>
                <a:latin typeface="Calibri"/>
                <a:cs typeface="Calibri"/>
              </a:rPr>
              <a:t>κ</a:t>
            </a:r>
            <a:r>
              <a:rPr sz="2000" b="1" i="1" spc="0" dirty="0" smtClean="0">
                <a:solidFill>
                  <a:srgbClr val="FFC000"/>
                </a:solidFill>
                <a:latin typeface="Calibri"/>
                <a:cs typeface="Calibri"/>
              </a:rPr>
              <a:t>α</a:t>
            </a:r>
            <a:r>
              <a:rPr sz="2000" b="1" i="1" spc="-14" dirty="0" smtClean="0">
                <a:solidFill>
                  <a:srgbClr val="FFC000"/>
                </a:solidFill>
                <a:latin typeface="Calibri"/>
                <a:cs typeface="Calibri"/>
              </a:rPr>
              <a:t>τ</a:t>
            </a:r>
            <a:r>
              <a:rPr sz="2000" b="1" i="1" spc="0" dirty="0" smtClean="0">
                <a:solidFill>
                  <a:srgbClr val="FFC000"/>
                </a:solidFill>
                <a:latin typeface="Calibri"/>
                <a:cs typeface="Calibri"/>
              </a:rPr>
              <a:t>α</a:t>
            </a:r>
            <a:r>
              <a:rPr sz="2000" b="1" i="1" spc="-44" dirty="0" smtClean="0">
                <a:solidFill>
                  <a:srgbClr val="FFC000"/>
                </a:solidFill>
                <a:latin typeface="Calibri"/>
                <a:cs typeface="Calibri"/>
              </a:rPr>
              <a:t>λ</a:t>
            </a:r>
            <a:r>
              <a:rPr sz="2000" b="1" i="1" spc="0" dirty="0" smtClean="0">
                <a:solidFill>
                  <a:srgbClr val="FFC000"/>
                </a:solidFill>
                <a:latin typeface="Calibri"/>
                <a:cs typeface="Calibri"/>
              </a:rPr>
              <a:t>όγου</a:t>
            </a:r>
            <a:r>
              <a:rPr sz="2000" b="1" i="1" spc="-14" dirty="0" smtClean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2000" b="1" i="1" spc="0" dirty="0" smtClean="0">
                <a:solidFill>
                  <a:srgbClr val="FFC000"/>
                </a:solidFill>
                <a:latin typeface="Calibri"/>
                <a:cs typeface="Calibri"/>
              </a:rPr>
              <a:t>ατόμ</a:t>
            </a:r>
            <a:r>
              <a:rPr sz="2000" b="1" i="1" spc="-14" dirty="0" smtClean="0">
                <a:solidFill>
                  <a:srgbClr val="FFC000"/>
                </a:solidFill>
                <a:latin typeface="Calibri"/>
                <a:cs typeface="Calibri"/>
              </a:rPr>
              <a:t>ω</a:t>
            </a:r>
            <a:r>
              <a:rPr sz="2000" b="1" i="1" spc="0" dirty="0" smtClean="0">
                <a:solidFill>
                  <a:srgbClr val="FFC000"/>
                </a:solidFill>
                <a:latin typeface="Calibri"/>
                <a:cs typeface="Calibri"/>
              </a:rPr>
              <a:t>ν</a:t>
            </a:r>
            <a:r>
              <a:rPr sz="2000" b="1" spc="0" dirty="0" smtClean="0">
                <a:solidFill>
                  <a:srgbClr val="92D050"/>
                </a:solidFill>
                <a:latin typeface="Calibri"/>
                <a:cs typeface="Calibri"/>
              </a:rPr>
              <a:t>,</a:t>
            </a:r>
            <a:r>
              <a:rPr sz="2000" b="1" spc="-29" dirty="0" smtClean="0">
                <a:solidFill>
                  <a:srgbClr val="92D050"/>
                </a:solidFill>
                <a:latin typeface="Calibri"/>
                <a:cs typeface="Calibri"/>
              </a:rPr>
              <a:t> </a:t>
            </a:r>
            <a:r>
              <a:rPr sz="2000" spc="19" dirty="0" smtClean="0">
                <a:latin typeface="Calibri"/>
                <a:cs typeface="Calibri"/>
              </a:rPr>
              <a:t>σ</a:t>
            </a:r>
            <a:r>
              <a:rPr sz="2000" spc="-9" dirty="0" smtClean="0">
                <a:latin typeface="Calibri"/>
                <a:cs typeface="Calibri"/>
              </a:rPr>
              <a:t>τ</a:t>
            </a:r>
            <a:r>
              <a:rPr sz="2000" spc="0" dirty="0" smtClean="0">
                <a:latin typeface="Calibri"/>
                <a:cs typeface="Calibri"/>
              </a:rPr>
              <a:t>α </a:t>
            </a:r>
            <a:endParaRPr sz="2000">
              <a:latin typeface="Calibri"/>
              <a:cs typeface="Calibri"/>
            </a:endParaRPr>
          </a:p>
          <a:p>
            <a:pPr marL="12700" marR="12257" algn="just">
              <a:lnSpc>
                <a:spcPts val="2441"/>
              </a:lnSpc>
            </a:pPr>
            <a:r>
              <a:rPr sz="2000" spc="0" dirty="0" smtClean="0">
                <a:latin typeface="Calibri"/>
                <a:cs typeface="Calibri"/>
              </a:rPr>
              <a:t>οποία</a:t>
            </a:r>
            <a:r>
              <a:rPr sz="2000" spc="-14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απο</a:t>
            </a:r>
            <a:r>
              <a:rPr sz="2000" spc="25" dirty="0" smtClean="0">
                <a:latin typeface="Calibri"/>
                <a:cs typeface="Calibri"/>
              </a:rPr>
              <a:t>σ</a:t>
            </a:r>
            <a:r>
              <a:rPr sz="2000" spc="0" dirty="0" smtClean="0">
                <a:latin typeface="Calibri"/>
                <a:cs typeface="Calibri"/>
              </a:rPr>
              <a:t>τέ</a:t>
            </a:r>
            <a:r>
              <a:rPr sz="2000" spc="9" dirty="0" smtClean="0">
                <a:latin typeface="Calibri"/>
                <a:cs typeface="Calibri"/>
              </a:rPr>
              <a:t>λ</a:t>
            </a:r>
            <a:r>
              <a:rPr sz="2000" spc="-29" dirty="0" smtClean="0">
                <a:latin typeface="Calibri"/>
                <a:cs typeface="Calibri"/>
              </a:rPr>
              <a:t>λ</a:t>
            </a:r>
            <a:r>
              <a:rPr sz="2000" spc="0" dirty="0" smtClean="0">
                <a:latin typeface="Calibri"/>
                <a:cs typeface="Calibri"/>
              </a:rPr>
              <a:t>ο</a:t>
            </a:r>
            <a:r>
              <a:rPr sz="2000" spc="9" dirty="0" smtClean="0">
                <a:latin typeface="Calibri"/>
                <a:cs typeface="Calibri"/>
              </a:rPr>
              <a:t>ν</a:t>
            </a:r>
            <a:r>
              <a:rPr sz="2000" spc="-9" dirty="0" smtClean="0">
                <a:latin typeface="Calibri"/>
                <a:cs typeface="Calibri"/>
              </a:rPr>
              <a:t>τ</a:t>
            </a:r>
            <a:r>
              <a:rPr sz="2000" spc="0" dirty="0" smtClean="0">
                <a:latin typeface="Calibri"/>
                <a:cs typeface="Calibri"/>
              </a:rPr>
              <a:t>αι</a:t>
            </a:r>
            <a:r>
              <a:rPr sz="2000" spc="-39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έγ</a:t>
            </a:r>
            <a:r>
              <a:rPr sz="2000" spc="-14" dirty="0" smtClean="0">
                <a:latin typeface="Calibri"/>
                <a:cs typeface="Calibri"/>
              </a:rPr>
              <a:t>γ</a:t>
            </a:r>
            <a:r>
              <a:rPr sz="2000" spc="0" dirty="0" smtClean="0">
                <a:latin typeface="Calibri"/>
                <a:cs typeface="Calibri"/>
              </a:rPr>
              <a:t>ρα</a:t>
            </a:r>
            <a:r>
              <a:rPr sz="2000" spc="4" dirty="0" smtClean="0">
                <a:latin typeface="Calibri"/>
                <a:cs typeface="Calibri"/>
              </a:rPr>
              <a:t>φ</a:t>
            </a:r>
            <a:r>
              <a:rPr sz="2000" spc="0" dirty="0" smtClean="0">
                <a:latin typeface="Calibri"/>
                <a:cs typeface="Calibri"/>
              </a:rPr>
              <a:t>α,</a:t>
            </a:r>
            <a:r>
              <a:rPr sz="2000" spc="-34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αποφάσεις</a:t>
            </a:r>
            <a:r>
              <a:rPr sz="2000" spc="-39" dirty="0" smtClean="0">
                <a:latin typeface="Calibri"/>
                <a:cs typeface="Calibri"/>
              </a:rPr>
              <a:t> </a:t>
            </a:r>
            <a:r>
              <a:rPr sz="2000" spc="-59" dirty="0" smtClean="0">
                <a:latin typeface="Calibri"/>
                <a:cs typeface="Calibri"/>
              </a:rPr>
              <a:t>κ</a:t>
            </a:r>
            <a:r>
              <a:rPr sz="2000" spc="0" dirty="0" smtClean="0">
                <a:latin typeface="Calibri"/>
                <a:cs typeface="Calibri"/>
              </a:rPr>
              <a:t>αι </a:t>
            </a:r>
            <a:endParaRPr sz="2000">
              <a:latin typeface="Calibri"/>
              <a:cs typeface="Calibri"/>
            </a:endParaRPr>
          </a:p>
          <a:p>
            <a:pPr marL="12700" marR="12257" algn="just">
              <a:lnSpc>
                <a:spcPts val="2441"/>
              </a:lnSpc>
            </a:pPr>
            <a:r>
              <a:rPr sz="2000" spc="0" dirty="0" smtClean="0">
                <a:latin typeface="Calibri"/>
                <a:cs typeface="Calibri"/>
              </a:rPr>
              <a:t>α</a:t>
            </a:r>
            <a:r>
              <a:rPr sz="2000" spc="14" dirty="0" smtClean="0">
                <a:latin typeface="Calibri"/>
                <a:cs typeface="Calibri"/>
              </a:rPr>
              <a:t>ν</a:t>
            </a:r>
            <a:r>
              <a:rPr sz="2000" spc="0" dirty="0" smtClean="0">
                <a:latin typeface="Calibri"/>
                <a:cs typeface="Calibri"/>
              </a:rPr>
              <a:t>τ</a:t>
            </a:r>
            <a:r>
              <a:rPr sz="2000" spc="-14" dirty="0" smtClean="0">
                <a:latin typeface="Calibri"/>
                <a:cs typeface="Calibri"/>
              </a:rPr>
              <a:t>ί</a:t>
            </a:r>
            <a:r>
              <a:rPr sz="2000" spc="-19" dirty="0" smtClean="0">
                <a:latin typeface="Calibri"/>
                <a:cs typeface="Calibri"/>
              </a:rPr>
              <a:t>γ</a:t>
            </a:r>
            <a:r>
              <a:rPr sz="2000" spc="0" dirty="0" smtClean="0">
                <a:latin typeface="Calibri"/>
                <a:cs typeface="Calibri"/>
              </a:rPr>
              <a:t>ραφα</a:t>
            </a:r>
            <a:r>
              <a:rPr sz="2000" spc="-34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α</a:t>
            </a:r>
            <a:r>
              <a:rPr sz="2000" spc="9" dirty="0" smtClean="0">
                <a:latin typeface="Calibri"/>
                <a:cs typeface="Calibri"/>
              </a:rPr>
              <a:t>λ</a:t>
            </a:r>
            <a:r>
              <a:rPr sz="2000" spc="0" dirty="0" smtClean="0">
                <a:latin typeface="Calibri"/>
                <a:cs typeface="Calibri"/>
              </a:rPr>
              <a:t>λη</a:t>
            </a:r>
            <a:r>
              <a:rPr sz="2000" spc="-29" dirty="0" smtClean="0">
                <a:latin typeface="Calibri"/>
                <a:cs typeface="Calibri"/>
              </a:rPr>
              <a:t>λ</a:t>
            </a:r>
            <a:r>
              <a:rPr sz="2000" spc="0" dirty="0" smtClean="0">
                <a:latin typeface="Calibri"/>
                <a:cs typeface="Calibri"/>
              </a:rPr>
              <a:t>ο</a:t>
            </a:r>
            <a:r>
              <a:rPr sz="2000" spc="-19" dirty="0" smtClean="0">
                <a:latin typeface="Calibri"/>
                <a:cs typeface="Calibri"/>
              </a:rPr>
              <a:t>γ</a:t>
            </a:r>
            <a:r>
              <a:rPr sz="2000" spc="0" dirty="0" smtClean="0">
                <a:latin typeface="Calibri"/>
                <a:cs typeface="Calibri"/>
              </a:rPr>
              <a:t>ρα</a:t>
            </a:r>
            <a:r>
              <a:rPr sz="2000" spc="4" dirty="0" smtClean="0">
                <a:latin typeface="Calibri"/>
                <a:cs typeface="Calibri"/>
              </a:rPr>
              <a:t>φ</a:t>
            </a:r>
            <a:r>
              <a:rPr sz="2000" spc="0" dirty="0" smtClean="0">
                <a:latin typeface="Calibri"/>
                <a:cs typeface="Calibri"/>
              </a:rPr>
              <a:t>ί</a:t>
            </a:r>
            <a:r>
              <a:rPr sz="2000" spc="4" dirty="0" smtClean="0">
                <a:latin typeface="Calibri"/>
                <a:cs typeface="Calibri"/>
              </a:rPr>
              <a:t>α</a:t>
            </a:r>
            <a:r>
              <a:rPr sz="2000" spc="0" dirty="0" smtClean="0">
                <a:latin typeface="Calibri"/>
                <a:cs typeface="Calibri"/>
              </a:rPr>
              <a:t>ς</a:t>
            </a:r>
            <a:r>
              <a:rPr sz="2000" spc="-39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με</a:t>
            </a:r>
            <a:r>
              <a:rPr sz="2000" spc="-4" dirty="0" smtClean="0">
                <a:latin typeface="Calibri"/>
                <a:cs typeface="Calibri"/>
              </a:rPr>
              <a:t> </a:t>
            </a:r>
            <a:r>
              <a:rPr sz="2000" spc="25" dirty="0" smtClean="0">
                <a:latin typeface="Calibri"/>
                <a:cs typeface="Calibri"/>
              </a:rPr>
              <a:t>σ</a:t>
            </a:r>
            <a:r>
              <a:rPr sz="2000" spc="-9" dirty="0" smtClean="0">
                <a:latin typeface="Calibri"/>
                <a:cs typeface="Calibri"/>
              </a:rPr>
              <a:t>τ</a:t>
            </a:r>
            <a:r>
              <a:rPr sz="2000" spc="0" dirty="0" smtClean="0">
                <a:latin typeface="Calibri"/>
                <a:cs typeface="Calibri"/>
              </a:rPr>
              <a:t>ό</a:t>
            </a:r>
            <a:r>
              <a:rPr sz="2000" spc="-25" dirty="0" smtClean="0">
                <a:latin typeface="Calibri"/>
                <a:cs typeface="Calibri"/>
              </a:rPr>
              <a:t>χ</a:t>
            </a:r>
            <a:r>
              <a:rPr sz="2000" spc="0" dirty="0" smtClean="0">
                <a:latin typeface="Calibri"/>
                <a:cs typeface="Calibri"/>
              </a:rPr>
              <a:t>ο</a:t>
            </a:r>
            <a:r>
              <a:rPr sz="2000" spc="-29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τη συνε</a:t>
            </a:r>
            <a:r>
              <a:rPr sz="2000" spc="-9" dirty="0" smtClean="0">
                <a:latin typeface="Calibri"/>
                <a:cs typeface="Calibri"/>
              </a:rPr>
              <a:t>χ</a:t>
            </a:r>
            <a:r>
              <a:rPr sz="2000" spc="0" dirty="0" smtClean="0">
                <a:latin typeface="Calibri"/>
                <a:cs typeface="Calibri"/>
              </a:rPr>
              <a:t>ή </a:t>
            </a:r>
            <a:endParaRPr sz="2000">
              <a:latin typeface="Calibri"/>
              <a:cs typeface="Calibri"/>
            </a:endParaRPr>
          </a:p>
          <a:p>
            <a:pPr marL="12700" marR="12257" algn="just">
              <a:lnSpc>
                <a:spcPts val="2441"/>
              </a:lnSpc>
            </a:pPr>
            <a:r>
              <a:rPr sz="2000" spc="0" dirty="0" smtClean="0">
                <a:latin typeface="Calibri"/>
                <a:cs typeface="Calibri"/>
              </a:rPr>
              <a:t>ενημέρωση</a:t>
            </a:r>
            <a:r>
              <a:rPr sz="2000" spc="-2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σε</a:t>
            </a:r>
            <a:r>
              <a:rPr sz="2000" spc="-4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οριζό</a:t>
            </a:r>
            <a:r>
              <a:rPr sz="2000" spc="9" dirty="0" smtClean="0">
                <a:latin typeface="Calibri"/>
                <a:cs typeface="Calibri"/>
              </a:rPr>
              <a:t>ν</a:t>
            </a:r>
            <a:r>
              <a:rPr sz="2000" spc="0" dirty="0" smtClean="0">
                <a:latin typeface="Calibri"/>
                <a:cs typeface="Calibri"/>
              </a:rPr>
              <a:t>τ</a:t>
            </a:r>
            <a:r>
              <a:rPr sz="2000" spc="4" dirty="0" smtClean="0">
                <a:latin typeface="Calibri"/>
                <a:cs typeface="Calibri"/>
              </a:rPr>
              <a:t>ι</a:t>
            </a:r>
            <a:r>
              <a:rPr sz="2000" spc="0" dirty="0" smtClean="0">
                <a:latin typeface="Calibri"/>
                <a:cs typeface="Calibri"/>
              </a:rPr>
              <a:t>ο</a:t>
            </a:r>
            <a:r>
              <a:rPr sz="2000" spc="-29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ε</a:t>
            </a:r>
            <a:r>
              <a:rPr sz="2000" spc="-4" dirty="0" smtClean="0">
                <a:latin typeface="Calibri"/>
                <a:cs typeface="Calibri"/>
              </a:rPr>
              <a:t>π</a:t>
            </a:r>
            <a:r>
              <a:rPr sz="2000" spc="0" dirty="0" smtClean="0">
                <a:latin typeface="Calibri"/>
                <a:cs typeface="Calibri"/>
              </a:rPr>
              <a:t>ίπ</a:t>
            </a:r>
            <a:r>
              <a:rPr sz="2000" spc="-29" dirty="0" smtClean="0">
                <a:latin typeface="Calibri"/>
                <a:cs typeface="Calibri"/>
              </a:rPr>
              <a:t>ε</a:t>
            </a:r>
            <a:r>
              <a:rPr sz="2000" spc="0" dirty="0" smtClean="0">
                <a:latin typeface="Calibri"/>
                <a:cs typeface="Calibri"/>
              </a:rPr>
              <a:t>δο</a:t>
            </a:r>
            <a:endParaRPr sz="2000">
              <a:latin typeface="Calibri"/>
              <a:cs typeface="Calibri"/>
            </a:endParaRPr>
          </a:p>
          <a:p>
            <a:pPr marL="12700" marR="787379" algn="just">
              <a:lnSpc>
                <a:spcPts val="2494"/>
              </a:lnSpc>
            </a:pPr>
            <a:r>
              <a:rPr sz="2000" spc="0" dirty="0" smtClean="0">
                <a:latin typeface="Calibri"/>
                <a:cs typeface="Calibri"/>
              </a:rPr>
              <a:t>Η </a:t>
            </a:r>
            <a:r>
              <a:rPr sz="2000" b="1" i="1" spc="0" dirty="0" smtClean="0">
                <a:solidFill>
                  <a:srgbClr val="FFC000"/>
                </a:solidFill>
                <a:latin typeface="Calibri"/>
                <a:cs typeface="Calibri"/>
              </a:rPr>
              <a:t>άμ</a:t>
            </a:r>
            <a:r>
              <a:rPr sz="2000" b="1" i="1" spc="-39" dirty="0" smtClean="0">
                <a:solidFill>
                  <a:srgbClr val="FFC000"/>
                </a:solidFill>
                <a:latin typeface="Calibri"/>
                <a:cs typeface="Calibri"/>
              </a:rPr>
              <a:t>ε</a:t>
            </a:r>
            <a:r>
              <a:rPr sz="2000" b="1" i="1" spc="0" dirty="0" smtClean="0">
                <a:solidFill>
                  <a:srgbClr val="FFC000"/>
                </a:solidFill>
                <a:latin typeface="Calibri"/>
                <a:cs typeface="Calibri"/>
              </a:rPr>
              <a:t>ση</a:t>
            </a:r>
            <a:r>
              <a:rPr sz="2000" b="1" i="1" spc="-14" dirty="0" smtClean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2000" b="1" i="1" spc="0" dirty="0" smtClean="0">
                <a:solidFill>
                  <a:srgbClr val="FFC000"/>
                </a:solidFill>
                <a:latin typeface="Calibri"/>
                <a:cs typeface="Calibri"/>
              </a:rPr>
              <a:t>ε</a:t>
            </a:r>
            <a:r>
              <a:rPr sz="2000" b="1" i="1" spc="-4" dirty="0" smtClean="0">
                <a:solidFill>
                  <a:srgbClr val="FFC000"/>
                </a:solidFill>
                <a:latin typeface="Calibri"/>
                <a:cs typeface="Calibri"/>
              </a:rPr>
              <a:t>π</a:t>
            </a:r>
            <a:r>
              <a:rPr sz="2000" b="1" i="1" spc="0" dirty="0" smtClean="0">
                <a:solidFill>
                  <a:srgbClr val="FFC000"/>
                </a:solidFill>
                <a:latin typeface="Calibri"/>
                <a:cs typeface="Calibri"/>
              </a:rPr>
              <a:t>ι</a:t>
            </a:r>
            <a:r>
              <a:rPr sz="2000" b="1" i="1" spc="-54" dirty="0" smtClean="0">
                <a:solidFill>
                  <a:srgbClr val="FFC000"/>
                </a:solidFill>
                <a:latin typeface="Calibri"/>
                <a:cs typeface="Calibri"/>
              </a:rPr>
              <a:t>κ</a:t>
            </a:r>
            <a:r>
              <a:rPr sz="2000" b="1" i="1" spc="0" dirty="0" smtClean="0">
                <a:solidFill>
                  <a:srgbClr val="FFC000"/>
                </a:solidFill>
                <a:latin typeface="Calibri"/>
                <a:cs typeface="Calibri"/>
              </a:rPr>
              <a:t>ο</a:t>
            </a:r>
            <a:r>
              <a:rPr sz="2000" b="1" i="1" spc="-19" dirty="0" smtClean="0">
                <a:solidFill>
                  <a:srgbClr val="FFC000"/>
                </a:solidFill>
                <a:latin typeface="Calibri"/>
                <a:cs typeface="Calibri"/>
              </a:rPr>
              <a:t>ι</a:t>
            </a:r>
            <a:r>
              <a:rPr sz="2000" b="1" i="1" spc="0" dirty="0" smtClean="0">
                <a:solidFill>
                  <a:srgbClr val="FFC000"/>
                </a:solidFill>
                <a:latin typeface="Calibri"/>
                <a:cs typeface="Calibri"/>
              </a:rPr>
              <a:t>ν</a:t>
            </a:r>
            <a:r>
              <a:rPr sz="2000" b="1" i="1" spc="-14" dirty="0" smtClean="0">
                <a:solidFill>
                  <a:srgbClr val="FFC000"/>
                </a:solidFill>
                <a:latin typeface="Calibri"/>
                <a:cs typeface="Calibri"/>
              </a:rPr>
              <a:t>ω</a:t>
            </a:r>
            <a:r>
              <a:rPr sz="2000" b="1" i="1" spc="0" dirty="0" smtClean="0">
                <a:solidFill>
                  <a:srgbClr val="FFC000"/>
                </a:solidFill>
                <a:latin typeface="Calibri"/>
                <a:cs typeface="Calibri"/>
              </a:rPr>
              <a:t>νία</a:t>
            </a:r>
            <a:r>
              <a:rPr sz="2000" b="1" i="1" spc="-29" dirty="0" smtClean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2000" spc="-9" dirty="0" smtClean="0">
                <a:latin typeface="Calibri"/>
                <a:cs typeface="Calibri"/>
              </a:rPr>
              <a:t>τ</a:t>
            </a:r>
            <a:r>
              <a:rPr sz="2000" spc="-14" dirty="0" smtClean="0">
                <a:latin typeface="Calibri"/>
                <a:cs typeface="Calibri"/>
              </a:rPr>
              <a:t>ω</a:t>
            </a:r>
            <a:r>
              <a:rPr sz="2000" spc="0" dirty="0" smtClean="0">
                <a:latin typeface="Calibri"/>
                <a:cs typeface="Calibri"/>
              </a:rPr>
              <a:t>ν </a:t>
            </a:r>
            <a:r>
              <a:rPr sz="2000" spc="29" dirty="0" smtClean="0">
                <a:latin typeface="Calibri"/>
                <a:cs typeface="Calibri"/>
              </a:rPr>
              <a:t>σ</a:t>
            </a:r>
            <a:r>
              <a:rPr sz="2000" spc="0" dirty="0" smtClean="0">
                <a:latin typeface="Calibri"/>
                <a:cs typeface="Calibri"/>
              </a:rPr>
              <a:t>τελε</a:t>
            </a:r>
            <a:r>
              <a:rPr sz="2000" spc="-29" dirty="0" smtClean="0">
                <a:latin typeface="Calibri"/>
                <a:cs typeface="Calibri"/>
              </a:rPr>
              <a:t>χ</a:t>
            </a:r>
            <a:r>
              <a:rPr sz="2000" spc="-14" dirty="0" smtClean="0">
                <a:latin typeface="Calibri"/>
                <a:cs typeface="Calibri"/>
              </a:rPr>
              <a:t>ώ</a:t>
            </a:r>
            <a:r>
              <a:rPr sz="2000" spc="0" dirty="0" smtClean="0">
                <a:latin typeface="Calibri"/>
                <a:cs typeface="Calibri"/>
              </a:rPr>
              <a:t>ν</a:t>
            </a:r>
            <a:r>
              <a:rPr sz="2000" spc="-19" dirty="0" smtClean="0">
                <a:latin typeface="Calibri"/>
                <a:cs typeface="Calibri"/>
              </a:rPr>
              <a:t> </a:t>
            </a:r>
            <a:r>
              <a:rPr sz="2000" spc="-9" dirty="0" smtClean="0">
                <a:latin typeface="Calibri"/>
                <a:cs typeface="Calibri"/>
              </a:rPr>
              <a:t>τ</a:t>
            </a:r>
            <a:r>
              <a:rPr sz="2000" spc="-14" dirty="0" smtClean="0">
                <a:latin typeface="Calibri"/>
                <a:cs typeface="Calibri"/>
              </a:rPr>
              <a:t>ω</a:t>
            </a:r>
            <a:r>
              <a:rPr sz="2000" spc="0" dirty="0" smtClean="0">
                <a:latin typeface="Calibri"/>
                <a:cs typeface="Calibri"/>
              </a:rPr>
              <a:t>ν </a:t>
            </a:r>
            <a:endParaRPr sz="2000">
              <a:latin typeface="Calibri"/>
              <a:cs typeface="Calibri"/>
            </a:endParaRPr>
          </a:p>
          <a:p>
            <a:pPr marL="12700" marR="787379" algn="just">
              <a:lnSpc>
                <a:spcPts val="2441"/>
              </a:lnSpc>
            </a:pPr>
            <a:r>
              <a:rPr sz="2000" spc="0" dirty="0" smtClean="0">
                <a:latin typeface="Calibri"/>
                <a:cs typeface="Calibri"/>
              </a:rPr>
              <a:t>τ</a:t>
            </a:r>
            <a:r>
              <a:rPr sz="2000" spc="4" dirty="0" smtClean="0">
                <a:latin typeface="Calibri"/>
                <a:cs typeface="Calibri"/>
              </a:rPr>
              <a:t>μ</a:t>
            </a:r>
            <a:r>
              <a:rPr sz="2000" spc="0" dirty="0" smtClean="0">
                <a:latin typeface="Calibri"/>
                <a:cs typeface="Calibri"/>
              </a:rPr>
              <a:t>η</a:t>
            </a:r>
            <a:r>
              <a:rPr sz="2000" spc="-4" dirty="0" smtClean="0">
                <a:latin typeface="Calibri"/>
                <a:cs typeface="Calibri"/>
              </a:rPr>
              <a:t>μ</a:t>
            </a:r>
            <a:r>
              <a:rPr sz="2000" spc="0" dirty="0" smtClean="0">
                <a:latin typeface="Calibri"/>
                <a:cs typeface="Calibri"/>
              </a:rPr>
              <a:t>άτ</a:t>
            </a:r>
            <a:r>
              <a:rPr sz="2000" spc="-19" dirty="0" smtClean="0">
                <a:latin typeface="Calibri"/>
                <a:cs typeface="Calibri"/>
              </a:rPr>
              <a:t>ω</a:t>
            </a:r>
            <a:r>
              <a:rPr sz="2000" spc="0" dirty="0" smtClean="0">
                <a:latin typeface="Calibri"/>
                <a:cs typeface="Calibri"/>
              </a:rPr>
              <a:t>ν</a:t>
            </a:r>
            <a:endParaRPr sz="2000">
              <a:latin typeface="Calibri"/>
              <a:cs typeface="Calibri"/>
            </a:endParaRPr>
          </a:p>
          <a:p>
            <a:pPr marL="12700" marR="38176" algn="just">
              <a:lnSpc>
                <a:spcPts val="1975"/>
              </a:lnSpc>
            </a:pPr>
            <a:r>
              <a:rPr sz="3000" spc="0" baseline="2730" dirty="0" smtClean="0">
                <a:latin typeface="Calibri"/>
                <a:cs typeface="Calibri"/>
              </a:rPr>
              <a:t>Η δημιο</a:t>
            </a:r>
            <a:r>
              <a:rPr sz="3000" spc="-9" baseline="2730" dirty="0" smtClean="0">
                <a:latin typeface="Calibri"/>
                <a:cs typeface="Calibri"/>
              </a:rPr>
              <a:t>υ</a:t>
            </a:r>
            <a:r>
              <a:rPr sz="3000" spc="-14" baseline="2730" dirty="0" smtClean="0">
                <a:latin typeface="Calibri"/>
                <a:cs typeface="Calibri"/>
              </a:rPr>
              <a:t>ρ</a:t>
            </a:r>
            <a:r>
              <a:rPr sz="3000" spc="0" baseline="2730" dirty="0" smtClean="0">
                <a:latin typeface="Calibri"/>
                <a:cs typeface="Calibri"/>
              </a:rPr>
              <a:t>γ</a:t>
            </a:r>
            <a:r>
              <a:rPr sz="3000" spc="4" baseline="2730" dirty="0" smtClean="0">
                <a:latin typeface="Calibri"/>
                <a:cs typeface="Calibri"/>
              </a:rPr>
              <a:t>ί</a:t>
            </a:r>
            <a:r>
              <a:rPr sz="3000" spc="0" baseline="2730" dirty="0" smtClean="0">
                <a:latin typeface="Calibri"/>
                <a:cs typeface="Calibri"/>
              </a:rPr>
              <a:t>α</a:t>
            </a:r>
            <a:r>
              <a:rPr sz="3000" spc="-25" baseline="2730" dirty="0" smtClean="0">
                <a:latin typeface="Calibri"/>
                <a:cs typeface="Calibri"/>
              </a:rPr>
              <a:t> </a:t>
            </a:r>
            <a:r>
              <a:rPr sz="3000" b="1" i="1" spc="0" baseline="2730" dirty="0" smtClean="0">
                <a:solidFill>
                  <a:srgbClr val="FFC000"/>
                </a:solidFill>
                <a:latin typeface="Calibri"/>
                <a:cs typeface="Calibri"/>
              </a:rPr>
              <a:t>θ</a:t>
            </a:r>
            <a:r>
              <a:rPr sz="3000" b="1" i="1" spc="-44" baseline="2730" dirty="0" smtClean="0">
                <a:solidFill>
                  <a:srgbClr val="FFC000"/>
                </a:solidFill>
                <a:latin typeface="Calibri"/>
                <a:cs typeface="Calibri"/>
              </a:rPr>
              <a:t>έ</a:t>
            </a:r>
            <a:r>
              <a:rPr sz="3000" b="1" i="1" spc="0" baseline="2730" dirty="0" smtClean="0">
                <a:solidFill>
                  <a:srgbClr val="FFC000"/>
                </a:solidFill>
                <a:latin typeface="Calibri"/>
                <a:cs typeface="Calibri"/>
              </a:rPr>
              <a:t>σης</a:t>
            </a:r>
            <a:r>
              <a:rPr sz="3000" b="1" i="1" spc="-14" baseline="2730" dirty="0" smtClean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3000" b="1" i="1" spc="0" baseline="2730" dirty="0" smtClean="0">
                <a:solidFill>
                  <a:srgbClr val="FFC000"/>
                </a:solidFill>
                <a:latin typeface="Calibri"/>
                <a:cs typeface="Calibri"/>
              </a:rPr>
              <a:t>δι</a:t>
            </a:r>
            <a:r>
              <a:rPr sz="3000" b="1" i="1" spc="-9" baseline="2730" dirty="0" smtClean="0">
                <a:solidFill>
                  <a:srgbClr val="FFC000"/>
                </a:solidFill>
                <a:latin typeface="Calibri"/>
                <a:cs typeface="Calibri"/>
              </a:rPr>
              <a:t>α</a:t>
            </a:r>
            <a:r>
              <a:rPr sz="3000" b="1" i="1" spc="0" baseline="2730" dirty="0" smtClean="0">
                <a:solidFill>
                  <a:srgbClr val="FFC000"/>
                </a:solidFill>
                <a:latin typeface="Calibri"/>
                <a:cs typeface="Calibri"/>
              </a:rPr>
              <a:t>σ</a:t>
            </a:r>
            <a:r>
              <a:rPr sz="3000" b="1" i="1" spc="-4" baseline="2730" dirty="0" smtClean="0">
                <a:solidFill>
                  <a:srgbClr val="FFC000"/>
                </a:solidFill>
                <a:latin typeface="Calibri"/>
                <a:cs typeface="Calibri"/>
              </a:rPr>
              <a:t>ύ</a:t>
            </a:r>
            <a:r>
              <a:rPr sz="3000" b="1" i="1" spc="0" baseline="2730" dirty="0" smtClean="0">
                <a:solidFill>
                  <a:srgbClr val="FFC000"/>
                </a:solidFill>
                <a:latin typeface="Calibri"/>
                <a:cs typeface="Calibri"/>
              </a:rPr>
              <a:t>ν</a:t>
            </a:r>
            <a:r>
              <a:rPr sz="3000" b="1" i="1" spc="-4" baseline="2730" dirty="0" smtClean="0">
                <a:solidFill>
                  <a:srgbClr val="FFC000"/>
                </a:solidFill>
                <a:latin typeface="Calibri"/>
                <a:cs typeface="Calibri"/>
              </a:rPr>
              <a:t>δ</a:t>
            </a:r>
            <a:r>
              <a:rPr sz="3000" b="1" i="1" spc="-39" baseline="2730" dirty="0" smtClean="0">
                <a:solidFill>
                  <a:srgbClr val="FFC000"/>
                </a:solidFill>
                <a:latin typeface="Calibri"/>
                <a:cs typeface="Calibri"/>
              </a:rPr>
              <a:t>ε</a:t>
            </a:r>
            <a:r>
              <a:rPr sz="3000" b="1" i="1" spc="0" baseline="2730" dirty="0" smtClean="0">
                <a:solidFill>
                  <a:srgbClr val="FFC000"/>
                </a:solidFill>
                <a:latin typeface="Calibri"/>
                <a:cs typeface="Calibri"/>
              </a:rPr>
              <a:t>σης</a:t>
            </a:r>
            <a:r>
              <a:rPr sz="3000" b="1" i="1" spc="14" baseline="2730" dirty="0" smtClean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με</a:t>
            </a:r>
            <a:r>
              <a:rPr sz="3000" spc="-9" baseline="2730" dirty="0" smtClean="0">
                <a:latin typeface="Calibri"/>
                <a:cs typeface="Calibri"/>
              </a:rPr>
              <a:t>τ</a:t>
            </a:r>
            <a:r>
              <a:rPr sz="3000" spc="0" baseline="2730" dirty="0" smtClean="0">
                <a:latin typeface="Calibri"/>
                <a:cs typeface="Calibri"/>
              </a:rPr>
              <a:t>α</a:t>
            </a:r>
            <a:r>
              <a:rPr sz="3000" spc="-19" baseline="2730" dirty="0" smtClean="0">
                <a:latin typeface="Calibri"/>
                <a:cs typeface="Calibri"/>
              </a:rPr>
              <a:t>ξ</a:t>
            </a:r>
            <a:r>
              <a:rPr sz="3000" spc="0" baseline="2730" dirty="0" smtClean="0">
                <a:latin typeface="Calibri"/>
                <a:cs typeface="Calibri"/>
              </a:rPr>
              <a:t>ύ</a:t>
            </a:r>
            <a:endParaRPr sz="2000">
              <a:latin typeface="Calibri"/>
              <a:cs typeface="Calibri"/>
            </a:endParaRPr>
          </a:p>
          <a:p>
            <a:pPr marL="12700" marR="38176" algn="just">
              <a:lnSpc>
                <a:spcPts val="1920"/>
              </a:lnSpc>
            </a:pPr>
            <a:r>
              <a:rPr sz="3000" spc="0" baseline="2730" dirty="0" smtClean="0">
                <a:latin typeface="Calibri"/>
                <a:cs typeface="Calibri"/>
              </a:rPr>
              <a:t>διαφορε</a:t>
            </a:r>
            <a:r>
              <a:rPr sz="3000" spc="4" baseline="2730" dirty="0" smtClean="0">
                <a:latin typeface="Calibri"/>
                <a:cs typeface="Calibri"/>
              </a:rPr>
              <a:t>τ</a:t>
            </a:r>
            <a:r>
              <a:rPr sz="3000" spc="0" baseline="2730" dirty="0" smtClean="0">
                <a:latin typeface="Calibri"/>
                <a:cs typeface="Calibri"/>
              </a:rPr>
              <a:t>ι</a:t>
            </a:r>
            <a:r>
              <a:rPr sz="3000" spc="-29" baseline="2730" dirty="0" smtClean="0">
                <a:latin typeface="Calibri"/>
                <a:cs typeface="Calibri"/>
              </a:rPr>
              <a:t>κ</a:t>
            </a:r>
            <a:r>
              <a:rPr sz="3000" spc="-14" baseline="2730" dirty="0" smtClean="0">
                <a:latin typeface="Calibri"/>
                <a:cs typeface="Calibri"/>
              </a:rPr>
              <a:t>ώ</a:t>
            </a:r>
            <a:r>
              <a:rPr sz="3000" spc="0" baseline="2730" dirty="0" smtClean="0">
                <a:latin typeface="Calibri"/>
                <a:cs typeface="Calibri"/>
              </a:rPr>
              <a:t>ν</a:t>
            </a:r>
            <a:r>
              <a:rPr sz="3000" spc="-44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τ</a:t>
            </a:r>
            <a:r>
              <a:rPr sz="3000" spc="4" baseline="2730" dirty="0" smtClean="0">
                <a:latin typeface="Calibri"/>
                <a:cs typeface="Calibri"/>
              </a:rPr>
              <a:t>μ</a:t>
            </a:r>
            <a:r>
              <a:rPr sz="3000" spc="0" baseline="2730" dirty="0" smtClean="0">
                <a:latin typeface="Calibri"/>
                <a:cs typeface="Calibri"/>
              </a:rPr>
              <a:t>η</a:t>
            </a:r>
            <a:r>
              <a:rPr sz="3000" spc="-4" baseline="2730" dirty="0" smtClean="0">
                <a:latin typeface="Calibri"/>
                <a:cs typeface="Calibri"/>
              </a:rPr>
              <a:t>μ</a:t>
            </a:r>
            <a:r>
              <a:rPr sz="3000" spc="0" baseline="2730" dirty="0" smtClean="0">
                <a:latin typeface="Calibri"/>
                <a:cs typeface="Calibri"/>
              </a:rPr>
              <a:t>άτ</a:t>
            </a:r>
            <a:r>
              <a:rPr sz="3000" spc="-19" baseline="2730" dirty="0" smtClean="0">
                <a:latin typeface="Calibri"/>
                <a:cs typeface="Calibri"/>
              </a:rPr>
              <a:t>ω</a:t>
            </a:r>
            <a:r>
              <a:rPr sz="3000" spc="0" baseline="2730" dirty="0" smtClean="0">
                <a:latin typeface="Calibri"/>
                <a:cs typeface="Calibri"/>
              </a:rPr>
              <a:t>ν</a:t>
            </a:r>
            <a:endParaRPr sz="2000">
              <a:latin typeface="Calibri"/>
              <a:cs typeface="Calibri"/>
            </a:endParaRPr>
          </a:p>
          <a:p>
            <a:pPr marL="12700" marR="38176" algn="just">
              <a:lnSpc>
                <a:spcPts val="1920"/>
              </a:lnSpc>
            </a:pPr>
            <a:r>
              <a:rPr sz="3000" spc="0" baseline="2730" dirty="0" smtClean="0">
                <a:latin typeface="Calibri"/>
                <a:cs typeface="Calibri"/>
              </a:rPr>
              <a:t>Η σ</a:t>
            </a:r>
            <a:r>
              <a:rPr sz="3000" spc="-14" baseline="2730" dirty="0" smtClean="0">
                <a:latin typeface="Calibri"/>
                <a:cs typeface="Calibri"/>
              </a:rPr>
              <a:t>υ</a:t>
            </a:r>
            <a:r>
              <a:rPr sz="3000" spc="4" baseline="2730" dirty="0" smtClean="0">
                <a:latin typeface="Calibri"/>
                <a:cs typeface="Calibri"/>
              </a:rPr>
              <a:t>γ</a:t>
            </a:r>
            <a:r>
              <a:rPr sz="3000" spc="-9" baseline="2730" dirty="0" smtClean="0">
                <a:latin typeface="Calibri"/>
                <a:cs typeface="Calibri"/>
              </a:rPr>
              <a:t>κ</a:t>
            </a:r>
            <a:r>
              <a:rPr sz="3000" spc="0" baseline="2730" dirty="0" smtClean="0">
                <a:latin typeface="Calibri"/>
                <a:cs typeface="Calibri"/>
              </a:rPr>
              <a:t>ρότ</a:t>
            </a:r>
            <a:r>
              <a:rPr sz="3000" spc="4" baseline="2730" dirty="0" smtClean="0">
                <a:latin typeface="Calibri"/>
                <a:cs typeface="Calibri"/>
              </a:rPr>
              <a:t>η</a:t>
            </a:r>
            <a:r>
              <a:rPr sz="3000" spc="0" baseline="2730" dirty="0" smtClean="0">
                <a:latin typeface="Calibri"/>
                <a:cs typeface="Calibri"/>
              </a:rPr>
              <a:t>ση</a:t>
            </a:r>
            <a:r>
              <a:rPr sz="3000" spc="-29" baseline="2730" dirty="0" smtClean="0">
                <a:latin typeface="Calibri"/>
                <a:cs typeface="Calibri"/>
              </a:rPr>
              <a:t> </a:t>
            </a:r>
            <a:r>
              <a:rPr sz="3000" b="1" i="1" spc="0" baseline="2730" dirty="0" smtClean="0">
                <a:solidFill>
                  <a:srgbClr val="FFC000"/>
                </a:solidFill>
                <a:latin typeface="Calibri"/>
                <a:cs typeface="Calibri"/>
              </a:rPr>
              <a:t>ο</a:t>
            </a:r>
            <a:r>
              <a:rPr sz="3000" b="1" i="1" spc="-4" baseline="2730" dirty="0" smtClean="0">
                <a:solidFill>
                  <a:srgbClr val="FFC000"/>
                </a:solidFill>
                <a:latin typeface="Calibri"/>
                <a:cs typeface="Calibri"/>
              </a:rPr>
              <a:t>μ</a:t>
            </a:r>
            <a:r>
              <a:rPr sz="3000" b="1" i="1" spc="0" baseline="2730" dirty="0" smtClean="0">
                <a:solidFill>
                  <a:srgbClr val="FFC000"/>
                </a:solidFill>
                <a:latin typeface="Calibri"/>
                <a:cs typeface="Calibri"/>
              </a:rPr>
              <a:t>ά</a:t>
            </a:r>
            <a:r>
              <a:rPr sz="3000" b="1" i="1" spc="-9" baseline="2730" dirty="0" smtClean="0">
                <a:solidFill>
                  <a:srgbClr val="FFC000"/>
                </a:solidFill>
                <a:latin typeface="Calibri"/>
                <a:cs typeface="Calibri"/>
              </a:rPr>
              <a:t>δ</a:t>
            </a:r>
            <a:r>
              <a:rPr sz="3000" b="1" i="1" spc="-14" baseline="2730" dirty="0" smtClean="0">
                <a:solidFill>
                  <a:srgbClr val="FFC000"/>
                </a:solidFill>
                <a:latin typeface="Calibri"/>
                <a:cs typeface="Calibri"/>
              </a:rPr>
              <a:t>ω</a:t>
            </a:r>
            <a:r>
              <a:rPr sz="3000" b="1" i="1" spc="0" baseline="2730" dirty="0" smtClean="0">
                <a:solidFill>
                  <a:srgbClr val="FFC000"/>
                </a:solidFill>
                <a:latin typeface="Calibri"/>
                <a:cs typeface="Calibri"/>
              </a:rPr>
              <a:t>ν</a:t>
            </a:r>
            <a:r>
              <a:rPr sz="3000" b="1" i="1" spc="-19" baseline="2730" dirty="0" smtClean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3000" b="1" i="1" spc="0" baseline="2730" dirty="0" smtClean="0">
                <a:solidFill>
                  <a:srgbClr val="FFC000"/>
                </a:solidFill>
                <a:latin typeface="Calibri"/>
                <a:cs typeface="Calibri"/>
              </a:rPr>
              <a:t>ε</a:t>
            </a:r>
            <a:r>
              <a:rPr sz="3000" b="1" i="1" spc="-14" baseline="2730" dirty="0" smtClean="0">
                <a:solidFill>
                  <a:srgbClr val="FFC000"/>
                </a:solidFill>
                <a:latin typeface="Calibri"/>
                <a:cs typeface="Calibri"/>
              </a:rPr>
              <a:t>ρ</a:t>
            </a:r>
            <a:r>
              <a:rPr sz="3000" b="1" i="1" spc="0" baseline="2730" dirty="0" smtClean="0">
                <a:solidFill>
                  <a:srgbClr val="FFC000"/>
                </a:solidFill>
                <a:latin typeface="Calibri"/>
                <a:cs typeface="Calibri"/>
              </a:rPr>
              <a:t>γ</a:t>
            </a:r>
            <a:r>
              <a:rPr sz="3000" b="1" i="1" spc="-9" baseline="2730" dirty="0" smtClean="0">
                <a:solidFill>
                  <a:srgbClr val="FFC000"/>
                </a:solidFill>
                <a:latin typeface="Calibri"/>
                <a:cs typeface="Calibri"/>
              </a:rPr>
              <a:t>α</a:t>
            </a:r>
            <a:r>
              <a:rPr sz="3000" b="1" i="1" spc="0" baseline="2730" dirty="0" smtClean="0">
                <a:solidFill>
                  <a:srgbClr val="FFC000"/>
                </a:solidFill>
                <a:latin typeface="Calibri"/>
                <a:cs typeface="Calibri"/>
              </a:rPr>
              <a:t>σίας</a:t>
            </a:r>
            <a:r>
              <a:rPr sz="3000" b="1" i="1" spc="-14" baseline="2730" dirty="0" smtClean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(προσωρ</a:t>
            </a:r>
            <a:r>
              <a:rPr sz="3000" spc="-34" baseline="2730" dirty="0" smtClean="0">
                <a:latin typeface="Calibri"/>
                <a:cs typeface="Calibri"/>
              </a:rPr>
              <a:t>ι</a:t>
            </a:r>
            <a:r>
              <a:rPr sz="3000" spc="0" baseline="2730" dirty="0" smtClean="0">
                <a:latin typeface="Calibri"/>
                <a:cs typeface="Calibri"/>
              </a:rPr>
              <a:t>νές</a:t>
            </a:r>
            <a:endParaRPr sz="2000">
              <a:latin typeface="Calibri"/>
              <a:cs typeface="Calibri"/>
            </a:endParaRPr>
          </a:p>
          <a:p>
            <a:pPr marL="12700" marR="38176" algn="just">
              <a:lnSpc>
                <a:spcPts val="1920"/>
              </a:lnSpc>
            </a:pPr>
            <a:r>
              <a:rPr sz="3000" spc="0" baseline="2730" dirty="0" smtClean="0">
                <a:latin typeface="Calibri"/>
                <a:cs typeface="Calibri"/>
              </a:rPr>
              <a:t>ε</a:t>
            </a:r>
            <a:r>
              <a:rPr sz="3000" spc="-4" baseline="2730" dirty="0" smtClean="0">
                <a:latin typeface="Calibri"/>
                <a:cs typeface="Calibri"/>
              </a:rPr>
              <a:t>π</a:t>
            </a:r>
            <a:r>
              <a:rPr sz="3000" spc="-19" baseline="2730" dirty="0" smtClean="0">
                <a:latin typeface="Calibri"/>
                <a:cs typeface="Calibri"/>
              </a:rPr>
              <a:t>ι</a:t>
            </a:r>
            <a:r>
              <a:rPr sz="3000" spc="-9" baseline="2730" dirty="0" smtClean="0">
                <a:latin typeface="Calibri"/>
                <a:cs typeface="Calibri"/>
              </a:rPr>
              <a:t>τ</a:t>
            </a:r>
            <a:r>
              <a:rPr sz="3000" spc="0" baseline="2730" dirty="0" smtClean="0">
                <a:latin typeface="Calibri"/>
                <a:cs typeface="Calibri"/>
              </a:rPr>
              <a:t>ροπ</a:t>
            </a:r>
            <a:r>
              <a:rPr sz="3000" spc="-4" baseline="2730" dirty="0" smtClean="0">
                <a:latin typeface="Calibri"/>
                <a:cs typeface="Calibri"/>
              </a:rPr>
              <a:t>έ</a:t>
            </a:r>
            <a:r>
              <a:rPr sz="3000" spc="0" baseline="2730" dirty="0" smtClean="0">
                <a:latin typeface="Calibri"/>
                <a:cs typeface="Calibri"/>
              </a:rPr>
              <a:t>ς</a:t>
            </a:r>
            <a:r>
              <a:rPr sz="3000" spc="-25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με</a:t>
            </a:r>
            <a:r>
              <a:rPr sz="3000" spc="-4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σ</a:t>
            </a:r>
            <a:r>
              <a:rPr sz="3000" spc="-59" baseline="2730" dirty="0" smtClean="0">
                <a:latin typeface="Calibri"/>
                <a:cs typeface="Calibri"/>
              </a:rPr>
              <a:t>κ</a:t>
            </a:r>
            <a:r>
              <a:rPr sz="3000" spc="0" baseline="2730" dirty="0" smtClean="0">
                <a:latin typeface="Calibri"/>
                <a:cs typeface="Calibri"/>
              </a:rPr>
              <a:t>οπό</a:t>
            </a:r>
            <a:r>
              <a:rPr sz="3000" spc="-34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τ</a:t>
            </a:r>
            <a:r>
              <a:rPr sz="3000" spc="-39" baseline="2730" dirty="0" smtClean="0">
                <a:latin typeface="Calibri"/>
                <a:cs typeface="Calibri"/>
              </a:rPr>
              <a:t>η</a:t>
            </a:r>
            <a:r>
              <a:rPr sz="3000" spc="0" baseline="2730" dirty="0" smtClean="0">
                <a:latin typeface="Calibri"/>
                <a:cs typeface="Calibri"/>
              </a:rPr>
              <a:t>ν</a:t>
            </a:r>
            <a:r>
              <a:rPr sz="3000" spc="-4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α</a:t>
            </a:r>
            <a:r>
              <a:rPr sz="3000" spc="14" baseline="2730" dirty="0" smtClean="0">
                <a:latin typeface="Calibri"/>
                <a:cs typeface="Calibri"/>
              </a:rPr>
              <a:t>ν</a:t>
            </a:r>
            <a:r>
              <a:rPr sz="3000" spc="0" baseline="2730" dirty="0" smtClean="0">
                <a:latin typeface="Calibri"/>
                <a:cs typeface="Calibri"/>
              </a:rPr>
              <a:t>τ</a:t>
            </a:r>
            <a:r>
              <a:rPr sz="3000" spc="4" baseline="2730" dirty="0" smtClean="0">
                <a:latin typeface="Calibri"/>
                <a:cs typeface="Calibri"/>
              </a:rPr>
              <a:t>ι</a:t>
            </a:r>
            <a:r>
              <a:rPr sz="3000" spc="0" baseline="2730" dirty="0" smtClean="0">
                <a:latin typeface="Calibri"/>
                <a:cs typeface="Calibri"/>
              </a:rPr>
              <a:t>με</a:t>
            </a:r>
            <a:r>
              <a:rPr sz="3000" spc="-9" baseline="2730" dirty="0" smtClean="0">
                <a:latin typeface="Calibri"/>
                <a:cs typeface="Calibri"/>
              </a:rPr>
              <a:t>τ</a:t>
            </a:r>
            <a:r>
              <a:rPr sz="3000" spc="0" baseline="2730" dirty="0" smtClean="0">
                <a:latin typeface="Calibri"/>
                <a:cs typeface="Calibri"/>
              </a:rPr>
              <a:t>ώ</a:t>
            </a:r>
            <a:r>
              <a:rPr sz="3000" spc="-4" baseline="2730" dirty="0" smtClean="0">
                <a:latin typeface="Calibri"/>
                <a:cs typeface="Calibri"/>
              </a:rPr>
              <a:t>π</a:t>
            </a:r>
            <a:r>
              <a:rPr sz="3000" spc="0" baseline="2730" dirty="0" smtClean="0">
                <a:latin typeface="Calibri"/>
                <a:cs typeface="Calibri"/>
              </a:rPr>
              <a:t>ιση</a:t>
            </a:r>
            <a:r>
              <a:rPr sz="3000" spc="-25" baseline="2730" dirty="0" smtClean="0">
                <a:latin typeface="Calibri"/>
                <a:cs typeface="Calibri"/>
              </a:rPr>
              <a:t> </a:t>
            </a:r>
            <a:r>
              <a:rPr sz="3000" spc="-59" baseline="2730" dirty="0" smtClean="0">
                <a:latin typeface="Calibri"/>
                <a:cs typeface="Calibri"/>
              </a:rPr>
              <a:t>κ</a:t>
            </a:r>
            <a:r>
              <a:rPr sz="3000" spc="0" baseline="2730" dirty="0" smtClean="0">
                <a:latin typeface="Calibri"/>
                <a:cs typeface="Calibri"/>
              </a:rPr>
              <a:t>αι</a:t>
            </a:r>
            <a:endParaRPr sz="2000">
              <a:latin typeface="Calibri"/>
              <a:cs typeface="Calibri"/>
            </a:endParaRPr>
          </a:p>
          <a:p>
            <a:pPr marL="12700" marR="38176" algn="just">
              <a:lnSpc>
                <a:spcPts val="1920"/>
              </a:lnSpc>
            </a:pPr>
            <a:r>
              <a:rPr sz="3000" spc="0" baseline="2730" dirty="0" smtClean="0">
                <a:latin typeface="Calibri"/>
                <a:cs typeface="Calibri"/>
              </a:rPr>
              <a:t>ε</a:t>
            </a:r>
            <a:r>
              <a:rPr sz="3000" spc="-4" baseline="2730" dirty="0" smtClean="0">
                <a:latin typeface="Calibri"/>
                <a:cs typeface="Calibri"/>
              </a:rPr>
              <a:t>π</a:t>
            </a:r>
            <a:r>
              <a:rPr sz="3000" spc="9" baseline="2730" dirty="0" smtClean="0">
                <a:latin typeface="Calibri"/>
                <a:cs typeface="Calibri"/>
              </a:rPr>
              <a:t>ί</a:t>
            </a:r>
            <a:r>
              <a:rPr sz="3000" spc="-29" baseline="2730" dirty="0" smtClean="0">
                <a:latin typeface="Calibri"/>
                <a:cs typeface="Calibri"/>
              </a:rPr>
              <a:t>λ</a:t>
            </a:r>
            <a:r>
              <a:rPr sz="3000" spc="-4" baseline="2730" dirty="0" smtClean="0">
                <a:latin typeface="Calibri"/>
                <a:cs typeface="Calibri"/>
              </a:rPr>
              <a:t>υ</a:t>
            </a:r>
            <a:r>
              <a:rPr sz="3000" spc="0" baseline="2730" dirty="0" smtClean="0">
                <a:latin typeface="Calibri"/>
                <a:cs typeface="Calibri"/>
              </a:rPr>
              <a:t>ση </a:t>
            </a:r>
            <a:r>
              <a:rPr sz="3000" spc="-9" baseline="2730" dirty="0" smtClean="0">
                <a:latin typeface="Calibri"/>
                <a:cs typeface="Calibri"/>
              </a:rPr>
              <a:t>π</a:t>
            </a:r>
            <a:r>
              <a:rPr sz="3000" spc="0" baseline="2730" dirty="0" smtClean="0">
                <a:latin typeface="Calibri"/>
                <a:cs typeface="Calibri"/>
              </a:rPr>
              <a:t>ρο</a:t>
            </a:r>
            <a:r>
              <a:rPr sz="3000" spc="-9" baseline="2730" dirty="0" smtClean="0">
                <a:latin typeface="Calibri"/>
                <a:cs typeface="Calibri"/>
              </a:rPr>
              <a:t>β</a:t>
            </a:r>
            <a:r>
              <a:rPr sz="3000" spc="0" baseline="2730" dirty="0" smtClean="0">
                <a:latin typeface="Calibri"/>
                <a:cs typeface="Calibri"/>
              </a:rPr>
              <a:t>λη</a:t>
            </a:r>
            <a:r>
              <a:rPr sz="3000" spc="-9" baseline="2730" dirty="0" smtClean="0">
                <a:latin typeface="Calibri"/>
                <a:cs typeface="Calibri"/>
              </a:rPr>
              <a:t>μ</a:t>
            </a:r>
            <a:r>
              <a:rPr sz="3000" spc="0" baseline="2730" dirty="0" smtClean="0">
                <a:latin typeface="Calibri"/>
                <a:cs typeface="Calibri"/>
              </a:rPr>
              <a:t>άτ</a:t>
            </a:r>
            <a:r>
              <a:rPr sz="3000" spc="-19" baseline="2730" dirty="0" smtClean="0">
                <a:latin typeface="Calibri"/>
                <a:cs typeface="Calibri"/>
              </a:rPr>
              <a:t>ω</a:t>
            </a:r>
            <a:r>
              <a:rPr sz="3000" spc="0" baseline="2730" dirty="0" smtClean="0">
                <a:latin typeface="Calibri"/>
                <a:cs typeface="Calibri"/>
              </a:rPr>
              <a:t>ν)</a:t>
            </a:r>
            <a:endParaRPr sz="2000">
              <a:latin typeface="Calibri"/>
              <a:cs typeface="Calibri"/>
            </a:endParaRPr>
          </a:p>
          <a:p>
            <a:pPr marL="12700" marR="38176" algn="just">
              <a:lnSpc>
                <a:spcPts val="1920"/>
              </a:lnSpc>
            </a:pPr>
            <a:r>
              <a:rPr sz="3000" spc="0" baseline="2730" dirty="0" smtClean="0">
                <a:latin typeface="Calibri"/>
                <a:cs typeface="Calibri"/>
              </a:rPr>
              <a:t>Η </a:t>
            </a:r>
            <a:r>
              <a:rPr sz="3000" b="1" i="1" spc="0" baseline="2730" dirty="0" smtClean="0">
                <a:solidFill>
                  <a:srgbClr val="FFC000"/>
                </a:solidFill>
                <a:latin typeface="Calibri"/>
                <a:cs typeface="Calibri"/>
              </a:rPr>
              <a:t>θ</a:t>
            </a:r>
            <a:r>
              <a:rPr sz="3000" b="1" i="1" spc="-39" baseline="2730" dirty="0" smtClean="0">
                <a:solidFill>
                  <a:srgbClr val="FFC000"/>
                </a:solidFill>
                <a:latin typeface="Calibri"/>
                <a:cs typeface="Calibri"/>
              </a:rPr>
              <a:t>έ</a:t>
            </a:r>
            <a:r>
              <a:rPr sz="3000" b="1" i="1" spc="0" baseline="2730" dirty="0" smtClean="0">
                <a:solidFill>
                  <a:srgbClr val="FFC000"/>
                </a:solidFill>
                <a:latin typeface="Calibri"/>
                <a:cs typeface="Calibri"/>
              </a:rPr>
              <a:t>ση</a:t>
            </a:r>
            <a:r>
              <a:rPr sz="3000" b="1" i="1" spc="-14" baseline="2730" dirty="0" smtClean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3000" b="1" i="1" spc="0" baseline="2730" dirty="0" smtClean="0">
                <a:solidFill>
                  <a:srgbClr val="FFC000"/>
                </a:solidFill>
                <a:latin typeface="Calibri"/>
                <a:cs typeface="Calibri"/>
              </a:rPr>
              <a:t>ενοποί</a:t>
            </a:r>
            <a:r>
              <a:rPr sz="3000" b="1" i="1" spc="4" baseline="2730" dirty="0" smtClean="0">
                <a:solidFill>
                  <a:srgbClr val="FFC000"/>
                </a:solidFill>
                <a:latin typeface="Calibri"/>
                <a:cs typeface="Calibri"/>
              </a:rPr>
              <a:t>η</a:t>
            </a:r>
            <a:r>
              <a:rPr sz="3000" b="1" i="1" spc="0" baseline="2730" dirty="0" smtClean="0">
                <a:solidFill>
                  <a:srgbClr val="FFC000"/>
                </a:solidFill>
                <a:latin typeface="Calibri"/>
                <a:cs typeface="Calibri"/>
              </a:rPr>
              <a:t>σης</a:t>
            </a:r>
            <a:r>
              <a:rPr sz="3000" b="1" i="1" spc="-14" baseline="2730" dirty="0" smtClean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3000" spc="4" baseline="2730" dirty="0" smtClean="0">
                <a:latin typeface="Calibri"/>
                <a:cs typeface="Calibri"/>
              </a:rPr>
              <a:t>(</a:t>
            </a:r>
            <a:r>
              <a:rPr sz="3000" spc="0" baseline="2730" dirty="0" smtClean="0">
                <a:latin typeface="Calibri"/>
                <a:cs typeface="Calibri"/>
              </a:rPr>
              <a:t>B</a:t>
            </a:r>
            <a:r>
              <a:rPr sz="3000" spc="-34" baseline="2730" dirty="0" smtClean="0">
                <a:latin typeface="Calibri"/>
                <a:cs typeface="Calibri"/>
              </a:rPr>
              <a:t>r</a:t>
            </a:r>
            <a:r>
              <a:rPr sz="3000" spc="0" baseline="2730" dirty="0" smtClean="0">
                <a:latin typeface="Calibri"/>
                <a:cs typeface="Calibri"/>
              </a:rPr>
              <a:t>and</a:t>
            </a:r>
            <a:r>
              <a:rPr sz="3000" spc="-14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mana</a:t>
            </a:r>
            <a:r>
              <a:rPr sz="3000" spc="-9" baseline="2730" dirty="0" smtClean="0">
                <a:latin typeface="Calibri"/>
                <a:cs typeface="Calibri"/>
              </a:rPr>
              <a:t>g</a:t>
            </a:r>
            <a:r>
              <a:rPr sz="3000" spc="0" baseline="2730" dirty="0" smtClean="0">
                <a:latin typeface="Calibri"/>
                <a:cs typeface="Calibri"/>
              </a:rPr>
              <a:t>er) με</a:t>
            </a:r>
            <a:r>
              <a:rPr sz="3000" spc="-4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σ</a:t>
            </a:r>
            <a:r>
              <a:rPr sz="3000" spc="-59" baseline="2730" dirty="0" smtClean="0">
                <a:latin typeface="Calibri"/>
                <a:cs typeface="Calibri"/>
              </a:rPr>
              <a:t>κ</a:t>
            </a:r>
            <a:r>
              <a:rPr sz="3000" spc="0" baseline="2730" dirty="0" smtClean="0">
                <a:latin typeface="Calibri"/>
                <a:cs typeface="Calibri"/>
              </a:rPr>
              <a:t>οπό</a:t>
            </a:r>
            <a:endParaRPr sz="2000">
              <a:latin typeface="Calibri"/>
              <a:cs typeface="Calibri"/>
            </a:endParaRPr>
          </a:p>
          <a:p>
            <a:pPr marL="12700" algn="just">
              <a:lnSpc>
                <a:spcPts val="1980"/>
              </a:lnSpc>
              <a:spcBef>
                <a:spcPts val="3"/>
              </a:spcBef>
            </a:pPr>
            <a:r>
              <a:rPr sz="3000" spc="-9" baseline="4096" dirty="0" smtClean="0">
                <a:latin typeface="Calibri"/>
                <a:cs typeface="Calibri"/>
              </a:rPr>
              <a:t>τ</a:t>
            </a:r>
            <a:r>
              <a:rPr sz="3000" spc="0" baseline="4096" dirty="0" smtClean="0">
                <a:latin typeface="Calibri"/>
                <a:cs typeface="Calibri"/>
              </a:rPr>
              <a:t>ον</a:t>
            </a:r>
            <a:r>
              <a:rPr sz="3000" spc="-19" baseline="4096" dirty="0" smtClean="0">
                <a:latin typeface="Calibri"/>
                <a:cs typeface="Calibri"/>
              </a:rPr>
              <a:t> </a:t>
            </a:r>
            <a:r>
              <a:rPr sz="3000" spc="0" baseline="4096" dirty="0" smtClean="0">
                <a:latin typeface="Calibri"/>
                <a:cs typeface="Calibri"/>
              </a:rPr>
              <a:t>συ</a:t>
            </a:r>
            <a:r>
              <a:rPr sz="3000" spc="4" baseline="4096" dirty="0" smtClean="0">
                <a:latin typeface="Calibri"/>
                <a:cs typeface="Calibri"/>
              </a:rPr>
              <a:t>ν</a:t>
            </a:r>
            <a:r>
              <a:rPr sz="3000" spc="-9" baseline="4096" dirty="0" smtClean="0">
                <a:latin typeface="Calibri"/>
                <a:cs typeface="Calibri"/>
              </a:rPr>
              <a:t>τ</a:t>
            </a:r>
            <a:r>
              <a:rPr sz="3000" spc="0" baseline="4096" dirty="0" smtClean="0">
                <a:latin typeface="Calibri"/>
                <a:cs typeface="Calibri"/>
              </a:rPr>
              <a:t>ονισμό</a:t>
            </a:r>
            <a:r>
              <a:rPr sz="3000" spc="-34" baseline="4096" dirty="0" smtClean="0">
                <a:latin typeface="Calibri"/>
                <a:cs typeface="Calibri"/>
              </a:rPr>
              <a:t> </a:t>
            </a:r>
            <a:r>
              <a:rPr sz="3000" spc="-9" baseline="4096" dirty="0" smtClean="0">
                <a:latin typeface="Calibri"/>
                <a:cs typeface="Calibri"/>
              </a:rPr>
              <a:t>τ</a:t>
            </a:r>
            <a:r>
              <a:rPr sz="3000" spc="-14" baseline="4096" dirty="0" smtClean="0">
                <a:latin typeface="Calibri"/>
                <a:cs typeface="Calibri"/>
              </a:rPr>
              <a:t>ω</a:t>
            </a:r>
            <a:r>
              <a:rPr sz="3000" spc="0" baseline="4096" dirty="0" smtClean="0">
                <a:latin typeface="Calibri"/>
                <a:cs typeface="Calibri"/>
              </a:rPr>
              <a:t>ν</a:t>
            </a:r>
            <a:r>
              <a:rPr sz="3000" spc="-4" baseline="4096" dirty="0" smtClean="0">
                <a:latin typeface="Calibri"/>
                <a:cs typeface="Calibri"/>
              </a:rPr>
              <a:t> </a:t>
            </a:r>
            <a:r>
              <a:rPr sz="3000" spc="0" baseline="4096" dirty="0" smtClean="0">
                <a:latin typeface="Calibri"/>
                <a:cs typeface="Calibri"/>
              </a:rPr>
              <a:t>τ</a:t>
            </a:r>
            <a:r>
              <a:rPr sz="3000" spc="4" baseline="4096" dirty="0" smtClean="0">
                <a:latin typeface="Calibri"/>
                <a:cs typeface="Calibri"/>
              </a:rPr>
              <a:t>μ</a:t>
            </a:r>
            <a:r>
              <a:rPr sz="3000" spc="0" baseline="4096" dirty="0" smtClean="0">
                <a:latin typeface="Calibri"/>
                <a:cs typeface="Calibri"/>
              </a:rPr>
              <a:t>η</a:t>
            </a:r>
            <a:r>
              <a:rPr sz="3000" spc="-4" baseline="4096" dirty="0" smtClean="0">
                <a:latin typeface="Calibri"/>
                <a:cs typeface="Calibri"/>
              </a:rPr>
              <a:t>μ</a:t>
            </a:r>
            <a:r>
              <a:rPr sz="3000" spc="0" baseline="4096" dirty="0" smtClean="0">
                <a:latin typeface="Calibri"/>
                <a:cs typeface="Calibri"/>
              </a:rPr>
              <a:t>άτ</a:t>
            </a:r>
            <a:r>
              <a:rPr sz="3000" spc="-19" baseline="4096" dirty="0" smtClean="0">
                <a:latin typeface="Calibri"/>
                <a:cs typeface="Calibri"/>
              </a:rPr>
              <a:t>ω</a:t>
            </a:r>
            <a:r>
              <a:rPr sz="3000" spc="0" baseline="4096" dirty="0" smtClean="0">
                <a:latin typeface="Calibri"/>
                <a:cs typeface="Calibri"/>
              </a:rPr>
              <a:t>ν</a:t>
            </a:r>
            <a:r>
              <a:rPr sz="3000" spc="-19" baseline="4096" dirty="0" smtClean="0">
                <a:latin typeface="Calibri"/>
                <a:cs typeface="Calibri"/>
              </a:rPr>
              <a:t> </a:t>
            </a:r>
            <a:r>
              <a:rPr sz="3000" spc="-9" baseline="4096" dirty="0" smtClean="0">
                <a:latin typeface="Calibri"/>
                <a:cs typeface="Calibri"/>
              </a:rPr>
              <a:t>τ</a:t>
            </a:r>
            <a:r>
              <a:rPr sz="3000" spc="0" baseline="4096" dirty="0" smtClean="0">
                <a:latin typeface="Calibri"/>
                <a:cs typeface="Calibri"/>
              </a:rPr>
              <a:t>ου</a:t>
            </a:r>
            <a:r>
              <a:rPr sz="3000" spc="-14" baseline="4096" dirty="0" smtClean="0">
                <a:latin typeface="Calibri"/>
                <a:cs typeface="Calibri"/>
              </a:rPr>
              <a:t> </a:t>
            </a:r>
            <a:r>
              <a:rPr sz="3000" spc="0" baseline="4096" dirty="0" smtClean="0">
                <a:latin typeface="Calibri"/>
                <a:cs typeface="Calibri"/>
              </a:rPr>
              <a:t>ο</a:t>
            </a:r>
            <a:r>
              <a:rPr sz="3000" spc="-9" baseline="4096" dirty="0" smtClean="0">
                <a:latin typeface="Calibri"/>
                <a:cs typeface="Calibri"/>
              </a:rPr>
              <a:t>ρ</a:t>
            </a:r>
            <a:r>
              <a:rPr sz="3000" spc="4" baseline="4096" dirty="0" smtClean="0">
                <a:latin typeface="Calibri"/>
                <a:cs typeface="Calibri"/>
              </a:rPr>
              <a:t>γ</a:t>
            </a:r>
            <a:r>
              <a:rPr sz="3000" spc="0" baseline="4096" dirty="0" smtClean="0">
                <a:latin typeface="Calibri"/>
                <a:cs typeface="Calibri"/>
              </a:rPr>
              <a:t>αν</a:t>
            </a:r>
            <a:r>
              <a:rPr sz="3000" spc="4" baseline="4096" dirty="0" smtClean="0">
                <a:latin typeface="Calibri"/>
                <a:cs typeface="Calibri"/>
              </a:rPr>
              <a:t>ι</a:t>
            </a:r>
            <a:r>
              <a:rPr sz="3000" spc="0" baseline="4096" dirty="0" smtClean="0">
                <a:latin typeface="Calibri"/>
                <a:cs typeface="Calibri"/>
              </a:rPr>
              <a:t>σ</a:t>
            </a:r>
            <a:r>
              <a:rPr sz="3000" spc="-9" baseline="4096" dirty="0" smtClean="0">
                <a:latin typeface="Calibri"/>
                <a:cs typeface="Calibri"/>
              </a:rPr>
              <a:t>μο</a:t>
            </a:r>
            <a:r>
              <a:rPr sz="3000" spc="0" baseline="4096" dirty="0" smtClean="0">
                <a:latin typeface="Calibri"/>
                <a:cs typeface="Calibri"/>
              </a:rPr>
              <a:t>ύ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07051" y="3910854"/>
            <a:ext cx="152806" cy="125552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52">
              <a:lnSpc>
                <a:spcPts val="2150"/>
              </a:lnSpc>
              <a:spcBef>
                <a:spcPts val="107"/>
              </a:spcBef>
            </a:pPr>
            <a:r>
              <a:rPr sz="2000" spc="0" dirty="0" smtClean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1432"/>
              </a:spcBef>
            </a:pPr>
            <a:r>
              <a:rPr sz="2000" spc="0" dirty="0" smtClean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  <a:p>
            <a:pPr marL="12700" marR="152">
              <a:lnSpc>
                <a:spcPct val="95825"/>
              </a:lnSpc>
              <a:spcBef>
                <a:spcPts val="1542"/>
              </a:spcBef>
            </a:pPr>
            <a:r>
              <a:rPr sz="2000" spc="0" dirty="0" smtClean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107051" y="5617988"/>
            <a:ext cx="152653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spc="0" dirty="0" smtClean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048" y="6400799"/>
            <a:ext cx="12188952" cy="457200"/>
          </a:xfrm>
          <a:custGeom>
            <a:avLst/>
            <a:gdLst/>
            <a:ahLst/>
            <a:cxnLst/>
            <a:rect l="l" t="t" r="r" b="b"/>
            <a:pathLst>
              <a:path w="12188952" h="457199">
                <a:moveTo>
                  <a:pt x="12188952" y="0"/>
                </a:moveTo>
                <a:lnTo>
                  <a:pt x="0" y="0"/>
                </a:lnTo>
                <a:lnTo>
                  <a:pt x="0" y="457198"/>
                </a:lnTo>
                <a:lnTo>
                  <a:pt x="12188952" y="457198"/>
                </a:lnTo>
                <a:lnTo>
                  <a:pt x="12188952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333744"/>
            <a:ext cx="12188952" cy="64007"/>
          </a:xfrm>
          <a:custGeom>
            <a:avLst/>
            <a:gdLst/>
            <a:ahLst/>
            <a:cxnLst/>
            <a:rect l="l" t="t" r="r" b="b"/>
            <a:pathLst>
              <a:path w="12188952" h="64008">
                <a:moveTo>
                  <a:pt x="0" y="64007"/>
                </a:moveTo>
                <a:lnTo>
                  <a:pt x="12188952" y="64007"/>
                </a:lnTo>
                <a:lnTo>
                  <a:pt x="12188952" y="0"/>
                </a:lnTo>
                <a:lnTo>
                  <a:pt x="0" y="0"/>
                </a:lnTo>
                <a:lnTo>
                  <a:pt x="0" y="64007"/>
                </a:lnTo>
                <a:close/>
              </a:path>
            </a:pathLst>
          </a:custGeom>
          <a:solidFill>
            <a:srgbClr val="7A7A7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1112520" y="0"/>
            <a:ext cx="9304020" cy="61889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4053840" y="6400799"/>
            <a:ext cx="8138159" cy="457198"/>
          </a:xfrm>
          <a:custGeom>
            <a:avLst/>
            <a:gdLst/>
            <a:ahLst/>
            <a:cxnLst/>
            <a:rect l="l" t="t" r="r" b="b"/>
            <a:pathLst>
              <a:path w="8138159" h="457198">
                <a:moveTo>
                  <a:pt x="0" y="457198"/>
                </a:moveTo>
                <a:lnTo>
                  <a:pt x="8138159" y="457198"/>
                </a:lnTo>
                <a:lnTo>
                  <a:pt x="8138159" y="0"/>
                </a:lnTo>
                <a:lnTo>
                  <a:pt x="0" y="0"/>
                </a:lnTo>
                <a:lnTo>
                  <a:pt x="0" y="457198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053840" y="6333744"/>
            <a:ext cx="8138159" cy="67056"/>
          </a:xfrm>
          <a:custGeom>
            <a:avLst/>
            <a:gdLst/>
            <a:ahLst/>
            <a:cxnLst/>
            <a:rect l="l" t="t" r="r" b="b"/>
            <a:pathLst>
              <a:path w="8138159" h="67055">
                <a:moveTo>
                  <a:pt x="0" y="67055"/>
                </a:moveTo>
                <a:lnTo>
                  <a:pt x="8138159" y="67055"/>
                </a:lnTo>
                <a:lnTo>
                  <a:pt x="8138159" y="0"/>
                </a:lnTo>
                <a:lnTo>
                  <a:pt x="0" y="0"/>
                </a:lnTo>
                <a:lnTo>
                  <a:pt x="0" y="67055"/>
                </a:lnTo>
                <a:close/>
              </a:path>
            </a:pathLst>
          </a:custGeom>
          <a:solidFill>
            <a:srgbClr val="7A7A7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535679" y="5423916"/>
            <a:ext cx="1037844" cy="1037844"/>
          </a:xfrm>
          <a:custGeom>
            <a:avLst/>
            <a:gdLst/>
            <a:ahLst/>
            <a:cxnLst/>
            <a:rect l="l" t="t" r="r" b="b"/>
            <a:pathLst>
              <a:path w="1037844" h="1037843">
                <a:moveTo>
                  <a:pt x="0" y="518922"/>
                </a:moveTo>
                <a:lnTo>
                  <a:pt x="518922" y="1037844"/>
                </a:lnTo>
                <a:lnTo>
                  <a:pt x="1037844" y="518922"/>
                </a:lnTo>
                <a:lnTo>
                  <a:pt x="518922" y="0"/>
                </a:lnTo>
                <a:lnTo>
                  <a:pt x="0" y="518922"/>
                </a:lnTo>
                <a:close/>
              </a:path>
            </a:pathLst>
          </a:custGeom>
          <a:solidFill>
            <a:srgbClr val="959FA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053840" y="1737360"/>
            <a:ext cx="7106411" cy="0"/>
          </a:xfrm>
          <a:custGeom>
            <a:avLst/>
            <a:gdLst/>
            <a:ahLst/>
            <a:cxnLst/>
            <a:rect l="l" t="t" r="r" b="b"/>
            <a:pathLst>
              <a:path w="7106411">
                <a:moveTo>
                  <a:pt x="0" y="0"/>
                </a:moveTo>
                <a:lnTo>
                  <a:pt x="7106411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535679" y="1629155"/>
            <a:ext cx="1037844" cy="1039368"/>
          </a:xfrm>
          <a:custGeom>
            <a:avLst/>
            <a:gdLst/>
            <a:ahLst/>
            <a:cxnLst/>
            <a:rect l="l" t="t" r="r" b="b"/>
            <a:pathLst>
              <a:path w="1037844" h="1039368">
                <a:moveTo>
                  <a:pt x="0" y="519684"/>
                </a:moveTo>
                <a:lnTo>
                  <a:pt x="518922" y="1039368"/>
                </a:lnTo>
                <a:lnTo>
                  <a:pt x="1037844" y="519684"/>
                </a:lnTo>
                <a:lnTo>
                  <a:pt x="518922" y="0"/>
                </a:lnTo>
                <a:lnTo>
                  <a:pt x="0" y="519684"/>
                </a:lnTo>
                <a:close/>
              </a:path>
            </a:pathLst>
          </a:custGeom>
          <a:solidFill>
            <a:srgbClr val="7A7A7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535679" y="2804160"/>
            <a:ext cx="1037844" cy="1037844"/>
          </a:xfrm>
          <a:custGeom>
            <a:avLst/>
            <a:gdLst/>
            <a:ahLst/>
            <a:cxnLst/>
            <a:rect l="l" t="t" r="r" b="b"/>
            <a:pathLst>
              <a:path w="1037844" h="1037843">
                <a:moveTo>
                  <a:pt x="0" y="518922"/>
                </a:moveTo>
                <a:lnTo>
                  <a:pt x="518922" y="1037844"/>
                </a:lnTo>
                <a:lnTo>
                  <a:pt x="1037844" y="518922"/>
                </a:lnTo>
                <a:lnTo>
                  <a:pt x="518922" y="0"/>
                </a:lnTo>
                <a:lnTo>
                  <a:pt x="0" y="518922"/>
                </a:lnTo>
                <a:close/>
              </a:path>
            </a:pathLst>
          </a:custGeom>
          <a:solidFill>
            <a:srgbClr val="90306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535679" y="4114800"/>
            <a:ext cx="1037844" cy="1037844"/>
          </a:xfrm>
          <a:custGeom>
            <a:avLst/>
            <a:gdLst/>
            <a:ahLst/>
            <a:cxnLst/>
            <a:rect l="l" t="t" r="r" b="b"/>
            <a:pathLst>
              <a:path w="1037844" h="1037844">
                <a:moveTo>
                  <a:pt x="0" y="518922"/>
                </a:moveTo>
                <a:lnTo>
                  <a:pt x="518922" y="1037844"/>
                </a:lnTo>
                <a:lnTo>
                  <a:pt x="1037844" y="518922"/>
                </a:lnTo>
                <a:lnTo>
                  <a:pt x="518922" y="0"/>
                </a:lnTo>
                <a:lnTo>
                  <a:pt x="0" y="518922"/>
                </a:lnTo>
                <a:close/>
              </a:path>
            </a:pathLst>
          </a:custGeom>
          <a:solidFill>
            <a:srgbClr val="B1314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0"/>
            <a:ext cx="4053840" cy="6858000"/>
          </a:xfrm>
          <a:custGeom>
            <a:avLst/>
            <a:gdLst/>
            <a:ahLst/>
            <a:cxnLst/>
            <a:rect l="l" t="t" r="r" b="b"/>
            <a:pathLst>
              <a:path w="4053840" h="6858000">
                <a:moveTo>
                  <a:pt x="4053840" y="0"/>
                </a:moveTo>
                <a:lnTo>
                  <a:pt x="0" y="0"/>
                </a:lnTo>
                <a:lnTo>
                  <a:pt x="0" y="6857999"/>
                </a:lnTo>
                <a:lnTo>
                  <a:pt x="4053840" y="6857999"/>
                </a:lnTo>
                <a:lnTo>
                  <a:pt x="405384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0"/>
            <a:ext cx="405384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427726" y="786129"/>
            <a:ext cx="4444827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 smtClean="0">
                <a:solidFill>
                  <a:srgbClr val="FFFF00"/>
                </a:solidFill>
                <a:latin typeface="Calibri"/>
                <a:cs typeface="Calibri"/>
              </a:rPr>
              <a:t>Κάθετη</a:t>
            </a:r>
            <a:r>
              <a:rPr sz="4800" b="1" spc="-9" baseline="3413" dirty="0" smtClean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 smtClean="0">
                <a:solidFill>
                  <a:srgbClr val="FFFF00"/>
                </a:solidFill>
                <a:latin typeface="Calibri"/>
                <a:cs typeface="Calibri"/>
              </a:rPr>
              <a:t>ο</a:t>
            </a:r>
            <a:r>
              <a:rPr sz="4800" b="1" spc="-14" baseline="3413" dirty="0" smtClean="0">
                <a:solidFill>
                  <a:srgbClr val="FFFF00"/>
                </a:solidFill>
                <a:latin typeface="Calibri"/>
                <a:cs typeface="Calibri"/>
              </a:rPr>
              <a:t>ρ</a:t>
            </a:r>
            <a:r>
              <a:rPr sz="4800" b="1" spc="0" baseline="3413" dirty="0" smtClean="0">
                <a:solidFill>
                  <a:srgbClr val="FFFF00"/>
                </a:solidFill>
                <a:latin typeface="Calibri"/>
                <a:cs typeface="Calibri"/>
              </a:rPr>
              <a:t>γανωτική</a:t>
            </a:r>
            <a:r>
              <a:rPr sz="4800" b="1" spc="-19" baseline="3413" dirty="0" smtClean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 smtClean="0">
                <a:solidFill>
                  <a:srgbClr val="FFFF00"/>
                </a:solidFill>
                <a:latin typeface="Calibri"/>
                <a:cs typeface="Calibri"/>
              </a:rPr>
              <a:t>δομή</a:t>
            </a:r>
            <a:endParaRPr sz="3200">
              <a:solidFill>
                <a:srgbClr val="FFFF00"/>
              </a:solidFill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649851" y="1851558"/>
            <a:ext cx="4890601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Μ</a:t>
            </a:r>
            <a:r>
              <a:rPr sz="3600" b="1" spc="-19" baseline="3413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έ</a:t>
            </a:r>
            <a:r>
              <a:rPr sz="3600" b="1" spc="0" baseline="3413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θοδ</a:t>
            </a:r>
            <a:r>
              <a:rPr sz="3600" b="1" spc="4" baseline="3413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ο</a:t>
            </a:r>
            <a:r>
              <a:rPr sz="3600" b="1" spc="0" baseline="3413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ι</a:t>
            </a:r>
            <a:r>
              <a:rPr sz="3600" b="1" spc="-29" baseline="3413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sz="3600" b="1" spc="-69" baseline="3413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κ</a:t>
            </a:r>
            <a:r>
              <a:rPr sz="3600" b="1" spc="0" baseline="3413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άθετης</a:t>
            </a:r>
            <a:r>
              <a:rPr sz="3600" b="1" spc="-29" baseline="3413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sz="3600" b="1" spc="0" baseline="3413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ο</a:t>
            </a:r>
            <a:r>
              <a:rPr sz="3600" b="1" spc="-19" baseline="3413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ρ</a:t>
            </a:r>
            <a:r>
              <a:rPr sz="3600" b="1" spc="0" baseline="3413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γ</a:t>
            </a:r>
            <a:r>
              <a:rPr sz="3600" b="1" spc="-9" baseline="3413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α</a:t>
            </a:r>
            <a:r>
              <a:rPr sz="3600" b="1" spc="-14" baseline="3413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ν</a:t>
            </a:r>
            <a:r>
              <a:rPr sz="3600" b="1" spc="0" baseline="3413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ωτικής</a:t>
            </a:r>
            <a:r>
              <a:rPr sz="3600" b="1" spc="-14" baseline="3413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sz="3600" b="1" spc="0" baseline="3413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δο</a:t>
            </a:r>
            <a:r>
              <a:rPr sz="3600" b="1" spc="4" baseline="3413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μ</a:t>
            </a:r>
            <a:r>
              <a:rPr sz="3600" b="1" spc="0" baseline="3413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ής</a:t>
            </a:r>
            <a:endParaRPr sz="2400">
              <a:solidFill>
                <a:schemeClr val="accent4">
                  <a:lumMod val="60000"/>
                  <a:lumOff val="4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649851" y="2162841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992751" y="2181225"/>
            <a:ext cx="6319519" cy="39518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572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 smtClean="0">
                <a:solidFill>
                  <a:srgbClr val="FFC000"/>
                </a:solidFill>
                <a:latin typeface="Calibri"/>
                <a:cs typeface="Calibri"/>
              </a:rPr>
              <a:t>Ο</a:t>
            </a:r>
            <a:r>
              <a:rPr sz="3600" b="1" spc="-25" baseline="3413" dirty="0" smtClean="0">
                <a:solidFill>
                  <a:srgbClr val="FFC000"/>
                </a:solidFill>
                <a:latin typeface="Calibri"/>
                <a:cs typeface="Calibri"/>
              </a:rPr>
              <a:t>ρ</a:t>
            </a:r>
            <a:r>
              <a:rPr sz="3600" b="1" spc="0" baseline="3413" dirty="0" smtClean="0">
                <a:solidFill>
                  <a:srgbClr val="FFC000"/>
                </a:solidFill>
                <a:latin typeface="Calibri"/>
                <a:cs typeface="Calibri"/>
              </a:rPr>
              <a:t>γ</a:t>
            </a:r>
            <a:r>
              <a:rPr sz="3600" b="1" spc="-4" baseline="3413" dirty="0" smtClean="0">
                <a:solidFill>
                  <a:srgbClr val="FFC000"/>
                </a:solidFill>
                <a:latin typeface="Calibri"/>
                <a:cs typeface="Calibri"/>
              </a:rPr>
              <a:t>α</a:t>
            </a:r>
            <a:r>
              <a:rPr sz="3600" b="1" spc="0" baseline="3413" dirty="0" smtClean="0">
                <a:solidFill>
                  <a:srgbClr val="FFC000"/>
                </a:solidFill>
                <a:latin typeface="Calibri"/>
                <a:cs typeface="Calibri"/>
              </a:rPr>
              <a:t>νό</a:t>
            </a:r>
            <a:r>
              <a:rPr sz="3600" b="1" spc="-25" baseline="3413" dirty="0" smtClean="0">
                <a:solidFill>
                  <a:srgbClr val="FFC000"/>
                </a:solidFill>
                <a:latin typeface="Calibri"/>
                <a:cs typeface="Calibri"/>
              </a:rPr>
              <a:t>γ</a:t>
            </a:r>
            <a:r>
              <a:rPr sz="3600" b="1" spc="0" baseline="3413" dirty="0" smtClean="0">
                <a:solidFill>
                  <a:srgbClr val="FFC000"/>
                </a:solidFill>
                <a:latin typeface="Calibri"/>
                <a:cs typeface="Calibri"/>
              </a:rPr>
              <a:t>ραμμ</a:t>
            </a:r>
            <a:r>
              <a:rPr sz="3600" b="1" spc="-4" baseline="3413" dirty="0" smtClean="0">
                <a:solidFill>
                  <a:srgbClr val="FFC000"/>
                </a:solidFill>
                <a:latin typeface="Calibri"/>
                <a:cs typeface="Calibri"/>
              </a:rPr>
              <a:t>α</a:t>
            </a:r>
            <a:r>
              <a:rPr sz="3600" b="1" spc="0" baseline="3413" dirty="0" smtClean="0">
                <a:latin typeface="Calibri"/>
                <a:cs typeface="Calibri"/>
              </a:rPr>
              <a:t>: </a:t>
            </a:r>
            <a:r>
              <a:rPr sz="3600" spc="0" baseline="3413" dirty="0" smtClean="0">
                <a:latin typeface="Calibri"/>
                <a:cs typeface="Calibri"/>
              </a:rPr>
              <a:t>Παρέ</a:t>
            </a:r>
            <a:r>
              <a:rPr sz="3600" spc="-25" baseline="3413" dirty="0" smtClean="0">
                <a:latin typeface="Calibri"/>
                <a:cs typeface="Calibri"/>
              </a:rPr>
              <a:t>χ</a:t>
            </a:r>
            <a:r>
              <a:rPr sz="3600" spc="0" baseline="3413" dirty="0" smtClean="0">
                <a:latin typeface="Calibri"/>
                <a:cs typeface="Calibri"/>
              </a:rPr>
              <a:t>ει πληροφορίες</a:t>
            </a:r>
            <a:r>
              <a:rPr sz="3600" spc="-9" baseline="3413" dirty="0" smtClean="0">
                <a:latin typeface="Calibri"/>
                <a:cs typeface="Calibri"/>
              </a:rPr>
              <a:t> </a:t>
            </a:r>
            <a:r>
              <a:rPr sz="3600" spc="14" baseline="3413" dirty="0" smtClean="0">
                <a:latin typeface="Calibri"/>
                <a:cs typeface="Calibri"/>
              </a:rPr>
              <a:t>σ</a:t>
            </a:r>
            <a:r>
              <a:rPr sz="3600" spc="-29" baseline="3413" dirty="0" smtClean="0">
                <a:latin typeface="Calibri"/>
                <a:cs typeface="Calibri"/>
              </a:rPr>
              <a:t>τ</a:t>
            </a:r>
            <a:r>
              <a:rPr sz="3600" spc="0" baseline="3413" dirty="0" smtClean="0">
                <a:latin typeface="Calibri"/>
                <a:cs typeface="Calibri"/>
              </a:rPr>
              <a:t>ο</a:t>
            </a:r>
            <a:r>
              <a:rPr sz="3600" spc="-9" baseline="3413" dirty="0" smtClean="0">
                <a:latin typeface="Calibri"/>
                <a:cs typeface="Calibri"/>
              </a:rPr>
              <a:t>υ</a:t>
            </a:r>
            <a:r>
              <a:rPr sz="3600" spc="0" baseline="3413" dirty="0" smtClean="0">
                <a:latin typeface="Calibri"/>
                <a:cs typeface="Calibri"/>
              </a:rPr>
              <a:t>ς</a:t>
            </a:r>
            <a:endParaRPr sz="2400">
              <a:latin typeface="Calibri"/>
              <a:cs typeface="Calibri"/>
            </a:endParaRPr>
          </a:p>
          <a:p>
            <a:pPr marL="12700" marR="45720">
              <a:lnSpc>
                <a:spcPts val="2590"/>
              </a:lnSpc>
              <a:spcBef>
                <a:spcPts val="2"/>
              </a:spcBef>
            </a:pPr>
            <a:r>
              <a:rPr sz="3600" spc="0" baseline="3413" dirty="0" smtClean="0">
                <a:latin typeface="Calibri"/>
                <a:cs typeface="Calibri"/>
              </a:rPr>
              <a:t>ε</a:t>
            </a:r>
            <a:r>
              <a:rPr sz="3600" spc="-9" baseline="3413" dirty="0" smtClean="0">
                <a:latin typeface="Calibri"/>
                <a:cs typeface="Calibri"/>
              </a:rPr>
              <a:t>ρ</a:t>
            </a:r>
            <a:r>
              <a:rPr sz="3600" spc="0" baseline="3413" dirty="0" smtClean="0">
                <a:latin typeface="Calibri"/>
                <a:cs typeface="Calibri"/>
              </a:rPr>
              <a:t>γ</a:t>
            </a:r>
            <a:r>
              <a:rPr sz="3600" spc="-4" baseline="3413" dirty="0" smtClean="0">
                <a:latin typeface="Calibri"/>
                <a:cs typeface="Calibri"/>
              </a:rPr>
              <a:t>α</a:t>
            </a:r>
            <a:r>
              <a:rPr sz="3600" spc="0" baseline="3413" dirty="0" smtClean="0">
                <a:latin typeface="Calibri"/>
                <a:cs typeface="Calibri"/>
              </a:rPr>
              <a:t>ζόμενο</a:t>
            </a:r>
            <a:r>
              <a:rPr sz="3600" spc="-9" baseline="3413" dirty="0" smtClean="0">
                <a:latin typeface="Calibri"/>
                <a:cs typeface="Calibri"/>
              </a:rPr>
              <a:t>υ</a:t>
            </a:r>
            <a:r>
              <a:rPr sz="3600" spc="0" baseline="3413" dirty="0" smtClean="0">
                <a:latin typeface="Calibri"/>
                <a:cs typeface="Calibri"/>
              </a:rPr>
              <a:t>ς  </a:t>
            </a:r>
            <a:r>
              <a:rPr sz="3600" spc="9" baseline="3413" dirty="0" smtClean="0">
                <a:latin typeface="Calibri"/>
                <a:cs typeface="Calibri"/>
              </a:rPr>
              <a:t>σ</a:t>
            </a:r>
            <a:r>
              <a:rPr sz="3600" spc="-25" baseline="3413" dirty="0" smtClean="0">
                <a:latin typeface="Calibri"/>
                <a:cs typeface="Calibri"/>
              </a:rPr>
              <a:t>χ</a:t>
            </a:r>
            <a:r>
              <a:rPr sz="3600" spc="0" baseline="3413" dirty="0" smtClean="0">
                <a:latin typeface="Calibri"/>
                <a:cs typeface="Calibri"/>
              </a:rPr>
              <a:t>ετι</a:t>
            </a:r>
            <a:r>
              <a:rPr sz="3600" spc="-75" baseline="3413" dirty="0" smtClean="0">
                <a:latin typeface="Calibri"/>
                <a:cs typeface="Calibri"/>
              </a:rPr>
              <a:t>κ</a:t>
            </a:r>
            <a:r>
              <a:rPr sz="3600" spc="0" baseline="3413" dirty="0" smtClean="0">
                <a:latin typeface="Calibri"/>
                <a:cs typeface="Calibri"/>
              </a:rPr>
              <a:t>ά με</a:t>
            </a:r>
            <a:r>
              <a:rPr sz="3600" spc="-9" baseline="3413" dirty="0" smtClean="0">
                <a:latin typeface="Calibri"/>
                <a:cs typeface="Calibri"/>
              </a:rPr>
              <a:t> </a:t>
            </a:r>
            <a:r>
              <a:rPr sz="3600" spc="0" baseline="3413" dirty="0" smtClean="0">
                <a:latin typeface="Calibri"/>
                <a:cs typeface="Calibri"/>
              </a:rPr>
              <a:t>τις</a:t>
            </a:r>
            <a:r>
              <a:rPr sz="3600" spc="-4" baseline="3413" dirty="0" smtClean="0">
                <a:latin typeface="Calibri"/>
                <a:cs typeface="Calibri"/>
              </a:rPr>
              <a:t> θ</a:t>
            </a:r>
            <a:r>
              <a:rPr sz="3600" spc="-39" baseline="3413" dirty="0" smtClean="0">
                <a:latin typeface="Calibri"/>
                <a:cs typeface="Calibri"/>
              </a:rPr>
              <a:t>έ</a:t>
            </a:r>
            <a:r>
              <a:rPr sz="3600" spc="0" baseline="3413" dirty="0" smtClean="0">
                <a:latin typeface="Calibri"/>
                <a:cs typeface="Calibri"/>
              </a:rPr>
              <a:t>σ</a:t>
            </a:r>
            <a:r>
              <a:rPr sz="3600" spc="-4" baseline="3413" dirty="0" smtClean="0">
                <a:latin typeface="Calibri"/>
                <a:cs typeface="Calibri"/>
              </a:rPr>
              <a:t>ε</a:t>
            </a:r>
            <a:r>
              <a:rPr sz="3600" spc="0" baseline="3413" dirty="0" smtClean="0">
                <a:latin typeface="Calibri"/>
                <a:cs typeface="Calibri"/>
              </a:rPr>
              <a:t>ις ε</a:t>
            </a:r>
            <a:r>
              <a:rPr sz="3600" spc="-14" baseline="3413" dirty="0" smtClean="0">
                <a:latin typeface="Calibri"/>
                <a:cs typeface="Calibri"/>
              </a:rPr>
              <a:t>ρ</a:t>
            </a:r>
            <a:r>
              <a:rPr sz="3600" spc="0" baseline="3413" dirty="0" smtClean="0">
                <a:latin typeface="Calibri"/>
                <a:cs typeface="Calibri"/>
              </a:rPr>
              <a:t>γ</a:t>
            </a:r>
            <a:r>
              <a:rPr sz="3600" spc="-29" baseline="3413" dirty="0" smtClean="0">
                <a:latin typeface="Calibri"/>
                <a:cs typeface="Calibri"/>
              </a:rPr>
              <a:t>α</a:t>
            </a:r>
            <a:r>
              <a:rPr sz="3600" spc="0" baseline="3413" dirty="0" smtClean="0">
                <a:latin typeface="Calibri"/>
                <a:cs typeface="Calibri"/>
              </a:rPr>
              <a:t>σί</a:t>
            </a:r>
            <a:r>
              <a:rPr sz="3600" spc="-4" baseline="3413" dirty="0" smtClean="0">
                <a:latin typeface="Calibri"/>
                <a:cs typeface="Calibri"/>
              </a:rPr>
              <a:t>α</a:t>
            </a:r>
            <a:r>
              <a:rPr sz="3600" spc="0" baseline="3413" dirty="0" smtClean="0">
                <a:latin typeface="Calibri"/>
                <a:cs typeface="Calibri"/>
              </a:rPr>
              <a:t>ς,</a:t>
            </a:r>
            <a:r>
              <a:rPr sz="3600" spc="29" baseline="3413" dirty="0" smtClean="0">
                <a:latin typeface="Calibri"/>
                <a:cs typeface="Calibri"/>
              </a:rPr>
              <a:t> </a:t>
            </a:r>
            <a:r>
              <a:rPr sz="3600" spc="0" baseline="3413" dirty="0" smtClean="0">
                <a:latin typeface="Calibri"/>
                <a:cs typeface="Calibri"/>
              </a:rPr>
              <a:t>τις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590"/>
              </a:lnSpc>
            </a:pPr>
            <a:r>
              <a:rPr sz="3600" spc="0" baseline="3413" dirty="0" smtClean="0">
                <a:latin typeface="Calibri"/>
                <a:cs typeface="Calibri"/>
              </a:rPr>
              <a:t>σ</a:t>
            </a:r>
            <a:r>
              <a:rPr sz="3600" spc="-19" baseline="3413" dirty="0" smtClean="0">
                <a:latin typeface="Calibri"/>
                <a:cs typeface="Calibri"/>
              </a:rPr>
              <a:t>χ</a:t>
            </a:r>
            <a:r>
              <a:rPr sz="3600" spc="-39" baseline="3413" dirty="0" smtClean="0">
                <a:latin typeface="Calibri"/>
                <a:cs typeface="Calibri"/>
              </a:rPr>
              <a:t>έ</a:t>
            </a:r>
            <a:r>
              <a:rPr sz="3600" spc="0" baseline="3413" dirty="0" smtClean="0">
                <a:latin typeface="Calibri"/>
                <a:cs typeface="Calibri"/>
              </a:rPr>
              <a:t>σ</a:t>
            </a:r>
            <a:r>
              <a:rPr sz="3600" spc="-4" baseline="3413" dirty="0" smtClean="0">
                <a:latin typeface="Calibri"/>
                <a:cs typeface="Calibri"/>
              </a:rPr>
              <a:t>ε</a:t>
            </a:r>
            <a:r>
              <a:rPr sz="3600" spc="0" baseline="3413" dirty="0" smtClean="0">
                <a:latin typeface="Calibri"/>
                <a:cs typeface="Calibri"/>
              </a:rPr>
              <a:t>ις</a:t>
            </a:r>
            <a:r>
              <a:rPr sz="3600" spc="4" baseline="3413" dirty="0" smtClean="0">
                <a:latin typeface="Calibri"/>
                <a:cs typeface="Calibri"/>
              </a:rPr>
              <a:t> </a:t>
            </a:r>
            <a:r>
              <a:rPr sz="3600" spc="0" baseline="3413" dirty="0" smtClean="0">
                <a:latin typeface="Calibri"/>
                <a:cs typeface="Calibri"/>
              </a:rPr>
              <a:t>αν</a:t>
            </a:r>
            <a:r>
              <a:rPr sz="3600" spc="-4" baseline="3413" dirty="0" smtClean="0">
                <a:latin typeface="Calibri"/>
                <a:cs typeface="Calibri"/>
              </a:rPr>
              <a:t>α</a:t>
            </a:r>
            <a:r>
              <a:rPr sz="3600" spc="0" baseline="3413" dirty="0" smtClean="0">
                <a:latin typeface="Calibri"/>
                <a:cs typeface="Calibri"/>
              </a:rPr>
              <a:t>φ</a:t>
            </a:r>
            <a:r>
              <a:rPr sz="3600" spc="-4" baseline="3413" dirty="0" smtClean="0">
                <a:latin typeface="Calibri"/>
                <a:cs typeface="Calibri"/>
              </a:rPr>
              <a:t>ο</a:t>
            </a:r>
            <a:r>
              <a:rPr sz="3600" spc="0" baseline="3413" dirty="0" smtClean="0">
                <a:latin typeface="Calibri"/>
                <a:cs typeface="Calibri"/>
              </a:rPr>
              <a:t>ράς,</a:t>
            </a:r>
            <a:r>
              <a:rPr sz="3600" spc="14" baseline="3413" dirty="0" smtClean="0">
                <a:latin typeface="Calibri"/>
                <a:cs typeface="Calibri"/>
              </a:rPr>
              <a:t> </a:t>
            </a:r>
            <a:r>
              <a:rPr sz="3600" spc="0" baseline="3413" dirty="0" smtClean="0">
                <a:latin typeface="Calibri"/>
                <a:cs typeface="Calibri"/>
              </a:rPr>
              <a:t>τις</a:t>
            </a:r>
            <a:r>
              <a:rPr sz="3600" spc="-4" baseline="3413" dirty="0" smtClean="0">
                <a:latin typeface="Calibri"/>
                <a:cs typeface="Calibri"/>
              </a:rPr>
              <a:t> </a:t>
            </a:r>
            <a:r>
              <a:rPr sz="3600" spc="0" baseline="3413" dirty="0" smtClean="0">
                <a:latin typeface="Calibri"/>
                <a:cs typeface="Calibri"/>
              </a:rPr>
              <a:t>σ</a:t>
            </a:r>
            <a:r>
              <a:rPr sz="3600" spc="-19" baseline="3413" dirty="0" smtClean="0">
                <a:latin typeface="Calibri"/>
                <a:cs typeface="Calibri"/>
              </a:rPr>
              <a:t>χ</a:t>
            </a:r>
            <a:r>
              <a:rPr sz="3600" spc="-39" baseline="3413" dirty="0" smtClean="0">
                <a:latin typeface="Calibri"/>
                <a:cs typeface="Calibri"/>
              </a:rPr>
              <a:t>έ</a:t>
            </a:r>
            <a:r>
              <a:rPr sz="3600" spc="0" baseline="3413" dirty="0" smtClean="0">
                <a:latin typeface="Calibri"/>
                <a:cs typeface="Calibri"/>
              </a:rPr>
              <a:t>σ</a:t>
            </a:r>
            <a:r>
              <a:rPr sz="3600" spc="-4" baseline="3413" dirty="0" smtClean="0">
                <a:latin typeface="Calibri"/>
                <a:cs typeface="Calibri"/>
              </a:rPr>
              <a:t>ε</a:t>
            </a:r>
            <a:r>
              <a:rPr sz="3600" spc="0" baseline="3413" dirty="0" smtClean="0">
                <a:latin typeface="Calibri"/>
                <a:cs typeface="Calibri"/>
              </a:rPr>
              <a:t>ις</a:t>
            </a:r>
            <a:r>
              <a:rPr sz="3600" spc="4" baseline="3413" dirty="0" smtClean="0">
                <a:latin typeface="Calibri"/>
                <a:cs typeface="Calibri"/>
              </a:rPr>
              <a:t> </a:t>
            </a:r>
            <a:r>
              <a:rPr sz="3600" spc="0" baseline="3413" dirty="0" smtClean="0">
                <a:latin typeface="Calibri"/>
                <a:cs typeface="Calibri"/>
              </a:rPr>
              <a:t>σ</a:t>
            </a:r>
            <a:r>
              <a:rPr sz="3600" spc="-9" baseline="3413" dirty="0" smtClean="0">
                <a:latin typeface="Calibri"/>
                <a:cs typeface="Calibri"/>
              </a:rPr>
              <a:t>υ</a:t>
            </a:r>
            <a:r>
              <a:rPr sz="3600" spc="0" baseline="3413" dirty="0" smtClean="0">
                <a:latin typeface="Calibri"/>
                <a:cs typeface="Calibri"/>
              </a:rPr>
              <a:t>νε</a:t>
            </a:r>
            <a:r>
              <a:rPr sz="3600" spc="-9" baseline="3413" dirty="0" smtClean="0">
                <a:latin typeface="Calibri"/>
                <a:cs typeface="Calibri"/>
              </a:rPr>
              <a:t>ρ</a:t>
            </a:r>
            <a:r>
              <a:rPr sz="3600" spc="0" baseline="3413" dirty="0" smtClean="0">
                <a:latin typeface="Calibri"/>
                <a:cs typeface="Calibri"/>
              </a:rPr>
              <a:t>γ</a:t>
            </a:r>
            <a:r>
              <a:rPr sz="3600" spc="-29" baseline="3413" dirty="0" smtClean="0">
                <a:latin typeface="Calibri"/>
                <a:cs typeface="Calibri"/>
              </a:rPr>
              <a:t>α</a:t>
            </a:r>
            <a:r>
              <a:rPr sz="3600" spc="0" baseline="3413" dirty="0" smtClean="0">
                <a:latin typeface="Calibri"/>
                <a:cs typeface="Calibri"/>
              </a:rPr>
              <a:t>σί</a:t>
            </a:r>
            <a:r>
              <a:rPr sz="3600" spc="-4" baseline="3413" dirty="0" smtClean="0">
                <a:latin typeface="Calibri"/>
                <a:cs typeface="Calibri"/>
              </a:rPr>
              <a:t>α</a:t>
            </a:r>
            <a:r>
              <a:rPr sz="3600" spc="0" baseline="3413" dirty="0" smtClean="0">
                <a:latin typeface="Calibri"/>
                <a:cs typeface="Calibri"/>
              </a:rPr>
              <a:t>ς</a:t>
            </a:r>
            <a:r>
              <a:rPr sz="3600" spc="14" baseline="3413" dirty="0" smtClean="0">
                <a:latin typeface="Calibri"/>
                <a:cs typeface="Calibri"/>
              </a:rPr>
              <a:t> </a:t>
            </a:r>
            <a:r>
              <a:rPr sz="3600" spc="-69" baseline="3413" dirty="0" smtClean="0">
                <a:latin typeface="Calibri"/>
                <a:cs typeface="Calibri"/>
              </a:rPr>
              <a:t>κ</a:t>
            </a:r>
            <a:r>
              <a:rPr sz="3600" spc="0" baseline="3413" dirty="0" smtClean="0">
                <a:latin typeface="Calibri"/>
                <a:cs typeface="Calibri"/>
              </a:rPr>
              <a:t>αι</a:t>
            </a:r>
            <a:r>
              <a:rPr sz="3600" spc="-14" baseline="3413" dirty="0" smtClean="0">
                <a:latin typeface="Calibri"/>
                <a:cs typeface="Calibri"/>
              </a:rPr>
              <a:t> </a:t>
            </a:r>
            <a:r>
              <a:rPr sz="3600" spc="0" baseline="3413" dirty="0" smtClean="0">
                <a:latin typeface="Calibri"/>
                <a:cs typeface="Calibri"/>
              </a:rPr>
              <a:t>τη</a:t>
            </a:r>
            <a:endParaRPr sz="2400">
              <a:latin typeface="Calibri"/>
              <a:cs typeface="Calibri"/>
            </a:endParaRPr>
          </a:p>
          <a:p>
            <a:pPr marL="12700" marR="45720">
              <a:lnSpc>
                <a:spcPts val="2590"/>
              </a:lnSpc>
            </a:pPr>
            <a:r>
              <a:rPr sz="3600" spc="0" baseline="3413" dirty="0" smtClean="0">
                <a:latin typeface="Calibri"/>
                <a:cs typeface="Calibri"/>
              </a:rPr>
              <a:t>σ</a:t>
            </a:r>
            <a:r>
              <a:rPr sz="3600" spc="-19" baseline="3413" dirty="0" smtClean="0">
                <a:latin typeface="Calibri"/>
                <a:cs typeface="Calibri"/>
              </a:rPr>
              <a:t>χ</a:t>
            </a:r>
            <a:r>
              <a:rPr sz="3600" spc="-39" baseline="3413" dirty="0" smtClean="0">
                <a:latin typeface="Calibri"/>
                <a:cs typeface="Calibri"/>
              </a:rPr>
              <a:t>έ</a:t>
            </a:r>
            <a:r>
              <a:rPr sz="3600" spc="0" baseline="3413" dirty="0" smtClean="0">
                <a:latin typeface="Calibri"/>
                <a:cs typeface="Calibri"/>
              </a:rPr>
              <a:t>ση </a:t>
            </a:r>
            <a:r>
              <a:rPr sz="3600" spc="-29" baseline="3413" dirty="0" smtClean="0">
                <a:latin typeface="Calibri"/>
                <a:cs typeface="Calibri"/>
              </a:rPr>
              <a:t>τ</a:t>
            </a:r>
            <a:r>
              <a:rPr sz="3600" spc="0" baseline="3413" dirty="0" smtClean="0">
                <a:latin typeface="Calibri"/>
                <a:cs typeface="Calibri"/>
              </a:rPr>
              <a:t>ο</a:t>
            </a:r>
            <a:r>
              <a:rPr sz="3600" spc="-9" baseline="3413" dirty="0" smtClean="0">
                <a:latin typeface="Calibri"/>
                <a:cs typeface="Calibri"/>
              </a:rPr>
              <a:t>υ</a:t>
            </a:r>
            <a:r>
              <a:rPr sz="3600" spc="0" baseline="3413" dirty="0" smtClean="0">
                <a:latin typeface="Calibri"/>
                <a:cs typeface="Calibri"/>
              </a:rPr>
              <a:t>ς </a:t>
            </a:r>
            <a:r>
              <a:rPr sz="3600" spc="4" baseline="3413" dirty="0" smtClean="0">
                <a:latin typeface="Calibri"/>
                <a:cs typeface="Calibri"/>
              </a:rPr>
              <a:t>μ</a:t>
            </a:r>
            <a:r>
              <a:rPr sz="3600" spc="0" baseline="3413" dirty="0" smtClean="0">
                <a:latin typeface="Calibri"/>
                <a:cs typeface="Calibri"/>
              </a:rPr>
              <a:t>ε </a:t>
            </a:r>
            <a:r>
              <a:rPr sz="3600" spc="-34" baseline="3413" dirty="0" smtClean="0">
                <a:latin typeface="Calibri"/>
                <a:cs typeface="Calibri"/>
              </a:rPr>
              <a:t>τ</a:t>
            </a:r>
            <a:r>
              <a:rPr sz="3600" spc="0" baseline="3413" dirty="0" smtClean="0">
                <a:latin typeface="Calibri"/>
                <a:cs typeface="Calibri"/>
              </a:rPr>
              <a:t>ον </a:t>
            </a:r>
            <a:r>
              <a:rPr sz="3600" spc="-9" baseline="3413" dirty="0" smtClean="0">
                <a:latin typeface="Calibri"/>
                <a:cs typeface="Calibri"/>
              </a:rPr>
              <a:t>υ</a:t>
            </a:r>
            <a:r>
              <a:rPr sz="3600" spc="0" baseline="3413" dirty="0" smtClean="0">
                <a:latin typeface="Calibri"/>
                <a:cs typeface="Calibri"/>
              </a:rPr>
              <a:t>π</a:t>
            </a:r>
            <a:r>
              <a:rPr sz="3600" spc="-25" baseline="3413" dirty="0" smtClean="0">
                <a:latin typeface="Calibri"/>
                <a:cs typeface="Calibri"/>
              </a:rPr>
              <a:t>ό</a:t>
            </a:r>
            <a:r>
              <a:rPr sz="3600" spc="-19" baseline="3413" dirty="0" smtClean="0">
                <a:latin typeface="Calibri"/>
                <a:cs typeface="Calibri"/>
              </a:rPr>
              <a:t>λ</a:t>
            </a:r>
            <a:r>
              <a:rPr sz="3600" spc="0" baseline="3413" dirty="0" smtClean="0">
                <a:latin typeface="Calibri"/>
                <a:cs typeface="Calibri"/>
              </a:rPr>
              <a:t>οιπο </a:t>
            </a:r>
            <a:r>
              <a:rPr sz="3600" spc="-9" baseline="3413" dirty="0" smtClean="0">
                <a:latin typeface="Calibri"/>
                <a:cs typeface="Calibri"/>
              </a:rPr>
              <a:t>α</a:t>
            </a:r>
            <a:r>
              <a:rPr sz="3600" spc="-14" baseline="3413" dirty="0" smtClean="0">
                <a:latin typeface="Calibri"/>
                <a:cs typeface="Calibri"/>
              </a:rPr>
              <a:t>θ</a:t>
            </a:r>
            <a:r>
              <a:rPr sz="3600" spc="0" baseline="3413" dirty="0" smtClean="0">
                <a:latin typeface="Calibri"/>
                <a:cs typeface="Calibri"/>
              </a:rPr>
              <a:t>λ</a:t>
            </a:r>
            <a:r>
              <a:rPr sz="3600" spc="-34" baseline="3413" dirty="0" smtClean="0">
                <a:latin typeface="Calibri"/>
                <a:cs typeface="Calibri"/>
              </a:rPr>
              <a:t>η</a:t>
            </a:r>
            <a:r>
              <a:rPr sz="3600" spc="0" baseline="3413" dirty="0" smtClean="0">
                <a:latin typeface="Calibri"/>
                <a:cs typeface="Calibri"/>
              </a:rPr>
              <a:t>τι</a:t>
            </a:r>
            <a:r>
              <a:rPr sz="3600" spc="-75" baseline="3413" dirty="0" smtClean="0">
                <a:latin typeface="Calibri"/>
                <a:cs typeface="Calibri"/>
              </a:rPr>
              <a:t>κ</a:t>
            </a:r>
            <a:r>
              <a:rPr sz="3600" spc="0" baseline="3413" dirty="0" smtClean="0">
                <a:latin typeface="Calibri"/>
                <a:cs typeface="Calibri"/>
              </a:rPr>
              <a:t>ό</a:t>
            </a:r>
            <a:r>
              <a:rPr sz="3600" spc="-4" baseline="3413" dirty="0" smtClean="0">
                <a:latin typeface="Calibri"/>
                <a:cs typeface="Calibri"/>
              </a:rPr>
              <a:t> </a:t>
            </a:r>
            <a:r>
              <a:rPr sz="3600" spc="0" baseline="3413" dirty="0" smtClean="0">
                <a:latin typeface="Calibri"/>
                <a:cs typeface="Calibri"/>
              </a:rPr>
              <a:t>ο</a:t>
            </a:r>
            <a:r>
              <a:rPr sz="3600" spc="-14" baseline="3413" dirty="0" smtClean="0">
                <a:latin typeface="Calibri"/>
                <a:cs typeface="Calibri"/>
              </a:rPr>
              <a:t>ρ</a:t>
            </a:r>
            <a:r>
              <a:rPr sz="3600" spc="0" baseline="3413" dirty="0" smtClean="0">
                <a:latin typeface="Calibri"/>
                <a:cs typeface="Calibri"/>
              </a:rPr>
              <a:t>γ</a:t>
            </a:r>
            <a:r>
              <a:rPr sz="3600" spc="-4" baseline="3413" dirty="0" smtClean="0">
                <a:latin typeface="Calibri"/>
                <a:cs typeface="Calibri"/>
              </a:rPr>
              <a:t>α</a:t>
            </a:r>
            <a:r>
              <a:rPr sz="3600" spc="0" baseline="3413" dirty="0" smtClean="0">
                <a:latin typeface="Calibri"/>
                <a:cs typeface="Calibri"/>
              </a:rPr>
              <a:t>νισ</a:t>
            </a:r>
            <a:r>
              <a:rPr sz="3600" spc="-9" baseline="3413" dirty="0" smtClean="0">
                <a:latin typeface="Calibri"/>
                <a:cs typeface="Calibri"/>
              </a:rPr>
              <a:t>μ</a:t>
            </a:r>
            <a:r>
              <a:rPr sz="3600" spc="0" baseline="3413" dirty="0" smtClean="0">
                <a:latin typeface="Calibri"/>
                <a:cs typeface="Calibri"/>
              </a:rPr>
              <a:t>ό.</a:t>
            </a:r>
            <a:endParaRPr sz="2400">
              <a:latin typeface="Calibri"/>
              <a:cs typeface="Calibri"/>
            </a:endParaRPr>
          </a:p>
          <a:p>
            <a:pPr marL="12700" marR="45720">
              <a:lnSpc>
                <a:spcPts val="2590"/>
              </a:lnSpc>
            </a:pPr>
            <a:r>
              <a:rPr sz="3600" b="1" spc="0" baseline="3413" dirty="0" smtClean="0">
                <a:solidFill>
                  <a:srgbClr val="FFC000"/>
                </a:solidFill>
                <a:latin typeface="Calibri"/>
                <a:cs typeface="Calibri"/>
              </a:rPr>
              <a:t>Δημι</a:t>
            </a:r>
            <a:r>
              <a:rPr sz="3600" b="1" spc="-9" baseline="3413" dirty="0" smtClean="0">
                <a:solidFill>
                  <a:srgbClr val="FFC000"/>
                </a:solidFill>
                <a:latin typeface="Calibri"/>
                <a:cs typeface="Calibri"/>
              </a:rPr>
              <a:t>ο</a:t>
            </a:r>
            <a:r>
              <a:rPr sz="3600" b="1" spc="0" baseline="3413" dirty="0" smtClean="0">
                <a:solidFill>
                  <a:srgbClr val="FFC000"/>
                </a:solidFill>
                <a:latin typeface="Calibri"/>
                <a:cs typeface="Calibri"/>
              </a:rPr>
              <a:t>υ</a:t>
            </a:r>
            <a:r>
              <a:rPr sz="3600" b="1" spc="-14" baseline="3413" dirty="0" smtClean="0">
                <a:solidFill>
                  <a:srgbClr val="FFC000"/>
                </a:solidFill>
                <a:latin typeface="Calibri"/>
                <a:cs typeface="Calibri"/>
              </a:rPr>
              <a:t>ρ</a:t>
            </a:r>
            <a:r>
              <a:rPr sz="3600" b="1" spc="0" baseline="3413" dirty="0" smtClean="0">
                <a:solidFill>
                  <a:srgbClr val="FFC000"/>
                </a:solidFill>
                <a:latin typeface="Calibri"/>
                <a:cs typeface="Calibri"/>
              </a:rPr>
              <a:t>γία</a:t>
            </a:r>
            <a:r>
              <a:rPr sz="3600" b="1" spc="14" baseline="3413" dirty="0" smtClean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3600" b="1" spc="-69" baseline="3413" dirty="0" smtClean="0">
                <a:solidFill>
                  <a:srgbClr val="FFC000"/>
                </a:solidFill>
                <a:latin typeface="Calibri"/>
                <a:cs typeface="Calibri"/>
              </a:rPr>
              <a:t>κ</a:t>
            </a:r>
            <a:r>
              <a:rPr sz="3600" b="1" spc="0" baseline="3413" dirty="0" smtClean="0">
                <a:solidFill>
                  <a:srgbClr val="FFC000"/>
                </a:solidFill>
                <a:latin typeface="Calibri"/>
                <a:cs typeface="Calibri"/>
              </a:rPr>
              <a:t>αν</a:t>
            </a:r>
            <a:r>
              <a:rPr sz="3600" b="1" spc="-9" baseline="3413" dirty="0" smtClean="0">
                <a:solidFill>
                  <a:srgbClr val="FFC000"/>
                </a:solidFill>
                <a:latin typeface="Calibri"/>
                <a:cs typeface="Calibri"/>
              </a:rPr>
              <a:t>α</a:t>
            </a:r>
            <a:r>
              <a:rPr sz="3600" b="1" spc="-19" baseline="3413" dirty="0" smtClean="0">
                <a:solidFill>
                  <a:srgbClr val="FFC000"/>
                </a:solidFill>
                <a:latin typeface="Calibri"/>
                <a:cs typeface="Calibri"/>
              </a:rPr>
              <a:t>λ</a:t>
            </a:r>
            <a:r>
              <a:rPr sz="3600" b="1" spc="0" baseline="3413" dirty="0" smtClean="0">
                <a:solidFill>
                  <a:srgbClr val="FFC000"/>
                </a:solidFill>
                <a:latin typeface="Calibri"/>
                <a:cs typeface="Calibri"/>
              </a:rPr>
              <a:t>ι</a:t>
            </a:r>
            <a:r>
              <a:rPr sz="3600" b="1" spc="-14" baseline="3413" dirty="0" smtClean="0">
                <a:solidFill>
                  <a:srgbClr val="FFC000"/>
                </a:solidFill>
                <a:latin typeface="Calibri"/>
                <a:cs typeface="Calibri"/>
              </a:rPr>
              <a:t>ώ</a:t>
            </a:r>
            <a:r>
              <a:rPr sz="3600" b="1" spc="0" baseline="3413" dirty="0" smtClean="0">
                <a:solidFill>
                  <a:srgbClr val="FFC000"/>
                </a:solidFill>
                <a:latin typeface="Calibri"/>
                <a:cs typeface="Calibri"/>
              </a:rPr>
              <a:t>ν</a:t>
            </a:r>
            <a:r>
              <a:rPr sz="3600" b="1" spc="9" baseline="3413" dirty="0" smtClean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3600" b="1" spc="0" baseline="3413" dirty="0" smtClean="0">
                <a:solidFill>
                  <a:srgbClr val="FFC000"/>
                </a:solidFill>
                <a:latin typeface="Calibri"/>
                <a:cs typeface="Calibri"/>
              </a:rPr>
              <a:t>επι</a:t>
            </a:r>
            <a:r>
              <a:rPr sz="3600" b="1" spc="-69" baseline="3413" dirty="0" smtClean="0">
                <a:solidFill>
                  <a:srgbClr val="FFC000"/>
                </a:solidFill>
                <a:latin typeface="Calibri"/>
                <a:cs typeface="Calibri"/>
              </a:rPr>
              <a:t>κ</a:t>
            </a:r>
            <a:r>
              <a:rPr sz="3600" b="1" spc="0" baseline="3413" dirty="0" smtClean="0">
                <a:solidFill>
                  <a:srgbClr val="FFC000"/>
                </a:solidFill>
                <a:latin typeface="Calibri"/>
                <a:cs typeface="Calibri"/>
              </a:rPr>
              <a:t>ο</a:t>
            </a:r>
            <a:r>
              <a:rPr sz="3600" b="1" spc="-39" baseline="3413" dirty="0" smtClean="0">
                <a:solidFill>
                  <a:srgbClr val="FFC000"/>
                </a:solidFill>
                <a:latin typeface="Calibri"/>
                <a:cs typeface="Calibri"/>
              </a:rPr>
              <a:t>ι</a:t>
            </a:r>
            <a:r>
              <a:rPr sz="3600" b="1" spc="-9" baseline="3413" dirty="0" smtClean="0">
                <a:solidFill>
                  <a:srgbClr val="FFC000"/>
                </a:solidFill>
                <a:latin typeface="Calibri"/>
                <a:cs typeface="Calibri"/>
              </a:rPr>
              <a:t>ν</a:t>
            </a:r>
            <a:r>
              <a:rPr sz="3600" b="1" spc="-14" baseline="3413" dirty="0" smtClean="0">
                <a:solidFill>
                  <a:srgbClr val="FFC000"/>
                </a:solidFill>
                <a:latin typeface="Calibri"/>
                <a:cs typeface="Calibri"/>
              </a:rPr>
              <a:t>ω</a:t>
            </a:r>
            <a:r>
              <a:rPr sz="3600" b="1" spc="0" baseline="3413" dirty="0" smtClean="0">
                <a:solidFill>
                  <a:srgbClr val="FFC000"/>
                </a:solidFill>
                <a:latin typeface="Calibri"/>
                <a:cs typeface="Calibri"/>
              </a:rPr>
              <a:t>νίας</a:t>
            </a:r>
            <a:r>
              <a:rPr sz="3600" b="1" spc="-9" baseline="3413" dirty="0" smtClean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3600" spc="0" baseline="3413" dirty="0" smtClean="0">
                <a:latin typeface="Calibri"/>
                <a:cs typeface="Calibri"/>
              </a:rPr>
              <a:t>με</a:t>
            </a:r>
            <a:r>
              <a:rPr sz="3600" spc="-19" baseline="3413" dirty="0" smtClean="0">
                <a:latin typeface="Calibri"/>
                <a:cs typeface="Calibri"/>
              </a:rPr>
              <a:t>τ</a:t>
            </a:r>
            <a:r>
              <a:rPr sz="3600" spc="0" baseline="3413" dirty="0" smtClean="0">
                <a:latin typeface="Calibri"/>
                <a:cs typeface="Calibri"/>
              </a:rPr>
              <a:t>α</a:t>
            </a:r>
            <a:r>
              <a:rPr sz="3600" spc="-34" baseline="3413" dirty="0" smtClean="0">
                <a:latin typeface="Calibri"/>
                <a:cs typeface="Calibri"/>
              </a:rPr>
              <a:t>ξ</a:t>
            </a:r>
            <a:r>
              <a:rPr sz="3600" spc="0" baseline="3413" dirty="0" smtClean="0">
                <a:latin typeface="Calibri"/>
                <a:cs typeface="Calibri"/>
              </a:rPr>
              <a:t>ύ</a:t>
            </a:r>
            <a:endParaRPr sz="2400">
              <a:latin typeface="Calibri"/>
              <a:cs typeface="Calibri"/>
            </a:endParaRPr>
          </a:p>
          <a:p>
            <a:pPr marL="12700" marR="45720">
              <a:lnSpc>
                <a:spcPts val="2595"/>
              </a:lnSpc>
              <a:spcBef>
                <a:spcPts val="0"/>
              </a:spcBef>
            </a:pPr>
            <a:r>
              <a:rPr sz="3600" spc="0" baseline="3413" dirty="0" smtClean="0">
                <a:latin typeface="Calibri"/>
                <a:cs typeface="Calibri"/>
              </a:rPr>
              <a:t>τμ</a:t>
            </a:r>
            <a:r>
              <a:rPr sz="3600" spc="-9" baseline="3413" dirty="0" smtClean="0">
                <a:latin typeface="Calibri"/>
                <a:cs typeface="Calibri"/>
              </a:rPr>
              <a:t>ημ</a:t>
            </a:r>
            <a:r>
              <a:rPr sz="3600" spc="0" baseline="3413" dirty="0" smtClean="0">
                <a:latin typeface="Calibri"/>
                <a:cs typeface="Calibri"/>
              </a:rPr>
              <a:t>ά</a:t>
            </a:r>
            <a:r>
              <a:rPr sz="3600" spc="-19" baseline="3413" dirty="0" smtClean="0">
                <a:latin typeface="Calibri"/>
                <a:cs typeface="Calibri"/>
              </a:rPr>
              <a:t>τ</a:t>
            </a:r>
            <a:r>
              <a:rPr sz="3600" spc="-14" baseline="3413" dirty="0" smtClean="0">
                <a:latin typeface="Calibri"/>
                <a:cs typeface="Calibri"/>
              </a:rPr>
              <a:t>ω</a:t>
            </a:r>
            <a:r>
              <a:rPr sz="3600" spc="0" baseline="3413" dirty="0" smtClean="0">
                <a:latin typeface="Calibri"/>
                <a:cs typeface="Calibri"/>
              </a:rPr>
              <a:t>ν</a:t>
            </a:r>
            <a:r>
              <a:rPr sz="3600" spc="19" baseline="3413" dirty="0" smtClean="0">
                <a:latin typeface="Calibri"/>
                <a:cs typeface="Calibri"/>
              </a:rPr>
              <a:t> </a:t>
            </a:r>
            <a:r>
              <a:rPr sz="3600" spc="-69" baseline="3413" dirty="0" smtClean="0">
                <a:latin typeface="Calibri"/>
                <a:cs typeface="Calibri"/>
              </a:rPr>
              <a:t>κ</a:t>
            </a:r>
            <a:r>
              <a:rPr sz="3600" spc="0" baseline="3413" dirty="0" smtClean="0">
                <a:latin typeface="Calibri"/>
                <a:cs typeface="Calibri"/>
              </a:rPr>
              <a:t>αι ιερα</a:t>
            </a:r>
            <a:r>
              <a:rPr sz="3600" spc="-14" baseline="3413" dirty="0" smtClean="0">
                <a:latin typeface="Calibri"/>
                <a:cs typeface="Calibri"/>
              </a:rPr>
              <a:t>ρ</a:t>
            </a:r>
            <a:r>
              <a:rPr sz="3600" spc="0" baseline="3413" dirty="0" smtClean="0">
                <a:latin typeface="Calibri"/>
                <a:cs typeface="Calibri"/>
              </a:rPr>
              <a:t>χι</a:t>
            </a:r>
            <a:r>
              <a:rPr sz="3600" spc="-50" baseline="3413" dirty="0" smtClean="0">
                <a:latin typeface="Calibri"/>
                <a:cs typeface="Calibri"/>
              </a:rPr>
              <a:t>κ</a:t>
            </a:r>
            <a:r>
              <a:rPr sz="3600" spc="-14" baseline="3413" dirty="0" smtClean="0">
                <a:latin typeface="Calibri"/>
                <a:cs typeface="Calibri"/>
              </a:rPr>
              <a:t>ώ</a:t>
            </a:r>
            <a:r>
              <a:rPr sz="3600" spc="0" baseline="3413" dirty="0" smtClean="0">
                <a:latin typeface="Calibri"/>
                <a:cs typeface="Calibri"/>
              </a:rPr>
              <a:t>ν</a:t>
            </a:r>
            <a:r>
              <a:rPr sz="3600" spc="9" baseline="3413" dirty="0" smtClean="0">
                <a:latin typeface="Calibri"/>
                <a:cs typeface="Calibri"/>
              </a:rPr>
              <a:t> </a:t>
            </a:r>
            <a:r>
              <a:rPr sz="3600" spc="0" baseline="3413" dirty="0" smtClean="0">
                <a:latin typeface="Calibri"/>
                <a:cs typeface="Calibri"/>
              </a:rPr>
              <a:t>επι</a:t>
            </a:r>
            <a:r>
              <a:rPr sz="3600" spc="4" baseline="3413" dirty="0" smtClean="0">
                <a:latin typeface="Calibri"/>
                <a:cs typeface="Calibri"/>
              </a:rPr>
              <a:t>π</a:t>
            </a:r>
            <a:r>
              <a:rPr sz="3600" spc="-39" baseline="3413" dirty="0" smtClean="0">
                <a:latin typeface="Calibri"/>
                <a:cs typeface="Calibri"/>
              </a:rPr>
              <a:t>έ</a:t>
            </a:r>
            <a:r>
              <a:rPr sz="3600" spc="0" baseline="3413" dirty="0" smtClean="0">
                <a:latin typeface="Calibri"/>
                <a:cs typeface="Calibri"/>
              </a:rPr>
              <a:t>δ</a:t>
            </a:r>
            <a:r>
              <a:rPr sz="3600" spc="-9" baseline="3413" dirty="0" smtClean="0">
                <a:latin typeface="Calibri"/>
                <a:cs typeface="Calibri"/>
              </a:rPr>
              <a:t>ω</a:t>
            </a:r>
            <a:r>
              <a:rPr sz="3600" spc="0" baseline="3413" dirty="0" smtClean="0">
                <a:latin typeface="Calibri"/>
                <a:cs typeface="Calibri"/>
              </a:rPr>
              <a:t>ν.</a:t>
            </a:r>
            <a:endParaRPr sz="2400">
              <a:latin typeface="Calibri"/>
              <a:cs typeface="Calibri"/>
            </a:endParaRPr>
          </a:p>
          <a:p>
            <a:pPr marL="12700" marR="45720">
              <a:lnSpc>
                <a:spcPts val="2590"/>
              </a:lnSpc>
            </a:pPr>
            <a:r>
              <a:rPr sz="3600" b="1" spc="0" baseline="3413" dirty="0" smtClean="0">
                <a:solidFill>
                  <a:srgbClr val="FFC000"/>
                </a:solidFill>
                <a:latin typeface="Calibri"/>
                <a:cs typeface="Calibri"/>
              </a:rPr>
              <a:t>Π</a:t>
            </a:r>
            <a:r>
              <a:rPr sz="3600" b="1" spc="4" baseline="3413" dirty="0" smtClean="0">
                <a:solidFill>
                  <a:srgbClr val="FFC000"/>
                </a:solidFill>
                <a:latin typeface="Calibri"/>
                <a:cs typeface="Calibri"/>
              </a:rPr>
              <a:t>ρ</a:t>
            </a:r>
            <a:r>
              <a:rPr sz="3600" b="1" spc="0" baseline="3413" dirty="0" smtClean="0">
                <a:solidFill>
                  <a:srgbClr val="FFC000"/>
                </a:solidFill>
                <a:latin typeface="Calibri"/>
                <a:cs typeface="Calibri"/>
              </a:rPr>
              <a:t>ο</a:t>
            </a:r>
            <a:r>
              <a:rPr sz="3600" b="1" spc="-29" baseline="3413" dirty="0" smtClean="0">
                <a:solidFill>
                  <a:srgbClr val="FFC000"/>
                </a:solidFill>
                <a:latin typeface="Calibri"/>
                <a:cs typeface="Calibri"/>
              </a:rPr>
              <a:t>γ</a:t>
            </a:r>
            <a:r>
              <a:rPr sz="3600" b="1" spc="0" baseline="3413" dirty="0" smtClean="0">
                <a:solidFill>
                  <a:srgbClr val="FFC000"/>
                </a:solidFill>
                <a:latin typeface="Calibri"/>
                <a:cs typeface="Calibri"/>
              </a:rPr>
              <a:t>ραμ</a:t>
            </a:r>
            <a:r>
              <a:rPr sz="3600" b="1" spc="-14" baseline="3413" dirty="0" smtClean="0">
                <a:solidFill>
                  <a:srgbClr val="FFC000"/>
                </a:solidFill>
                <a:latin typeface="Calibri"/>
                <a:cs typeface="Calibri"/>
              </a:rPr>
              <a:t>μ</a:t>
            </a:r>
            <a:r>
              <a:rPr sz="3600" b="1" spc="0" baseline="3413" dirty="0" smtClean="0">
                <a:solidFill>
                  <a:srgbClr val="FFC000"/>
                </a:solidFill>
                <a:latin typeface="Calibri"/>
                <a:cs typeface="Calibri"/>
              </a:rPr>
              <a:t>α</a:t>
            </a:r>
            <a:r>
              <a:rPr sz="3600" b="1" spc="-9" baseline="3413" dirty="0" smtClean="0">
                <a:solidFill>
                  <a:srgbClr val="FFC000"/>
                </a:solidFill>
                <a:latin typeface="Calibri"/>
                <a:cs typeface="Calibri"/>
              </a:rPr>
              <a:t>τ</a:t>
            </a:r>
            <a:r>
              <a:rPr sz="3600" b="1" spc="0" baseline="3413" dirty="0" smtClean="0">
                <a:solidFill>
                  <a:srgbClr val="FFC000"/>
                </a:solidFill>
                <a:latin typeface="Calibri"/>
                <a:cs typeface="Calibri"/>
              </a:rPr>
              <a:t>ισ</a:t>
            </a:r>
            <a:r>
              <a:rPr sz="3600" b="1" spc="-14" baseline="3413" dirty="0" smtClean="0">
                <a:solidFill>
                  <a:srgbClr val="FFC000"/>
                </a:solidFill>
                <a:latin typeface="Calibri"/>
                <a:cs typeface="Calibri"/>
              </a:rPr>
              <a:t>μ</a:t>
            </a:r>
            <a:r>
              <a:rPr sz="3600" b="1" spc="0" baseline="3413" dirty="0" smtClean="0">
                <a:solidFill>
                  <a:srgbClr val="FFC000"/>
                </a:solidFill>
                <a:latin typeface="Calibri"/>
                <a:cs typeface="Calibri"/>
              </a:rPr>
              <a:t>ό</a:t>
            </a:r>
            <a:r>
              <a:rPr sz="3600" b="1" spc="-4" baseline="3413" dirty="0" smtClean="0">
                <a:solidFill>
                  <a:srgbClr val="FFC000"/>
                </a:solidFill>
                <a:latin typeface="Calibri"/>
                <a:cs typeface="Calibri"/>
              </a:rPr>
              <a:t>ς</a:t>
            </a:r>
            <a:r>
              <a:rPr sz="3600" b="1" spc="0" baseline="3413" dirty="0" smtClean="0">
                <a:solidFill>
                  <a:srgbClr val="00B050"/>
                </a:solidFill>
                <a:latin typeface="Calibri"/>
                <a:cs typeface="Calibri"/>
              </a:rPr>
              <a:t>,</a:t>
            </a:r>
            <a:r>
              <a:rPr sz="3600" spc="29" baseline="3413" dirty="0" smtClean="0">
                <a:latin typeface="Calibri"/>
                <a:cs typeface="Calibri"/>
              </a:rPr>
              <a:t> </a:t>
            </a:r>
            <a:r>
              <a:rPr sz="3600" spc="0" baseline="3413" dirty="0" smtClean="0">
                <a:latin typeface="Calibri"/>
                <a:cs typeface="Calibri"/>
              </a:rPr>
              <a:t>π</a:t>
            </a:r>
            <a:r>
              <a:rPr sz="3600" spc="4" baseline="3413" dirty="0" smtClean="0">
                <a:latin typeface="Calibri"/>
                <a:cs typeface="Calibri"/>
              </a:rPr>
              <a:t>ρ</a:t>
            </a:r>
            <a:r>
              <a:rPr sz="3600" spc="0" baseline="3413" dirty="0" smtClean="0">
                <a:latin typeface="Calibri"/>
                <a:cs typeface="Calibri"/>
              </a:rPr>
              <a:t>ο</a:t>
            </a:r>
            <a:r>
              <a:rPr sz="3600" spc="-9" baseline="3413" dirty="0" smtClean="0">
                <a:latin typeface="Calibri"/>
                <a:cs typeface="Calibri"/>
              </a:rPr>
              <a:t>ϋ</a:t>
            </a:r>
            <a:r>
              <a:rPr sz="3600" spc="0" baseline="3413" dirty="0" smtClean="0">
                <a:latin typeface="Calibri"/>
                <a:cs typeface="Calibri"/>
              </a:rPr>
              <a:t>π</a:t>
            </a:r>
            <a:r>
              <a:rPr sz="3600" spc="-25" baseline="3413" dirty="0" smtClean="0">
                <a:latin typeface="Calibri"/>
                <a:cs typeface="Calibri"/>
              </a:rPr>
              <a:t>ο</a:t>
            </a:r>
            <a:r>
              <a:rPr sz="3600" spc="-19" baseline="3413" dirty="0" smtClean="0">
                <a:latin typeface="Calibri"/>
                <a:cs typeface="Calibri"/>
              </a:rPr>
              <a:t>λ</a:t>
            </a:r>
            <a:r>
              <a:rPr sz="3600" spc="0" baseline="3413" dirty="0" smtClean="0">
                <a:latin typeface="Calibri"/>
                <a:cs typeface="Calibri"/>
              </a:rPr>
              <a:t>ο</a:t>
            </a:r>
            <a:r>
              <a:rPr sz="3600" spc="-4" baseline="3413" dirty="0" smtClean="0">
                <a:latin typeface="Calibri"/>
                <a:cs typeface="Calibri"/>
              </a:rPr>
              <a:t>γ</a:t>
            </a:r>
            <a:r>
              <a:rPr sz="3600" spc="0" baseline="3413" dirty="0" smtClean="0">
                <a:latin typeface="Calibri"/>
                <a:cs typeface="Calibri"/>
              </a:rPr>
              <a:t>ισ</a:t>
            </a:r>
            <a:r>
              <a:rPr sz="3600" spc="-14" baseline="3413" dirty="0" smtClean="0">
                <a:latin typeface="Calibri"/>
                <a:cs typeface="Calibri"/>
              </a:rPr>
              <a:t>μ</a:t>
            </a:r>
            <a:r>
              <a:rPr sz="3600" spc="0" baseline="3413" dirty="0" smtClean="0">
                <a:latin typeface="Calibri"/>
                <a:cs typeface="Calibri"/>
              </a:rPr>
              <a:t>ός</a:t>
            </a:r>
            <a:r>
              <a:rPr sz="3600" spc="9" baseline="3413" dirty="0" smtClean="0">
                <a:latin typeface="Calibri"/>
                <a:cs typeface="Calibri"/>
              </a:rPr>
              <a:t> </a:t>
            </a:r>
            <a:r>
              <a:rPr sz="3600" spc="-69" baseline="3413" dirty="0" smtClean="0">
                <a:latin typeface="Calibri"/>
                <a:cs typeface="Calibri"/>
              </a:rPr>
              <a:t>κ</a:t>
            </a:r>
            <a:r>
              <a:rPr sz="3600" spc="0" baseline="3413" dirty="0" smtClean="0">
                <a:latin typeface="Calibri"/>
                <a:cs typeface="Calibri"/>
              </a:rPr>
              <a:t>αι</a:t>
            </a:r>
            <a:endParaRPr sz="2400">
              <a:latin typeface="Calibri"/>
              <a:cs typeface="Calibri"/>
            </a:endParaRPr>
          </a:p>
          <a:p>
            <a:pPr marL="12700" marR="45720">
              <a:lnSpc>
                <a:spcPts val="2590"/>
              </a:lnSpc>
            </a:pPr>
            <a:r>
              <a:rPr sz="3600" spc="0" baseline="3413" dirty="0" smtClean="0">
                <a:latin typeface="Calibri"/>
                <a:cs typeface="Calibri"/>
              </a:rPr>
              <a:t>χρον</a:t>
            </a:r>
            <a:r>
              <a:rPr sz="3600" spc="-4" baseline="3413" dirty="0" smtClean="0">
                <a:latin typeface="Calibri"/>
                <a:cs typeface="Calibri"/>
              </a:rPr>
              <a:t>ο</a:t>
            </a:r>
            <a:r>
              <a:rPr sz="3600" spc="0" baseline="3413" dirty="0" smtClean="0">
                <a:latin typeface="Calibri"/>
                <a:cs typeface="Calibri"/>
              </a:rPr>
              <a:t>δι</a:t>
            </a:r>
            <a:r>
              <a:rPr sz="3600" spc="-9" baseline="3413" dirty="0" smtClean="0">
                <a:latin typeface="Calibri"/>
                <a:cs typeface="Calibri"/>
              </a:rPr>
              <a:t>α</a:t>
            </a:r>
            <a:r>
              <a:rPr sz="3600" spc="-25" baseline="3413" dirty="0" smtClean="0">
                <a:latin typeface="Calibri"/>
                <a:cs typeface="Calibri"/>
              </a:rPr>
              <a:t>γ</a:t>
            </a:r>
            <a:r>
              <a:rPr sz="3600" spc="0" baseline="3413" dirty="0" smtClean="0">
                <a:latin typeface="Calibri"/>
                <a:cs typeface="Calibri"/>
              </a:rPr>
              <a:t>ράμ</a:t>
            </a:r>
            <a:r>
              <a:rPr sz="3600" spc="-14" baseline="3413" dirty="0" smtClean="0">
                <a:latin typeface="Calibri"/>
                <a:cs typeface="Calibri"/>
              </a:rPr>
              <a:t>μ</a:t>
            </a:r>
            <a:r>
              <a:rPr sz="3600" spc="0" baseline="3413" dirty="0" smtClean="0">
                <a:latin typeface="Calibri"/>
                <a:cs typeface="Calibri"/>
              </a:rPr>
              <a:t>α</a:t>
            </a:r>
            <a:r>
              <a:rPr sz="3600" spc="-19" baseline="3413" dirty="0" smtClean="0">
                <a:latin typeface="Calibri"/>
                <a:cs typeface="Calibri"/>
              </a:rPr>
              <a:t>τ</a:t>
            </a:r>
            <a:r>
              <a:rPr sz="3600" spc="0" baseline="3413" dirty="0" smtClean="0">
                <a:latin typeface="Calibri"/>
                <a:cs typeface="Calibri"/>
              </a:rPr>
              <a:t>α.</a:t>
            </a:r>
            <a:endParaRPr sz="2400">
              <a:latin typeface="Calibri"/>
              <a:cs typeface="Calibri"/>
            </a:endParaRPr>
          </a:p>
          <a:p>
            <a:pPr marL="12700" marR="45720">
              <a:lnSpc>
                <a:spcPts val="2590"/>
              </a:lnSpc>
            </a:pPr>
            <a:r>
              <a:rPr sz="3600" b="1" spc="0" baseline="3413" dirty="0" smtClean="0">
                <a:solidFill>
                  <a:srgbClr val="FFC000"/>
                </a:solidFill>
                <a:latin typeface="Calibri"/>
                <a:cs typeface="Calibri"/>
              </a:rPr>
              <a:t>Συ</a:t>
            </a:r>
            <a:r>
              <a:rPr sz="3600" b="1" spc="14" baseline="3413" dirty="0" smtClean="0">
                <a:solidFill>
                  <a:srgbClr val="FFC000"/>
                </a:solidFill>
                <a:latin typeface="Calibri"/>
                <a:cs typeface="Calibri"/>
              </a:rPr>
              <a:t>σ</a:t>
            </a:r>
            <a:r>
              <a:rPr sz="3600" b="1" spc="0" baseline="3413" dirty="0" smtClean="0">
                <a:solidFill>
                  <a:srgbClr val="FFC000"/>
                </a:solidFill>
                <a:latin typeface="Calibri"/>
                <a:cs typeface="Calibri"/>
              </a:rPr>
              <a:t>τ</a:t>
            </a:r>
            <a:r>
              <a:rPr sz="3600" b="1" spc="-9" baseline="3413" dirty="0" smtClean="0">
                <a:solidFill>
                  <a:srgbClr val="FFC000"/>
                </a:solidFill>
                <a:latin typeface="Calibri"/>
                <a:cs typeface="Calibri"/>
              </a:rPr>
              <a:t>ήμ</a:t>
            </a:r>
            <a:r>
              <a:rPr sz="3600" b="1" spc="0" baseline="3413" dirty="0" smtClean="0">
                <a:solidFill>
                  <a:srgbClr val="FFC000"/>
                </a:solidFill>
                <a:latin typeface="Calibri"/>
                <a:cs typeface="Calibri"/>
              </a:rPr>
              <a:t>α</a:t>
            </a:r>
            <a:r>
              <a:rPr sz="3600" b="1" spc="-19" baseline="3413" dirty="0" smtClean="0">
                <a:solidFill>
                  <a:srgbClr val="FFC000"/>
                </a:solidFill>
                <a:latin typeface="Calibri"/>
                <a:cs typeface="Calibri"/>
              </a:rPr>
              <a:t>τ</a:t>
            </a:r>
            <a:r>
              <a:rPr sz="3600" b="1" spc="0" baseline="3413" dirty="0" smtClean="0">
                <a:solidFill>
                  <a:srgbClr val="FFC000"/>
                </a:solidFill>
                <a:latin typeface="Calibri"/>
                <a:cs typeface="Calibri"/>
              </a:rPr>
              <a:t>α</a:t>
            </a:r>
            <a:r>
              <a:rPr sz="3600" b="1" spc="14" baseline="3413" dirty="0" smtClean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3600" b="1" spc="-69" baseline="3413" dirty="0" smtClean="0">
                <a:solidFill>
                  <a:srgbClr val="FFC000"/>
                </a:solidFill>
                <a:latin typeface="Calibri"/>
                <a:cs typeface="Calibri"/>
              </a:rPr>
              <a:t>κ</a:t>
            </a:r>
            <a:r>
              <a:rPr sz="3600" b="1" spc="0" baseline="3413" dirty="0" smtClean="0">
                <a:solidFill>
                  <a:srgbClr val="FFC000"/>
                </a:solidFill>
                <a:latin typeface="Calibri"/>
                <a:cs typeface="Calibri"/>
              </a:rPr>
              <a:t>ά</a:t>
            </a:r>
            <a:r>
              <a:rPr sz="3600" b="1" spc="-9" baseline="3413" dirty="0" smtClean="0">
                <a:solidFill>
                  <a:srgbClr val="FFC000"/>
                </a:solidFill>
                <a:latin typeface="Calibri"/>
                <a:cs typeface="Calibri"/>
              </a:rPr>
              <a:t>θ</a:t>
            </a:r>
            <a:r>
              <a:rPr sz="3600" b="1" spc="0" baseline="3413" dirty="0" smtClean="0">
                <a:solidFill>
                  <a:srgbClr val="FFC000"/>
                </a:solidFill>
                <a:latin typeface="Calibri"/>
                <a:cs typeface="Calibri"/>
              </a:rPr>
              <a:t>ετ</a:t>
            </a:r>
            <a:r>
              <a:rPr sz="3600" b="1" spc="-9" baseline="3413" dirty="0" smtClean="0">
                <a:solidFill>
                  <a:srgbClr val="FFC000"/>
                </a:solidFill>
                <a:latin typeface="Calibri"/>
                <a:cs typeface="Calibri"/>
              </a:rPr>
              <a:t>η</a:t>
            </a:r>
            <a:r>
              <a:rPr sz="3600" b="1" spc="0" baseline="3413" dirty="0" smtClean="0">
                <a:solidFill>
                  <a:srgbClr val="FFC000"/>
                </a:solidFill>
                <a:latin typeface="Calibri"/>
                <a:cs typeface="Calibri"/>
              </a:rPr>
              <a:t>ς </a:t>
            </a:r>
            <a:r>
              <a:rPr sz="3600" spc="0" baseline="3413" dirty="0" smtClean="0">
                <a:latin typeface="Calibri"/>
                <a:cs typeface="Calibri"/>
              </a:rPr>
              <a:t>ρ</a:t>
            </a:r>
            <a:r>
              <a:rPr sz="3600" spc="-4" baseline="3413" dirty="0" smtClean="0">
                <a:latin typeface="Calibri"/>
                <a:cs typeface="Calibri"/>
              </a:rPr>
              <a:t>ο</a:t>
            </a:r>
            <a:r>
              <a:rPr sz="3600" spc="0" baseline="3413" dirty="0" smtClean="0">
                <a:latin typeface="Calibri"/>
                <a:cs typeface="Calibri"/>
              </a:rPr>
              <a:t>ής π</a:t>
            </a:r>
            <a:r>
              <a:rPr sz="3600" spc="4" baseline="3413" dirty="0" smtClean="0">
                <a:latin typeface="Calibri"/>
                <a:cs typeface="Calibri"/>
              </a:rPr>
              <a:t>λ</a:t>
            </a:r>
            <a:r>
              <a:rPr sz="3600" spc="0" baseline="3413" dirty="0" smtClean="0">
                <a:latin typeface="Calibri"/>
                <a:cs typeface="Calibri"/>
              </a:rPr>
              <a:t>ηρ</a:t>
            </a:r>
            <a:r>
              <a:rPr sz="3600" spc="-4" baseline="3413" dirty="0" smtClean="0">
                <a:latin typeface="Calibri"/>
                <a:cs typeface="Calibri"/>
              </a:rPr>
              <a:t>ο</a:t>
            </a:r>
            <a:r>
              <a:rPr sz="3600" spc="0" baseline="3413" dirty="0" smtClean="0">
                <a:latin typeface="Calibri"/>
                <a:cs typeface="Calibri"/>
              </a:rPr>
              <a:t>φ</a:t>
            </a:r>
            <a:r>
              <a:rPr sz="3600" spc="-4" baseline="3413" dirty="0" smtClean="0">
                <a:latin typeface="Calibri"/>
                <a:cs typeface="Calibri"/>
              </a:rPr>
              <a:t>ο</a:t>
            </a:r>
            <a:r>
              <a:rPr sz="3600" spc="0" baseline="3413" dirty="0" smtClean="0">
                <a:latin typeface="Calibri"/>
                <a:cs typeface="Calibri"/>
              </a:rPr>
              <a:t>ρι</a:t>
            </a:r>
            <a:r>
              <a:rPr sz="3600" spc="-9" baseline="3413" dirty="0" smtClean="0">
                <a:latin typeface="Calibri"/>
                <a:cs typeface="Calibri"/>
              </a:rPr>
              <a:t>ώ</a:t>
            </a:r>
            <a:r>
              <a:rPr sz="3600" spc="0" baseline="3413" dirty="0" smtClean="0">
                <a:latin typeface="Calibri"/>
                <a:cs typeface="Calibri"/>
              </a:rPr>
              <a:t>ν ό</a:t>
            </a:r>
            <a:r>
              <a:rPr sz="3600" spc="-25" baseline="3413" dirty="0" smtClean="0">
                <a:latin typeface="Calibri"/>
                <a:cs typeface="Calibri"/>
              </a:rPr>
              <a:t>π</a:t>
            </a:r>
            <a:r>
              <a:rPr sz="3600" spc="0" baseline="3413" dirty="0" smtClean="0">
                <a:latin typeface="Calibri"/>
                <a:cs typeface="Calibri"/>
              </a:rPr>
              <a:t>ως</a:t>
            </a:r>
            <a:endParaRPr sz="2400">
              <a:latin typeface="Calibri"/>
              <a:cs typeface="Calibri"/>
            </a:endParaRPr>
          </a:p>
          <a:p>
            <a:pPr marL="12700" marR="45720">
              <a:lnSpc>
                <a:spcPts val="2590"/>
              </a:lnSpc>
            </a:pPr>
            <a:r>
              <a:rPr sz="3600" spc="0" baseline="3413" dirty="0" smtClean="0">
                <a:latin typeface="Calibri"/>
                <a:cs typeface="Calibri"/>
              </a:rPr>
              <a:t>περιοδι</a:t>
            </a:r>
            <a:r>
              <a:rPr sz="3600" spc="-34" baseline="3413" dirty="0" smtClean="0">
                <a:latin typeface="Calibri"/>
                <a:cs typeface="Calibri"/>
              </a:rPr>
              <a:t>κ</a:t>
            </a:r>
            <a:r>
              <a:rPr sz="3600" spc="0" baseline="3413" dirty="0" smtClean="0">
                <a:latin typeface="Calibri"/>
                <a:cs typeface="Calibri"/>
              </a:rPr>
              <a:t>ές</a:t>
            </a:r>
            <a:r>
              <a:rPr sz="3600" spc="-19" baseline="3413" dirty="0" smtClean="0">
                <a:latin typeface="Calibri"/>
                <a:cs typeface="Calibri"/>
              </a:rPr>
              <a:t> </a:t>
            </a:r>
            <a:r>
              <a:rPr sz="3600" spc="0" baseline="3413" dirty="0" smtClean="0">
                <a:latin typeface="Calibri"/>
                <a:cs typeface="Calibri"/>
              </a:rPr>
              <a:t>ε</a:t>
            </a:r>
            <a:r>
              <a:rPr sz="3600" spc="-29" baseline="3413" dirty="0" smtClean="0">
                <a:latin typeface="Calibri"/>
                <a:cs typeface="Calibri"/>
              </a:rPr>
              <a:t>κ</a:t>
            </a:r>
            <a:r>
              <a:rPr sz="3600" spc="0" baseline="3413" dirty="0" smtClean="0">
                <a:latin typeface="Calibri"/>
                <a:cs typeface="Calibri"/>
              </a:rPr>
              <a:t>θ</a:t>
            </a:r>
            <a:r>
              <a:rPr sz="3600" spc="-44" baseline="3413" dirty="0" smtClean="0">
                <a:latin typeface="Calibri"/>
                <a:cs typeface="Calibri"/>
              </a:rPr>
              <a:t>έ</a:t>
            </a:r>
            <a:r>
              <a:rPr sz="3600" spc="0" baseline="3413" dirty="0" smtClean="0">
                <a:latin typeface="Calibri"/>
                <a:cs typeface="Calibri"/>
              </a:rPr>
              <a:t>σ</a:t>
            </a:r>
            <a:r>
              <a:rPr sz="3600" spc="-9" baseline="3413" dirty="0" smtClean="0">
                <a:latin typeface="Calibri"/>
                <a:cs typeface="Calibri"/>
              </a:rPr>
              <a:t>ε</a:t>
            </a:r>
            <a:r>
              <a:rPr sz="3600" spc="0" baseline="3413" dirty="0" smtClean="0">
                <a:latin typeface="Calibri"/>
                <a:cs typeface="Calibri"/>
              </a:rPr>
              <a:t>ις, </a:t>
            </a:r>
            <a:r>
              <a:rPr sz="3600" spc="-34" baseline="3413" dirty="0" smtClean="0">
                <a:latin typeface="Calibri"/>
                <a:cs typeface="Calibri"/>
              </a:rPr>
              <a:t>γ</a:t>
            </a:r>
            <a:r>
              <a:rPr sz="3600" spc="0" baseline="3413" dirty="0" smtClean="0">
                <a:latin typeface="Calibri"/>
                <a:cs typeface="Calibri"/>
              </a:rPr>
              <a:t>ραπ</a:t>
            </a:r>
            <a:r>
              <a:rPr sz="3600" spc="-4" baseline="3413" dirty="0" smtClean="0">
                <a:latin typeface="Calibri"/>
                <a:cs typeface="Calibri"/>
              </a:rPr>
              <a:t>τ</a:t>
            </a:r>
            <a:r>
              <a:rPr sz="3600" spc="0" baseline="3413" dirty="0" smtClean="0">
                <a:latin typeface="Calibri"/>
                <a:cs typeface="Calibri"/>
              </a:rPr>
              <a:t>ή</a:t>
            </a:r>
            <a:r>
              <a:rPr sz="3600" spc="-9" baseline="3413" dirty="0" smtClean="0">
                <a:latin typeface="Calibri"/>
                <a:cs typeface="Calibri"/>
              </a:rPr>
              <a:t> </a:t>
            </a:r>
            <a:r>
              <a:rPr sz="3600" spc="0" baseline="3413" dirty="0" smtClean="0">
                <a:latin typeface="Calibri"/>
                <a:cs typeface="Calibri"/>
              </a:rPr>
              <a:t>εν</a:t>
            </a:r>
            <a:r>
              <a:rPr sz="3600" spc="-4" baseline="3413" dirty="0" smtClean="0">
                <a:latin typeface="Calibri"/>
                <a:cs typeface="Calibri"/>
              </a:rPr>
              <a:t>η</a:t>
            </a:r>
            <a:r>
              <a:rPr sz="3600" spc="0" baseline="3413" dirty="0" smtClean="0">
                <a:latin typeface="Calibri"/>
                <a:cs typeface="Calibri"/>
              </a:rPr>
              <a:t>μέρ</a:t>
            </a:r>
            <a:r>
              <a:rPr sz="3600" spc="-4" baseline="3413" dirty="0" smtClean="0">
                <a:latin typeface="Calibri"/>
                <a:cs typeface="Calibri"/>
              </a:rPr>
              <a:t>ω</a:t>
            </a:r>
            <a:r>
              <a:rPr sz="3600" spc="0" baseline="3413" dirty="0" smtClean="0">
                <a:latin typeface="Calibri"/>
                <a:cs typeface="Calibri"/>
              </a:rPr>
              <a:t>σ</a:t>
            </a:r>
            <a:r>
              <a:rPr sz="3600" spc="-9" baseline="3413" dirty="0" smtClean="0">
                <a:latin typeface="Calibri"/>
                <a:cs typeface="Calibri"/>
              </a:rPr>
              <a:t>η</a:t>
            </a:r>
            <a:r>
              <a:rPr sz="3600" spc="0" baseline="3413" dirty="0" smtClean="0">
                <a:latin typeface="Calibri"/>
                <a:cs typeface="Calibri"/>
              </a:rPr>
              <a:t>,</a:t>
            </a:r>
            <a:endParaRPr sz="2400">
              <a:latin typeface="Calibri"/>
              <a:cs typeface="Calibri"/>
            </a:endParaRPr>
          </a:p>
          <a:p>
            <a:pPr marL="12700" marR="6095">
              <a:lnSpc>
                <a:spcPts val="2595"/>
              </a:lnSpc>
              <a:spcBef>
                <a:spcPts val="0"/>
              </a:spcBef>
            </a:pPr>
            <a:r>
              <a:rPr sz="3600" spc="0" baseline="3413" dirty="0" smtClean="0">
                <a:latin typeface="Calibri"/>
                <a:cs typeface="Calibri"/>
              </a:rPr>
              <a:t>περ</a:t>
            </a:r>
            <a:r>
              <a:rPr sz="3600" spc="14" baseline="3413" dirty="0" smtClean="0">
                <a:latin typeface="Calibri"/>
                <a:cs typeface="Calibri"/>
              </a:rPr>
              <a:t>ι</a:t>
            </a:r>
            <a:r>
              <a:rPr sz="3600" spc="0" baseline="3413" dirty="0" smtClean="0">
                <a:latin typeface="Calibri"/>
                <a:cs typeface="Calibri"/>
              </a:rPr>
              <a:t>λήψεις</a:t>
            </a:r>
            <a:r>
              <a:rPr sz="3600" spc="-9" baseline="3413" dirty="0" smtClean="0">
                <a:latin typeface="Calibri"/>
                <a:cs typeface="Calibri"/>
              </a:rPr>
              <a:t> </a:t>
            </a:r>
            <a:r>
              <a:rPr sz="3600" spc="0" baseline="3413" dirty="0" smtClean="0">
                <a:latin typeface="Calibri"/>
                <a:cs typeface="Calibri"/>
              </a:rPr>
              <a:t>ενημ</a:t>
            </a:r>
            <a:r>
              <a:rPr sz="3600" spc="-4" baseline="3413" dirty="0" smtClean="0">
                <a:latin typeface="Calibri"/>
                <a:cs typeface="Calibri"/>
              </a:rPr>
              <a:t>έ</a:t>
            </a:r>
            <a:r>
              <a:rPr sz="3600" spc="0" baseline="3413" dirty="0" smtClean="0">
                <a:latin typeface="Calibri"/>
                <a:cs typeface="Calibri"/>
              </a:rPr>
              <a:t>ρωσ</a:t>
            </a:r>
            <a:r>
              <a:rPr sz="3600" spc="-9" baseline="3413" dirty="0" smtClean="0">
                <a:latin typeface="Calibri"/>
                <a:cs typeface="Calibri"/>
              </a:rPr>
              <a:t>η</a:t>
            </a:r>
            <a:r>
              <a:rPr sz="3600" spc="0" baseline="3413" dirty="0" smtClean="0">
                <a:latin typeface="Calibri"/>
                <a:cs typeface="Calibri"/>
              </a:rPr>
              <a:t>ς, ηλεκ</a:t>
            </a:r>
            <a:r>
              <a:rPr sz="3600" spc="-9" baseline="3413" dirty="0" smtClean="0">
                <a:latin typeface="Calibri"/>
                <a:cs typeface="Calibri"/>
              </a:rPr>
              <a:t>τ</a:t>
            </a:r>
            <a:r>
              <a:rPr sz="3600" spc="0" baseline="3413" dirty="0" smtClean="0">
                <a:latin typeface="Calibri"/>
                <a:cs typeface="Calibri"/>
              </a:rPr>
              <a:t>ρονική</a:t>
            </a:r>
            <a:r>
              <a:rPr sz="3600" spc="-14" baseline="3413" dirty="0" smtClean="0">
                <a:latin typeface="Calibri"/>
                <a:cs typeface="Calibri"/>
              </a:rPr>
              <a:t> </a:t>
            </a:r>
            <a:r>
              <a:rPr sz="3600" spc="0" baseline="3413" dirty="0" smtClean="0">
                <a:latin typeface="Calibri"/>
                <a:cs typeface="Calibri"/>
              </a:rPr>
              <a:t>τε</a:t>
            </a:r>
            <a:r>
              <a:rPr sz="3600" spc="-9" baseline="3413" dirty="0" smtClean="0">
                <a:latin typeface="Calibri"/>
                <a:cs typeface="Calibri"/>
              </a:rPr>
              <a:t>χ</a:t>
            </a:r>
            <a:r>
              <a:rPr sz="3600" spc="0" baseline="3413" dirty="0" smtClean="0">
                <a:latin typeface="Calibri"/>
                <a:cs typeface="Calibri"/>
              </a:rPr>
              <a:t>ν</a:t>
            </a:r>
            <a:r>
              <a:rPr sz="3600" spc="-25" baseline="3413" dirty="0" smtClean="0">
                <a:latin typeface="Calibri"/>
                <a:cs typeface="Calibri"/>
              </a:rPr>
              <a:t>ο</a:t>
            </a:r>
            <a:r>
              <a:rPr sz="3600" spc="-19" baseline="3413" dirty="0" smtClean="0">
                <a:latin typeface="Calibri"/>
                <a:cs typeface="Calibri"/>
              </a:rPr>
              <a:t>λ</a:t>
            </a:r>
            <a:r>
              <a:rPr sz="3600" spc="0" baseline="3413" dirty="0" smtClean="0">
                <a:latin typeface="Calibri"/>
                <a:cs typeface="Calibri"/>
              </a:rPr>
              <a:t>ο</a:t>
            </a:r>
            <a:r>
              <a:rPr sz="3600" spc="-4" baseline="3413" dirty="0" smtClean="0">
                <a:latin typeface="Calibri"/>
                <a:cs typeface="Calibri"/>
              </a:rPr>
              <a:t>γ</a:t>
            </a:r>
            <a:r>
              <a:rPr sz="3600" spc="0" baseline="3413" dirty="0" smtClean="0">
                <a:latin typeface="Calibri"/>
                <a:cs typeface="Calibri"/>
              </a:rPr>
              <a:t>ία,</a:t>
            </a:r>
            <a:endParaRPr sz="2400">
              <a:latin typeface="Calibri"/>
              <a:cs typeface="Calibri"/>
            </a:endParaRPr>
          </a:p>
          <a:p>
            <a:pPr marL="12700" marR="45720">
              <a:lnSpc>
                <a:spcPts val="2590"/>
              </a:lnSpc>
            </a:pPr>
            <a:r>
              <a:rPr sz="3600" spc="0" baseline="3413" dirty="0" smtClean="0">
                <a:latin typeface="Calibri"/>
                <a:cs typeface="Calibri"/>
              </a:rPr>
              <a:t>κ</a:t>
            </a:r>
            <a:r>
              <a:rPr sz="3600" spc="-19" baseline="3413" dirty="0" smtClean="0">
                <a:latin typeface="Calibri"/>
                <a:cs typeface="Calibri"/>
              </a:rPr>
              <a:t>λ</a:t>
            </a:r>
            <a:r>
              <a:rPr sz="3600" spc="0" baseline="3413" dirty="0" smtClean="0">
                <a:latin typeface="Calibri"/>
                <a:cs typeface="Calibri"/>
              </a:rPr>
              <a:t>π.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49851" y="3479330"/>
            <a:ext cx="177952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649851" y="4138326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649851" y="4796694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bject 40"/>
          <p:cNvSpPr/>
          <p:nvPr/>
        </p:nvSpPr>
        <p:spPr>
          <a:xfrm>
            <a:off x="0" y="6400799"/>
            <a:ext cx="12192000" cy="457200"/>
          </a:xfrm>
          <a:custGeom>
            <a:avLst/>
            <a:gdLst/>
            <a:ahLst/>
            <a:cxnLst/>
            <a:rect l="l" t="t" r="r" b="b"/>
            <a:pathLst>
              <a:path w="12192000" h="457199">
                <a:moveTo>
                  <a:pt x="12192000" y="0"/>
                </a:moveTo>
                <a:lnTo>
                  <a:pt x="0" y="0"/>
                </a:lnTo>
                <a:lnTo>
                  <a:pt x="0" y="457198"/>
                </a:lnTo>
                <a:lnTo>
                  <a:pt x="12192000" y="457198"/>
                </a:lnTo>
                <a:lnTo>
                  <a:pt x="12192000" y="0"/>
                </a:lnTo>
                <a:close/>
              </a:path>
            </a:pathLst>
          </a:custGeom>
          <a:solidFill>
            <a:srgbClr val="90306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0" y="6333744"/>
            <a:ext cx="12192000" cy="67056"/>
          </a:xfrm>
          <a:custGeom>
            <a:avLst/>
            <a:gdLst/>
            <a:ahLst/>
            <a:cxnLst/>
            <a:rect l="l" t="t" r="r" b="b"/>
            <a:pathLst>
              <a:path w="12192000" h="67055">
                <a:moveTo>
                  <a:pt x="0" y="67055"/>
                </a:moveTo>
                <a:lnTo>
                  <a:pt x="12192000" y="67055"/>
                </a:lnTo>
                <a:lnTo>
                  <a:pt x="12192000" y="0"/>
                </a:lnTo>
                <a:lnTo>
                  <a:pt x="0" y="0"/>
                </a:lnTo>
                <a:lnTo>
                  <a:pt x="0" y="67055"/>
                </a:lnTo>
                <a:close/>
              </a:path>
            </a:pathLst>
          </a:custGeom>
          <a:solidFill>
            <a:srgbClr val="7A7A7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193292" y="1737360"/>
            <a:ext cx="9966960" cy="0"/>
          </a:xfrm>
          <a:custGeom>
            <a:avLst/>
            <a:gdLst/>
            <a:ahLst/>
            <a:cxnLst/>
            <a:rect l="l" t="t" r="r" b="b"/>
            <a:pathLst>
              <a:path w="9966960">
                <a:moveTo>
                  <a:pt x="0" y="0"/>
                </a:moveTo>
                <a:lnTo>
                  <a:pt x="9966960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648364" y="3633216"/>
            <a:ext cx="1792938" cy="1901878"/>
          </a:xfrm>
          <a:custGeom>
            <a:avLst/>
            <a:gdLst/>
            <a:ahLst/>
            <a:cxnLst/>
            <a:rect l="l" t="t" r="r" b="b"/>
            <a:pathLst>
              <a:path w="1792938" h="1901878">
                <a:moveTo>
                  <a:pt x="247999" y="1663064"/>
                </a:moveTo>
                <a:lnTo>
                  <a:pt x="301044" y="1707616"/>
                </a:lnTo>
                <a:lnTo>
                  <a:pt x="357129" y="1747585"/>
                </a:lnTo>
                <a:lnTo>
                  <a:pt x="415930" y="1782966"/>
                </a:lnTo>
                <a:lnTo>
                  <a:pt x="477122" y="1813757"/>
                </a:lnTo>
                <a:lnTo>
                  <a:pt x="540379" y="1839952"/>
                </a:lnTo>
                <a:lnTo>
                  <a:pt x="605375" y="1861550"/>
                </a:lnTo>
                <a:lnTo>
                  <a:pt x="671786" y="1878545"/>
                </a:lnTo>
                <a:lnTo>
                  <a:pt x="739286" y="1890934"/>
                </a:lnTo>
                <a:lnTo>
                  <a:pt x="807549" y="1898713"/>
                </a:lnTo>
                <a:lnTo>
                  <a:pt x="876252" y="1901878"/>
                </a:lnTo>
                <a:lnTo>
                  <a:pt x="945068" y="1900426"/>
                </a:lnTo>
                <a:lnTo>
                  <a:pt x="1013672" y="1894353"/>
                </a:lnTo>
                <a:lnTo>
                  <a:pt x="1081738" y="1883654"/>
                </a:lnTo>
                <a:lnTo>
                  <a:pt x="1148942" y="1868327"/>
                </a:lnTo>
                <a:lnTo>
                  <a:pt x="1214959" y="1848366"/>
                </a:lnTo>
                <a:lnTo>
                  <a:pt x="1279462" y="1823769"/>
                </a:lnTo>
                <a:lnTo>
                  <a:pt x="1342127" y="1794532"/>
                </a:lnTo>
                <a:lnTo>
                  <a:pt x="1402629" y="1760650"/>
                </a:lnTo>
                <a:lnTo>
                  <a:pt x="1460641" y="1722121"/>
                </a:lnTo>
                <a:lnTo>
                  <a:pt x="1515840" y="1678939"/>
                </a:lnTo>
                <a:lnTo>
                  <a:pt x="1566988" y="1632066"/>
                </a:lnTo>
                <a:lnTo>
                  <a:pt x="1612947" y="1582544"/>
                </a:lnTo>
                <a:lnTo>
                  <a:pt x="1653710" y="1530659"/>
                </a:lnTo>
                <a:lnTo>
                  <a:pt x="1689269" y="1476698"/>
                </a:lnTo>
                <a:lnTo>
                  <a:pt x="1719617" y="1420947"/>
                </a:lnTo>
                <a:lnTo>
                  <a:pt x="1744747" y="1363693"/>
                </a:lnTo>
                <a:lnTo>
                  <a:pt x="1764652" y="1305223"/>
                </a:lnTo>
                <a:lnTo>
                  <a:pt x="1779323" y="1245823"/>
                </a:lnTo>
                <a:lnTo>
                  <a:pt x="1788754" y="1185779"/>
                </a:lnTo>
                <a:lnTo>
                  <a:pt x="1792938" y="1125378"/>
                </a:lnTo>
                <a:lnTo>
                  <a:pt x="1791867" y="1064907"/>
                </a:lnTo>
                <a:lnTo>
                  <a:pt x="1785533" y="1004652"/>
                </a:lnTo>
                <a:lnTo>
                  <a:pt x="1773930" y="944899"/>
                </a:lnTo>
                <a:lnTo>
                  <a:pt x="1757049" y="885935"/>
                </a:lnTo>
                <a:lnTo>
                  <a:pt x="1734885" y="828047"/>
                </a:lnTo>
                <a:lnTo>
                  <a:pt x="1707429" y="771521"/>
                </a:lnTo>
                <a:lnTo>
                  <a:pt x="1674674" y="716644"/>
                </a:lnTo>
                <a:lnTo>
                  <a:pt x="1636613" y="663702"/>
                </a:lnTo>
                <a:lnTo>
                  <a:pt x="1593238" y="612981"/>
                </a:lnTo>
                <a:lnTo>
                  <a:pt x="1544542" y="564768"/>
                </a:lnTo>
                <a:lnTo>
                  <a:pt x="925290" y="0"/>
                </a:lnTo>
                <a:lnTo>
                  <a:pt x="276828" y="548893"/>
                </a:lnTo>
                <a:lnTo>
                  <a:pt x="225734" y="595821"/>
                </a:lnTo>
                <a:lnTo>
                  <a:pt x="179823" y="645392"/>
                </a:lnTo>
                <a:lnTo>
                  <a:pt x="139103" y="697320"/>
                </a:lnTo>
                <a:lnTo>
                  <a:pt x="103580" y="751318"/>
                </a:lnTo>
                <a:lnTo>
                  <a:pt x="73263" y="807100"/>
                </a:lnTo>
                <a:lnTo>
                  <a:pt x="48157" y="864380"/>
                </a:lnTo>
                <a:lnTo>
                  <a:pt x="28270" y="922870"/>
                </a:lnTo>
                <a:lnTo>
                  <a:pt x="13611" y="982285"/>
                </a:lnTo>
                <a:lnTo>
                  <a:pt x="4185" y="1042337"/>
                </a:lnTo>
                <a:lnTo>
                  <a:pt x="0" y="1102740"/>
                </a:lnTo>
                <a:lnTo>
                  <a:pt x="1063" y="1163209"/>
                </a:lnTo>
                <a:lnTo>
                  <a:pt x="7382" y="1223456"/>
                </a:lnTo>
                <a:lnTo>
                  <a:pt x="18963" y="1283194"/>
                </a:lnTo>
                <a:lnTo>
                  <a:pt x="35815" y="1342138"/>
                </a:lnTo>
                <a:lnTo>
                  <a:pt x="57943" y="1400000"/>
                </a:lnTo>
                <a:lnTo>
                  <a:pt x="85356" y="1456494"/>
                </a:lnTo>
                <a:lnTo>
                  <a:pt x="118061" y="1511335"/>
                </a:lnTo>
                <a:lnTo>
                  <a:pt x="156065" y="1564234"/>
                </a:lnTo>
                <a:lnTo>
                  <a:pt x="199375" y="1614906"/>
                </a:lnTo>
                <a:lnTo>
                  <a:pt x="247999" y="1663064"/>
                </a:lnTo>
                <a:close/>
              </a:path>
            </a:pathLst>
          </a:custGeom>
          <a:solidFill>
            <a:srgbClr val="7A7A7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636994" y="3323844"/>
            <a:ext cx="936660" cy="1453514"/>
          </a:xfrm>
          <a:custGeom>
            <a:avLst/>
            <a:gdLst/>
            <a:ahLst/>
            <a:cxnLst/>
            <a:rect l="l" t="t" r="r" b="b"/>
            <a:pathLst>
              <a:path w="936660" h="1453514">
                <a:moveTo>
                  <a:pt x="10703" y="1453514"/>
                </a:moveTo>
                <a:lnTo>
                  <a:pt x="10417" y="1440838"/>
                </a:lnTo>
                <a:lnTo>
                  <a:pt x="10322" y="1419224"/>
                </a:lnTo>
                <a:lnTo>
                  <a:pt x="10818" y="1406473"/>
                </a:lnTo>
                <a:lnTo>
                  <a:pt x="11399" y="1393743"/>
                </a:lnTo>
                <a:lnTo>
                  <a:pt x="12150" y="1381056"/>
                </a:lnTo>
                <a:lnTo>
                  <a:pt x="13158" y="1368433"/>
                </a:lnTo>
                <a:lnTo>
                  <a:pt x="14132" y="1359026"/>
                </a:lnTo>
                <a:lnTo>
                  <a:pt x="14640" y="1355089"/>
                </a:lnTo>
                <a:lnTo>
                  <a:pt x="15021" y="1351279"/>
                </a:lnTo>
                <a:lnTo>
                  <a:pt x="15402" y="1347723"/>
                </a:lnTo>
                <a:lnTo>
                  <a:pt x="17047" y="1335137"/>
                </a:lnTo>
                <a:lnTo>
                  <a:pt x="18896" y="1322549"/>
                </a:lnTo>
                <a:lnTo>
                  <a:pt x="20955" y="1309988"/>
                </a:lnTo>
                <a:lnTo>
                  <a:pt x="23229" y="1297481"/>
                </a:lnTo>
                <a:lnTo>
                  <a:pt x="25724" y="1285055"/>
                </a:lnTo>
                <a:lnTo>
                  <a:pt x="27467" y="1277365"/>
                </a:lnTo>
                <a:lnTo>
                  <a:pt x="28610" y="1271904"/>
                </a:lnTo>
                <a:lnTo>
                  <a:pt x="30134" y="1266443"/>
                </a:lnTo>
                <a:lnTo>
                  <a:pt x="31658" y="1259077"/>
                </a:lnTo>
                <a:lnTo>
                  <a:pt x="33690" y="1252092"/>
                </a:lnTo>
                <a:lnTo>
                  <a:pt x="35595" y="1244726"/>
                </a:lnTo>
                <a:lnTo>
                  <a:pt x="37119" y="1238503"/>
                </a:lnTo>
                <a:lnTo>
                  <a:pt x="39151" y="1232280"/>
                </a:lnTo>
                <a:lnTo>
                  <a:pt x="41056" y="1226057"/>
                </a:lnTo>
                <a:lnTo>
                  <a:pt x="42961" y="1219072"/>
                </a:lnTo>
                <a:lnTo>
                  <a:pt x="45374" y="1211706"/>
                </a:lnTo>
                <a:lnTo>
                  <a:pt x="47660" y="1204594"/>
                </a:lnTo>
                <a:lnTo>
                  <a:pt x="49565" y="1199260"/>
                </a:lnTo>
                <a:lnTo>
                  <a:pt x="51597" y="1193799"/>
                </a:lnTo>
                <a:lnTo>
                  <a:pt x="53883" y="1188338"/>
                </a:lnTo>
                <a:lnTo>
                  <a:pt x="58155" y="1176460"/>
                </a:lnTo>
                <a:lnTo>
                  <a:pt x="62675" y="1164581"/>
                </a:lnTo>
                <a:lnTo>
                  <a:pt x="66710" y="1154429"/>
                </a:lnTo>
                <a:lnTo>
                  <a:pt x="68742" y="1150238"/>
                </a:lnTo>
                <a:lnTo>
                  <a:pt x="70266" y="1145920"/>
                </a:lnTo>
                <a:lnTo>
                  <a:pt x="72171" y="1141602"/>
                </a:lnTo>
                <a:lnTo>
                  <a:pt x="77391" y="1130096"/>
                </a:lnTo>
                <a:lnTo>
                  <a:pt x="82896" y="1118687"/>
                </a:lnTo>
                <a:lnTo>
                  <a:pt x="88621" y="1107327"/>
                </a:lnTo>
                <a:lnTo>
                  <a:pt x="94015" y="1096898"/>
                </a:lnTo>
                <a:lnTo>
                  <a:pt x="95920" y="1093469"/>
                </a:lnTo>
                <a:lnTo>
                  <a:pt x="101958" y="1082361"/>
                </a:lnTo>
                <a:lnTo>
                  <a:pt x="108187" y="1071339"/>
                </a:lnTo>
                <a:lnTo>
                  <a:pt x="114624" y="1060404"/>
                </a:lnTo>
                <a:lnTo>
                  <a:pt x="121286" y="1049556"/>
                </a:lnTo>
                <a:lnTo>
                  <a:pt x="128190" y="1038796"/>
                </a:lnTo>
                <a:lnTo>
                  <a:pt x="129067" y="1037462"/>
                </a:lnTo>
                <a:lnTo>
                  <a:pt x="130591" y="1034668"/>
                </a:lnTo>
                <a:lnTo>
                  <a:pt x="132623" y="1032382"/>
                </a:lnTo>
                <a:lnTo>
                  <a:pt x="133766" y="1029715"/>
                </a:lnTo>
                <a:lnTo>
                  <a:pt x="140986" y="1019308"/>
                </a:lnTo>
                <a:lnTo>
                  <a:pt x="148373" y="1009035"/>
                </a:lnTo>
                <a:lnTo>
                  <a:pt x="155927" y="998865"/>
                </a:lnTo>
                <a:lnTo>
                  <a:pt x="163648" y="988767"/>
                </a:lnTo>
                <a:lnTo>
                  <a:pt x="171536" y="978708"/>
                </a:lnTo>
                <a:lnTo>
                  <a:pt x="173390" y="976375"/>
                </a:lnTo>
                <a:lnTo>
                  <a:pt x="175803" y="972946"/>
                </a:lnTo>
                <a:lnTo>
                  <a:pt x="178470" y="969771"/>
                </a:lnTo>
                <a:lnTo>
                  <a:pt x="180883" y="966723"/>
                </a:lnTo>
                <a:lnTo>
                  <a:pt x="188999" y="956962"/>
                </a:lnTo>
                <a:lnTo>
                  <a:pt x="197276" y="947295"/>
                </a:lnTo>
                <a:lnTo>
                  <a:pt x="205689" y="937737"/>
                </a:lnTo>
                <a:lnTo>
                  <a:pt x="214214" y="928303"/>
                </a:lnTo>
                <a:lnTo>
                  <a:pt x="222825" y="919007"/>
                </a:lnTo>
                <a:lnTo>
                  <a:pt x="225968" y="915669"/>
                </a:lnTo>
                <a:lnTo>
                  <a:pt x="228762" y="913383"/>
                </a:lnTo>
                <a:lnTo>
                  <a:pt x="231429" y="910716"/>
                </a:lnTo>
                <a:lnTo>
                  <a:pt x="234223" y="907922"/>
                </a:lnTo>
                <a:lnTo>
                  <a:pt x="243050" y="899062"/>
                </a:lnTo>
                <a:lnTo>
                  <a:pt x="252040" y="890263"/>
                </a:lnTo>
                <a:lnTo>
                  <a:pt x="270604" y="872917"/>
                </a:lnTo>
                <a:lnTo>
                  <a:pt x="936660" y="308736"/>
                </a:lnTo>
                <a:lnTo>
                  <a:pt x="926500" y="0"/>
                </a:lnTo>
                <a:lnTo>
                  <a:pt x="277784" y="549401"/>
                </a:lnTo>
                <a:lnTo>
                  <a:pt x="258434" y="566209"/>
                </a:lnTo>
                <a:lnTo>
                  <a:pt x="239808" y="583439"/>
                </a:lnTo>
                <a:lnTo>
                  <a:pt x="221396" y="601979"/>
                </a:lnTo>
                <a:lnTo>
                  <a:pt x="218602" y="604265"/>
                </a:lnTo>
                <a:lnTo>
                  <a:pt x="215935" y="606932"/>
                </a:lnTo>
                <a:lnTo>
                  <a:pt x="207031" y="616355"/>
                </a:lnTo>
                <a:lnTo>
                  <a:pt x="198359" y="625752"/>
                </a:lnTo>
                <a:lnTo>
                  <a:pt x="189908" y="635180"/>
                </a:lnTo>
                <a:lnTo>
                  <a:pt x="181670" y="644694"/>
                </a:lnTo>
                <a:lnTo>
                  <a:pt x="173634" y="654351"/>
                </a:lnTo>
                <a:lnTo>
                  <a:pt x="171104" y="657478"/>
                </a:lnTo>
                <a:lnTo>
                  <a:pt x="168437" y="660653"/>
                </a:lnTo>
                <a:lnTo>
                  <a:pt x="165643" y="664209"/>
                </a:lnTo>
                <a:lnTo>
                  <a:pt x="162976" y="667257"/>
                </a:lnTo>
                <a:lnTo>
                  <a:pt x="155164" y="677359"/>
                </a:lnTo>
                <a:lnTo>
                  <a:pt x="147489" y="687544"/>
                </a:lnTo>
                <a:lnTo>
                  <a:pt x="139980" y="697813"/>
                </a:lnTo>
                <a:lnTo>
                  <a:pt x="132662" y="708165"/>
                </a:lnTo>
                <a:lnTo>
                  <a:pt x="125563" y="718602"/>
                </a:lnTo>
                <a:lnTo>
                  <a:pt x="122463" y="723264"/>
                </a:lnTo>
                <a:lnTo>
                  <a:pt x="120939" y="725931"/>
                </a:lnTo>
                <a:lnTo>
                  <a:pt x="118907" y="728725"/>
                </a:lnTo>
                <a:lnTo>
                  <a:pt x="111966" y="739486"/>
                </a:lnTo>
                <a:lnTo>
                  <a:pt x="105275" y="750334"/>
                </a:lnTo>
                <a:lnTo>
                  <a:pt x="98823" y="761269"/>
                </a:lnTo>
                <a:lnTo>
                  <a:pt x="92599" y="772291"/>
                </a:lnTo>
                <a:lnTo>
                  <a:pt x="86591" y="783400"/>
                </a:lnTo>
                <a:lnTo>
                  <a:pt x="84617" y="786256"/>
                </a:lnTo>
                <a:lnTo>
                  <a:pt x="83855" y="787780"/>
                </a:lnTo>
                <a:lnTo>
                  <a:pt x="78092" y="799138"/>
                </a:lnTo>
                <a:lnTo>
                  <a:pt x="72548" y="810569"/>
                </a:lnTo>
                <a:lnTo>
                  <a:pt x="67149" y="822049"/>
                </a:lnTo>
                <a:lnTo>
                  <a:pt x="62138" y="832865"/>
                </a:lnTo>
                <a:lnTo>
                  <a:pt x="60106" y="837183"/>
                </a:lnTo>
                <a:lnTo>
                  <a:pt x="58582" y="841501"/>
                </a:lnTo>
                <a:lnTo>
                  <a:pt x="56677" y="845692"/>
                </a:lnTo>
                <a:lnTo>
                  <a:pt x="51796" y="857511"/>
                </a:lnTo>
                <a:lnTo>
                  <a:pt x="47108" y="869330"/>
                </a:lnTo>
                <a:lnTo>
                  <a:pt x="43342" y="879601"/>
                </a:lnTo>
                <a:lnTo>
                  <a:pt x="42580" y="882268"/>
                </a:lnTo>
                <a:lnTo>
                  <a:pt x="41437" y="884681"/>
                </a:lnTo>
                <a:lnTo>
                  <a:pt x="40294" y="887729"/>
                </a:lnTo>
                <a:lnTo>
                  <a:pt x="39151" y="890396"/>
                </a:lnTo>
                <a:lnTo>
                  <a:pt x="38770" y="892809"/>
                </a:lnTo>
                <a:lnTo>
                  <a:pt x="37500" y="895857"/>
                </a:lnTo>
                <a:lnTo>
                  <a:pt x="35214" y="902842"/>
                </a:lnTo>
                <a:lnTo>
                  <a:pt x="33309" y="909954"/>
                </a:lnTo>
                <a:lnTo>
                  <a:pt x="30896" y="916939"/>
                </a:lnTo>
                <a:lnTo>
                  <a:pt x="28991" y="923543"/>
                </a:lnTo>
                <a:lnTo>
                  <a:pt x="27086" y="929766"/>
                </a:lnTo>
                <a:lnTo>
                  <a:pt x="25435" y="935989"/>
                </a:lnTo>
                <a:lnTo>
                  <a:pt x="23530" y="942974"/>
                </a:lnTo>
                <a:lnTo>
                  <a:pt x="21625" y="950340"/>
                </a:lnTo>
                <a:lnTo>
                  <a:pt x="19593" y="957706"/>
                </a:lnTo>
                <a:lnTo>
                  <a:pt x="18831" y="961643"/>
                </a:lnTo>
                <a:lnTo>
                  <a:pt x="17688" y="965453"/>
                </a:lnTo>
                <a:lnTo>
                  <a:pt x="16926" y="969771"/>
                </a:lnTo>
                <a:lnTo>
                  <a:pt x="16545" y="972946"/>
                </a:lnTo>
                <a:lnTo>
                  <a:pt x="16164" y="974089"/>
                </a:lnTo>
                <a:lnTo>
                  <a:pt x="13556" y="986575"/>
                </a:lnTo>
                <a:lnTo>
                  <a:pt x="11212" y="999130"/>
                </a:lnTo>
                <a:lnTo>
                  <a:pt x="9138" y="1011711"/>
                </a:lnTo>
                <a:lnTo>
                  <a:pt x="7340" y="1024273"/>
                </a:lnTo>
                <a:lnTo>
                  <a:pt x="5823" y="1036772"/>
                </a:lnTo>
                <a:lnTo>
                  <a:pt x="5242" y="1040510"/>
                </a:lnTo>
                <a:lnTo>
                  <a:pt x="4480" y="1044066"/>
                </a:lnTo>
                <a:lnTo>
                  <a:pt x="4099" y="1047876"/>
                </a:lnTo>
                <a:lnTo>
                  <a:pt x="4099" y="1049908"/>
                </a:lnTo>
                <a:lnTo>
                  <a:pt x="2896" y="1062582"/>
                </a:lnTo>
                <a:lnTo>
                  <a:pt x="1862" y="1075255"/>
                </a:lnTo>
                <a:lnTo>
                  <a:pt x="1031" y="1087928"/>
                </a:lnTo>
                <a:lnTo>
                  <a:pt x="437" y="1100602"/>
                </a:lnTo>
                <a:lnTo>
                  <a:pt x="162" y="1110487"/>
                </a:lnTo>
                <a:lnTo>
                  <a:pt x="162" y="1113662"/>
                </a:lnTo>
                <a:lnTo>
                  <a:pt x="0" y="1126348"/>
                </a:lnTo>
                <a:lnTo>
                  <a:pt x="134" y="1139078"/>
                </a:lnTo>
                <a:lnTo>
                  <a:pt x="162" y="1144396"/>
                </a:lnTo>
                <a:lnTo>
                  <a:pt x="10703" y="1453514"/>
                </a:lnTo>
                <a:close/>
              </a:path>
            </a:pathLst>
          </a:custGeom>
          <a:solidFill>
            <a:srgbClr val="3D3D3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563368" y="3323844"/>
            <a:ext cx="877443" cy="1394078"/>
          </a:xfrm>
          <a:custGeom>
            <a:avLst/>
            <a:gdLst/>
            <a:ahLst/>
            <a:cxnLst/>
            <a:rect l="l" t="t" r="r" b="b"/>
            <a:pathLst>
              <a:path w="877443" h="1394078">
                <a:moveTo>
                  <a:pt x="832707" y="890004"/>
                </a:moveTo>
                <a:lnTo>
                  <a:pt x="812509" y="835897"/>
                </a:lnTo>
                <a:lnTo>
                  <a:pt x="787715" y="782939"/>
                </a:lnTo>
                <a:lnTo>
                  <a:pt x="758320" y="731369"/>
                </a:lnTo>
                <a:lnTo>
                  <a:pt x="741895" y="706180"/>
                </a:lnTo>
                <a:lnTo>
                  <a:pt x="724318" y="681428"/>
                </a:lnTo>
                <a:lnTo>
                  <a:pt x="705588" y="657143"/>
                </a:lnTo>
                <a:lnTo>
                  <a:pt x="685704" y="633356"/>
                </a:lnTo>
                <a:lnTo>
                  <a:pt x="664666" y="610095"/>
                </a:lnTo>
                <a:lnTo>
                  <a:pt x="642473" y="587392"/>
                </a:lnTo>
                <a:lnTo>
                  <a:pt x="619125" y="565276"/>
                </a:lnTo>
                <a:lnTo>
                  <a:pt x="0" y="0"/>
                </a:lnTo>
                <a:lnTo>
                  <a:pt x="10159" y="308609"/>
                </a:lnTo>
                <a:lnTo>
                  <a:pt x="629284" y="873886"/>
                </a:lnTo>
                <a:lnTo>
                  <a:pt x="652633" y="896002"/>
                </a:lnTo>
                <a:lnTo>
                  <a:pt x="674826" y="918706"/>
                </a:lnTo>
                <a:lnTo>
                  <a:pt x="695864" y="941967"/>
                </a:lnTo>
                <a:lnTo>
                  <a:pt x="715748" y="965757"/>
                </a:lnTo>
                <a:lnTo>
                  <a:pt x="734478" y="990046"/>
                </a:lnTo>
                <a:lnTo>
                  <a:pt x="752055" y="1014804"/>
                </a:lnTo>
                <a:lnTo>
                  <a:pt x="768480" y="1040001"/>
                </a:lnTo>
                <a:lnTo>
                  <a:pt x="783753" y="1065608"/>
                </a:lnTo>
                <a:lnTo>
                  <a:pt x="797875" y="1091595"/>
                </a:lnTo>
                <a:lnTo>
                  <a:pt x="810847" y="1117933"/>
                </a:lnTo>
                <a:lnTo>
                  <a:pt x="822669" y="1144592"/>
                </a:lnTo>
                <a:lnTo>
                  <a:pt x="833342" y="1171542"/>
                </a:lnTo>
                <a:lnTo>
                  <a:pt x="842867" y="1198754"/>
                </a:lnTo>
                <a:lnTo>
                  <a:pt x="851244" y="1226198"/>
                </a:lnTo>
                <a:lnTo>
                  <a:pt x="858474" y="1253845"/>
                </a:lnTo>
                <a:lnTo>
                  <a:pt x="864558" y="1281664"/>
                </a:lnTo>
                <a:lnTo>
                  <a:pt x="869496" y="1309627"/>
                </a:lnTo>
                <a:lnTo>
                  <a:pt x="873289" y="1337703"/>
                </a:lnTo>
                <a:lnTo>
                  <a:pt x="875937" y="1365864"/>
                </a:lnTo>
                <a:lnTo>
                  <a:pt x="877443" y="1394078"/>
                </a:lnTo>
                <a:lnTo>
                  <a:pt x="867282" y="1084960"/>
                </a:lnTo>
                <a:lnTo>
                  <a:pt x="865777" y="1056818"/>
                </a:lnTo>
                <a:lnTo>
                  <a:pt x="863129" y="1028723"/>
                </a:lnTo>
                <a:lnTo>
                  <a:pt x="859336" y="1000705"/>
                </a:lnTo>
                <a:lnTo>
                  <a:pt x="854398" y="972794"/>
                </a:lnTo>
                <a:lnTo>
                  <a:pt x="848314" y="945020"/>
                </a:lnTo>
                <a:lnTo>
                  <a:pt x="841084" y="917414"/>
                </a:lnTo>
                <a:lnTo>
                  <a:pt x="832707" y="890004"/>
                </a:lnTo>
                <a:close/>
              </a:path>
            </a:pathLst>
          </a:custGeom>
          <a:solidFill>
            <a:srgbClr val="5C5C5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475942" y="2156047"/>
            <a:ext cx="1792747" cy="1901983"/>
          </a:xfrm>
          <a:custGeom>
            <a:avLst/>
            <a:gdLst/>
            <a:ahLst/>
            <a:cxnLst/>
            <a:rect l="l" t="t" r="r" b="b"/>
            <a:pathLst>
              <a:path w="1792747" h="1901983">
                <a:moveTo>
                  <a:pt x="1544748" y="238537"/>
                </a:moveTo>
                <a:lnTo>
                  <a:pt x="1491755" y="194038"/>
                </a:lnTo>
                <a:lnTo>
                  <a:pt x="1435710" y="154117"/>
                </a:lnTo>
                <a:lnTo>
                  <a:pt x="1376940" y="118777"/>
                </a:lnTo>
                <a:lnTo>
                  <a:pt x="1315771" y="88022"/>
                </a:lnTo>
                <a:lnTo>
                  <a:pt x="1252529" y="61856"/>
                </a:lnTo>
                <a:lnTo>
                  <a:pt x="1187540" y="40284"/>
                </a:lnTo>
                <a:lnTo>
                  <a:pt x="1121130" y="23308"/>
                </a:lnTo>
                <a:lnTo>
                  <a:pt x="1053626" y="10933"/>
                </a:lnTo>
                <a:lnTo>
                  <a:pt x="985353" y="3162"/>
                </a:lnTo>
                <a:lnTo>
                  <a:pt x="916638" y="0"/>
                </a:lnTo>
                <a:lnTo>
                  <a:pt x="847806" y="1449"/>
                </a:lnTo>
                <a:lnTo>
                  <a:pt x="779185" y="7514"/>
                </a:lnTo>
                <a:lnTo>
                  <a:pt x="711100" y="18199"/>
                </a:lnTo>
                <a:lnTo>
                  <a:pt x="643876" y="33507"/>
                </a:lnTo>
                <a:lnTo>
                  <a:pt x="577842" y="53443"/>
                </a:lnTo>
                <a:lnTo>
                  <a:pt x="513321" y="78009"/>
                </a:lnTo>
                <a:lnTo>
                  <a:pt x="450641" y="107211"/>
                </a:lnTo>
                <a:lnTo>
                  <a:pt x="390128" y="141051"/>
                </a:lnTo>
                <a:lnTo>
                  <a:pt x="332108" y="179533"/>
                </a:lnTo>
                <a:lnTo>
                  <a:pt x="276907" y="222662"/>
                </a:lnTo>
                <a:lnTo>
                  <a:pt x="225811" y="269590"/>
                </a:lnTo>
                <a:lnTo>
                  <a:pt x="179893" y="319161"/>
                </a:lnTo>
                <a:lnTo>
                  <a:pt x="139162" y="371090"/>
                </a:lnTo>
                <a:lnTo>
                  <a:pt x="103627" y="425089"/>
                </a:lnTo>
                <a:lnTo>
                  <a:pt x="73296" y="480873"/>
                </a:lnTo>
                <a:lnTo>
                  <a:pt x="48178" y="538155"/>
                </a:lnTo>
                <a:lnTo>
                  <a:pt x="28281" y="596650"/>
                </a:lnTo>
                <a:lnTo>
                  <a:pt x="13613" y="656070"/>
                </a:lnTo>
                <a:lnTo>
                  <a:pt x="4183" y="716129"/>
                </a:lnTo>
                <a:lnTo>
                  <a:pt x="0" y="776541"/>
                </a:lnTo>
                <a:lnTo>
                  <a:pt x="1071" y="837020"/>
                </a:lnTo>
                <a:lnTo>
                  <a:pt x="7406" y="897279"/>
                </a:lnTo>
                <a:lnTo>
                  <a:pt x="19013" y="957032"/>
                </a:lnTo>
                <a:lnTo>
                  <a:pt x="35900" y="1015993"/>
                </a:lnTo>
                <a:lnTo>
                  <a:pt x="58076" y="1073876"/>
                </a:lnTo>
                <a:lnTo>
                  <a:pt x="85550" y="1130393"/>
                </a:lnTo>
                <a:lnTo>
                  <a:pt x="118329" y="1185259"/>
                </a:lnTo>
                <a:lnTo>
                  <a:pt x="156422" y="1238188"/>
                </a:lnTo>
                <a:lnTo>
                  <a:pt x="199839" y="1288893"/>
                </a:lnTo>
                <a:lnTo>
                  <a:pt x="248586" y="1337087"/>
                </a:lnTo>
                <a:lnTo>
                  <a:pt x="867838" y="1901983"/>
                </a:lnTo>
                <a:lnTo>
                  <a:pt x="1515919" y="1353089"/>
                </a:lnTo>
                <a:lnTo>
                  <a:pt x="1567013" y="1306162"/>
                </a:lnTo>
                <a:lnTo>
                  <a:pt x="1612924" y="1256590"/>
                </a:lnTo>
                <a:lnTo>
                  <a:pt x="1653644" y="1204661"/>
                </a:lnTo>
                <a:lnTo>
                  <a:pt x="1689166" y="1150661"/>
                </a:lnTo>
                <a:lnTo>
                  <a:pt x="1719484" y="1094876"/>
                </a:lnTo>
                <a:lnTo>
                  <a:pt x="1744590" y="1037593"/>
                </a:lnTo>
                <a:lnTo>
                  <a:pt x="1764476" y="979096"/>
                </a:lnTo>
                <a:lnTo>
                  <a:pt x="1779136" y="919674"/>
                </a:lnTo>
                <a:lnTo>
                  <a:pt x="1788562" y="859611"/>
                </a:lnTo>
                <a:lnTo>
                  <a:pt x="1792747" y="799195"/>
                </a:lnTo>
                <a:lnTo>
                  <a:pt x="1791684" y="738710"/>
                </a:lnTo>
                <a:lnTo>
                  <a:pt x="1785365" y="678445"/>
                </a:lnTo>
                <a:lnTo>
                  <a:pt x="1773784" y="618684"/>
                </a:lnTo>
                <a:lnTo>
                  <a:pt x="1756932" y="559715"/>
                </a:lnTo>
                <a:lnTo>
                  <a:pt x="1734804" y="501822"/>
                </a:lnTo>
                <a:lnTo>
                  <a:pt x="1707390" y="445293"/>
                </a:lnTo>
                <a:lnTo>
                  <a:pt x="1674686" y="390414"/>
                </a:lnTo>
                <a:lnTo>
                  <a:pt x="1636682" y="337471"/>
                </a:lnTo>
                <a:lnTo>
                  <a:pt x="1593372" y="286750"/>
                </a:lnTo>
                <a:lnTo>
                  <a:pt x="1544748" y="238537"/>
                </a:lnTo>
                <a:close/>
              </a:path>
            </a:pathLst>
          </a:custGeom>
          <a:solidFill>
            <a:srgbClr val="90306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344924" y="2915412"/>
            <a:ext cx="935136" cy="1453514"/>
          </a:xfrm>
          <a:custGeom>
            <a:avLst/>
            <a:gdLst/>
            <a:ahLst/>
            <a:cxnLst/>
            <a:rect l="l" t="t" r="r" b="b"/>
            <a:pathLst>
              <a:path w="935136" h="1453514">
                <a:moveTo>
                  <a:pt x="655415" y="588874"/>
                </a:moveTo>
                <a:lnTo>
                  <a:pt x="647953" y="595376"/>
                </a:lnTo>
                <a:lnTo>
                  <a:pt x="0" y="1144777"/>
                </a:lnTo>
                <a:lnTo>
                  <a:pt x="10160" y="1453514"/>
                </a:lnTo>
                <a:lnTo>
                  <a:pt x="658495" y="904113"/>
                </a:lnTo>
                <a:lnTo>
                  <a:pt x="677687" y="887123"/>
                </a:lnTo>
                <a:lnTo>
                  <a:pt x="696199" y="869707"/>
                </a:lnTo>
                <a:lnTo>
                  <a:pt x="713993" y="851535"/>
                </a:lnTo>
                <a:lnTo>
                  <a:pt x="717168" y="849249"/>
                </a:lnTo>
                <a:lnTo>
                  <a:pt x="719454" y="846455"/>
                </a:lnTo>
                <a:lnTo>
                  <a:pt x="728318" y="837234"/>
                </a:lnTo>
                <a:lnTo>
                  <a:pt x="736954" y="827861"/>
                </a:lnTo>
                <a:lnTo>
                  <a:pt x="745403" y="818372"/>
                </a:lnTo>
                <a:lnTo>
                  <a:pt x="753704" y="808800"/>
                </a:lnTo>
                <a:lnTo>
                  <a:pt x="761899" y="799182"/>
                </a:lnTo>
                <a:lnTo>
                  <a:pt x="764666" y="795908"/>
                </a:lnTo>
                <a:lnTo>
                  <a:pt x="767334" y="792861"/>
                </a:lnTo>
                <a:lnTo>
                  <a:pt x="770001" y="789305"/>
                </a:lnTo>
                <a:lnTo>
                  <a:pt x="772413" y="786257"/>
                </a:lnTo>
                <a:lnTo>
                  <a:pt x="780328" y="776178"/>
                </a:lnTo>
                <a:lnTo>
                  <a:pt x="788060" y="766016"/>
                </a:lnTo>
                <a:lnTo>
                  <a:pt x="795594" y="755771"/>
                </a:lnTo>
                <a:lnTo>
                  <a:pt x="802913" y="745442"/>
                </a:lnTo>
                <a:lnTo>
                  <a:pt x="810002" y="735030"/>
                </a:lnTo>
                <a:lnTo>
                  <a:pt x="813180" y="730250"/>
                </a:lnTo>
                <a:lnTo>
                  <a:pt x="814831" y="727582"/>
                </a:lnTo>
                <a:lnTo>
                  <a:pt x="816737" y="724788"/>
                </a:lnTo>
                <a:lnTo>
                  <a:pt x="823533" y="714028"/>
                </a:lnTo>
                <a:lnTo>
                  <a:pt x="830203" y="703180"/>
                </a:lnTo>
                <a:lnTo>
                  <a:pt x="836706" y="692245"/>
                </a:lnTo>
                <a:lnTo>
                  <a:pt x="843002" y="681223"/>
                </a:lnTo>
                <a:lnTo>
                  <a:pt x="849053" y="670114"/>
                </a:lnTo>
                <a:lnTo>
                  <a:pt x="850900" y="667258"/>
                </a:lnTo>
                <a:lnTo>
                  <a:pt x="851788" y="665352"/>
                </a:lnTo>
                <a:lnTo>
                  <a:pt x="857603" y="654102"/>
                </a:lnTo>
                <a:lnTo>
                  <a:pt x="863156" y="642665"/>
                </a:lnTo>
                <a:lnTo>
                  <a:pt x="868486" y="631107"/>
                </a:lnTo>
                <a:lnTo>
                  <a:pt x="873125" y="620649"/>
                </a:lnTo>
                <a:lnTo>
                  <a:pt x="875029" y="616330"/>
                </a:lnTo>
                <a:lnTo>
                  <a:pt x="876680" y="612013"/>
                </a:lnTo>
                <a:lnTo>
                  <a:pt x="878586" y="607822"/>
                </a:lnTo>
                <a:lnTo>
                  <a:pt x="883606" y="595988"/>
                </a:lnTo>
                <a:lnTo>
                  <a:pt x="888139" y="584154"/>
                </a:lnTo>
                <a:lnTo>
                  <a:pt x="891793" y="573913"/>
                </a:lnTo>
                <a:lnTo>
                  <a:pt x="892937" y="571246"/>
                </a:lnTo>
                <a:lnTo>
                  <a:pt x="894079" y="568833"/>
                </a:lnTo>
                <a:lnTo>
                  <a:pt x="895350" y="565785"/>
                </a:lnTo>
                <a:lnTo>
                  <a:pt x="896112" y="562990"/>
                </a:lnTo>
                <a:lnTo>
                  <a:pt x="896874" y="560704"/>
                </a:lnTo>
                <a:lnTo>
                  <a:pt x="897636" y="558038"/>
                </a:lnTo>
                <a:lnTo>
                  <a:pt x="899922" y="550545"/>
                </a:lnTo>
                <a:lnTo>
                  <a:pt x="902715" y="543560"/>
                </a:lnTo>
                <a:lnTo>
                  <a:pt x="904621" y="536575"/>
                </a:lnTo>
                <a:lnTo>
                  <a:pt x="906526" y="529971"/>
                </a:lnTo>
                <a:lnTo>
                  <a:pt x="908558" y="523748"/>
                </a:lnTo>
                <a:lnTo>
                  <a:pt x="910081" y="517525"/>
                </a:lnTo>
                <a:lnTo>
                  <a:pt x="911987" y="510539"/>
                </a:lnTo>
                <a:lnTo>
                  <a:pt x="914018" y="503174"/>
                </a:lnTo>
                <a:lnTo>
                  <a:pt x="915542" y="496188"/>
                </a:lnTo>
                <a:lnTo>
                  <a:pt x="916304" y="491871"/>
                </a:lnTo>
                <a:lnTo>
                  <a:pt x="917828" y="487552"/>
                </a:lnTo>
                <a:lnTo>
                  <a:pt x="918590" y="483742"/>
                </a:lnTo>
                <a:lnTo>
                  <a:pt x="918972" y="480949"/>
                </a:lnTo>
                <a:lnTo>
                  <a:pt x="919352" y="479425"/>
                </a:lnTo>
                <a:lnTo>
                  <a:pt x="921927" y="466951"/>
                </a:lnTo>
                <a:lnTo>
                  <a:pt x="924217" y="454408"/>
                </a:lnTo>
                <a:lnTo>
                  <a:pt x="926286" y="441839"/>
                </a:lnTo>
                <a:lnTo>
                  <a:pt x="928195" y="429288"/>
                </a:lnTo>
                <a:lnTo>
                  <a:pt x="930004" y="416802"/>
                </a:lnTo>
                <a:lnTo>
                  <a:pt x="930275" y="413003"/>
                </a:lnTo>
                <a:lnTo>
                  <a:pt x="931037" y="409448"/>
                </a:lnTo>
                <a:lnTo>
                  <a:pt x="931037" y="403605"/>
                </a:lnTo>
                <a:lnTo>
                  <a:pt x="932386" y="390957"/>
                </a:lnTo>
                <a:lnTo>
                  <a:pt x="933432" y="378303"/>
                </a:lnTo>
                <a:lnTo>
                  <a:pt x="934201" y="365634"/>
                </a:lnTo>
                <a:lnTo>
                  <a:pt x="934721" y="352944"/>
                </a:lnTo>
                <a:lnTo>
                  <a:pt x="934974" y="342900"/>
                </a:lnTo>
                <a:lnTo>
                  <a:pt x="934974" y="339851"/>
                </a:lnTo>
                <a:lnTo>
                  <a:pt x="935136" y="327003"/>
                </a:lnTo>
                <a:lnTo>
                  <a:pt x="935002" y="314407"/>
                </a:lnTo>
                <a:lnTo>
                  <a:pt x="934974" y="309117"/>
                </a:lnTo>
                <a:lnTo>
                  <a:pt x="924813" y="0"/>
                </a:lnTo>
                <a:lnTo>
                  <a:pt x="925082" y="12838"/>
                </a:lnTo>
                <a:lnTo>
                  <a:pt x="925027" y="25595"/>
                </a:lnTo>
                <a:lnTo>
                  <a:pt x="924813" y="33782"/>
                </a:lnTo>
                <a:lnTo>
                  <a:pt x="924478" y="46572"/>
                </a:lnTo>
                <a:lnTo>
                  <a:pt x="923945" y="59222"/>
                </a:lnTo>
                <a:lnTo>
                  <a:pt x="923215" y="71819"/>
                </a:lnTo>
                <a:lnTo>
                  <a:pt x="922289" y="84452"/>
                </a:lnTo>
                <a:lnTo>
                  <a:pt x="921385" y="94868"/>
                </a:lnTo>
                <a:lnTo>
                  <a:pt x="920623" y="98425"/>
                </a:lnTo>
                <a:lnTo>
                  <a:pt x="920241" y="101853"/>
                </a:lnTo>
                <a:lnTo>
                  <a:pt x="920241" y="105790"/>
                </a:lnTo>
                <a:lnTo>
                  <a:pt x="918547" y="118326"/>
                </a:lnTo>
                <a:lnTo>
                  <a:pt x="916668" y="130828"/>
                </a:lnTo>
                <a:lnTo>
                  <a:pt x="914560" y="143316"/>
                </a:lnTo>
                <a:lnTo>
                  <a:pt x="912179" y="155813"/>
                </a:lnTo>
                <a:lnTo>
                  <a:pt x="909481" y="168341"/>
                </a:lnTo>
                <a:lnTo>
                  <a:pt x="908938" y="170687"/>
                </a:lnTo>
                <a:lnTo>
                  <a:pt x="907796" y="176149"/>
                </a:lnTo>
                <a:lnTo>
                  <a:pt x="906906" y="181610"/>
                </a:lnTo>
                <a:lnTo>
                  <a:pt x="905383" y="187071"/>
                </a:lnTo>
                <a:lnTo>
                  <a:pt x="903477" y="194055"/>
                </a:lnTo>
                <a:lnTo>
                  <a:pt x="901953" y="201422"/>
                </a:lnTo>
                <a:lnTo>
                  <a:pt x="899922" y="208787"/>
                </a:lnTo>
                <a:lnTo>
                  <a:pt x="898016" y="215011"/>
                </a:lnTo>
                <a:lnTo>
                  <a:pt x="896112" y="221234"/>
                </a:lnTo>
                <a:lnTo>
                  <a:pt x="894461" y="227457"/>
                </a:lnTo>
                <a:lnTo>
                  <a:pt x="892175" y="234441"/>
                </a:lnTo>
                <a:lnTo>
                  <a:pt x="890270" y="241808"/>
                </a:lnTo>
                <a:lnTo>
                  <a:pt x="887476" y="248920"/>
                </a:lnTo>
                <a:lnTo>
                  <a:pt x="885951" y="254253"/>
                </a:lnTo>
                <a:lnTo>
                  <a:pt x="884047" y="259714"/>
                </a:lnTo>
                <a:lnTo>
                  <a:pt x="882014" y="265175"/>
                </a:lnTo>
                <a:lnTo>
                  <a:pt x="877481" y="276964"/>
                </a:lnTo>
                <a:lnTo>
                  <a:pt x="872706" y="288753"/>
                </a:lnTo>
                <a:lnTo>
                  <a:pt x="868426" y="299085"/>
                </a:lnTo>
                <a:lnTo>
                  <a:pt x="866901" y="303275"/>
                </a:lnTo>
                <a:lnTo>
                  <a:pt x="864997" y="307593"/>
                </a:lnTo>
                <a:lnTo>
                  <a:pt x="862964" y="311912"/>
                </a:lnTo>
                <a:lnTo>
                  <a:pt x="857759" y="323269"/>
                </a:lnTo>
                <a:lnTo>
                  <a:pt x="852293" y="334712"/>
                </a:lnTo>
                <a:lnTo>
                  <a:pt x="846605" y="346178"/>
                </a:lnTo>
                <a:lnTo>
                  <a:pt x="841248" y="356615"/>
                </a:lnTo>
                <a:lnTo>
                  <a:pt x="839724" y="360045"/>
                </a:lnTo>
                <a:lnTo>
                  <a:pt x="833651" y="370974"/>
                </a:lnTo>
                <a:lnTo>
                  <a:pt x="827351" y="381903"/>
                </a:lnTo>
                <a:lnTo>
                  <a:pt x="820857" y="392832"/>
                </a:lnTo>
                <a:lnTo>
                  <a:pt x="814205" y="403762"/>
                </a:lnTo>
                <a:lnTo>
                  <a:pt x="807427" y="414691"/>
                </a:lnTo>
                <a:lnTo>
                  <a:pt x="804672" y="418846"/>
                </a:lnTo>
                <a:lnTo>
                  <a:pt x="803148" y="421132"/>
                </a:lnTo>
                <a:lnTo>
                  <a:pt x="801497" y="423799"/>
                </a:lnTo>
                <a:lnTo>
                  <a:pt x="794512" y="434054"/>
                </a:lnTo>
                <a:lnTo>
                  <a:pt x="787254" y="444309"/>
                </a:lnTo>
                <a:lnTo>
                  <a:pt x="779755" y="454564"/>
                </a:lnTo>
                <a:lnTo>
                  <a:pt x="772045" y="464819"/>
                </a:lnTo>
                <a:lnTo>
                  <a:pt x="764157" y="475074"/>
                </a:lnTo>
                <a:lnTo>
                  <a:pt x="762253" y="477520"/>
                </a:lnTo>
                <a:lnTo>
                  <a:pt x="759587" y="480567"/>
                </a:lnTo>
                <a:lnTo>
                  <a:pt x="757174" y="483742"/>
                </a:lnTo>
                <a:lnTo>
                  <a:pt x="754506" y="487172"/>
                </a:lnTo>
                <a:lnTo>
                  <a:pt x="746377" y="496777"/>
                </a:lnTo>
                <a:lnTo>
                  <a:pt x="738120" y="506313"/>
                </a:lnTo>
                <a:lnTo>
                  <a:pt x="729716" y="515788"/>
                </a:lnTo>
                <a:lnTo>
                  <a:pt x="721144" y="525213"/>
                </a:lnTo>
                <a:lnTo>
                  <a:pt x="712385" y="534598"/>
                </a:lnTo>
                <a:lnTo>
                  <a:pt x="709422" y="537717"/>
                </a:lnTo>
                <a:lnTo>
                  <a:pt x="707009" y="540130"/>
                </a:lnTo>
                <a:lnTo>
                  <a:pt x="704341" y="542798"/>
                </a:lnTo>
                <a:lnTo>
                  <a:pt x="701548" y="545591"/>
                </a:lnTo>
                <a:lnTo>
                  <a:pt x="692632" y="554266"/>
                </a:lnTo>
                <a:lnTo>
                  <a:pt x="683593" y="562947"/>
                </a:lnTo>
                <a:lnTo>
                  <a:pt x="674399" y="571619"/>
                </a:lnTo>
                <a:lnTo>
                  <a:pt x="665017" y="580267"/>
                </a:lnTo>
                <a:lnTo>
                  <a:pt x="655415" y="588874"/>
                </a:lnTo>
                <a:close/>
              </a:path>
            </a:pathLst>
          </a:custGeom>
          <a:solidFill>
            <a:srgbClr val="6C244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476244" y="2973324"/>
            <a:ext cx="877442" cy="1394078"/>
          </a:xfrm>
          <a:custGeom>
            <a:avLst/>
            <a:gdLst/>
            <a:ahLst/>
            <a:cxnLst/>
            <a:rect l="l" t="t" r="r" b="b"/>
            <a:pathLst>
              <a:path w="877442" h="1394078">
                <a:moveTo>
                  <a:pt x="12848" y="112377"/>
                </a:moveTo>
                <a:lnTo>
                  <a:pt x="7924" y="84429"/>
                </a:lnTo>
                <a:lnTo>
                  <a:pt x="4143" y="56364"/>
                </a:lnTo>
                <a:lnTo>
                  <a:pt x="1502" y="28212"/>
                </a:lnTo>
                <a:lnTo>
                  <a:pt x="0" y="0"/>
                </a:lnTo>
                <a:lnTo>
                  <a:pt x="10159" y="309117"/>
                </a:lnTo>
                <a:lnTo>
                  <a:pt x="14210" y="365437"/>
                </a:lnTo>
                <a:lnTo>
                  <a:pt x="22861" y="421394"/>
                </a:lnTo>
                <a:lnTo>
                  <a:pt x="36115" y="476760"/>
                </a:lnTo>
                <a:lnTo>
                  <a:pt x="53978" y="531311"/>
                </a:lnTo>
                <a:lnTo>
                  <a:pt x="76453" y="584819"/>
                </a:lnTo>
                <a:lnTo>
                  <a:pt x="103547" y="637058"/>
                </a:lnTo>
                <a:lnTo>
                  <a:pt x="135263" y="687802"/>
                </a:lnTo>
                <a:lnTo>
                  <a:pt x="171606" y="736825"/>
                </a:lnTo>
                <a:lnTo>
                  <a:pt x="212580" y="783900"/>
                </a:lnTo>
                <a:lnTo>
                  <a:pt x="258190" y="828801"/>
                </a:lnTo>
                <a:lnTo>
                  <a:pt x="877442" y="1394078"/>
                </a:lnTo>
                <a:lnTo>
                  <a:pt x="867282" y="1085342"/>
                </a:lnTo>
                <a:lnTo>
                  <a:pt x="248157" y="520191"/>
                </a:lnTo>
                <a:lnTo>
                  <a:pt x="224757" y="498024"/>
                </a:lnTo>
                <a:lnTo>
                  <a:pt x="202523" y="475279"/>
                </a:lnTo>
                <a:lnTo>
                  <a:pt x="181454" y="451987"/>
                </a:lnTo>
                <a:lnTo>
                  <a:pt x="161548" y="428174"/>
                </a:lnTo>
                <a:lnTo>
                  <a:pt x="142803" y="403871"/>
                </a:lnTo>
                <a:lnTo>
                  <a:pt x="125219" y="379106"/>
                </a:lnTo>
                <a:lnTo>
                  <a:pt x="108793" y="353908"/>
                </a:lnTo>
                <a:lnTo>
                  <a:pt x="93524" y="328306"/>
                </a:lnTo>
                <a:lnTo>
                  <a:pt x="79411" y="302327"/>
                </a:lnTo>
                <a:lnTo>
                  <a:pt x="66452" y="276002"/>
                </a:lnTo>
                <a:lnTo>
                  <a:pt x="54646" y="249359"/>
                </a:lnTo>
                <a:lnTo>
                  <a:pt x="43990" y="222426"/>
                </a:lnTo>
                <a:lnTo>
                  <a:pt x="34484" y="195233"/>
                </a:lnTo>
                <a:lnTo>
                  <a:pt x="26126" y="167808"/>
                </a:lnTo>
                <a:lnTo>
                  <a:pt x="18915" y="140180"/>
                </a:lnTo>
                <a:lnTo>
                  <a:pt x="12848" y="112377"/>
                </a:lnTo>
                <a:close/>
              </a:path>
            </a:pathLst>
          </a:custGeom>
          <a:solidFill>
            <a:srgbClr val="47173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123944" y="2633472"/>
            <a:ext cx="443229" cy="283463"/>
          </a:xfrm>
          <a:custGeom>
            <a:avLst/>
            <a:gdLst/>
            <a:ahLst/>
            <a:cxnLst/>
            <a:rect l="l" t="t" r="r" b="b"/>
            <a:pathLst>
              <a:path w="443229" h="283463">
                <a:moveTo>
                  <a:pt x="160527" y="164337"/>
                </a:moveTo>
                <a:lnTo>
                  <a:pt x="161925" y="161289"/>
                </a:lnTo>
                <a:lnTo>
                  <a:pt x="164464" y="158876"/>
                </a:lnTo>
                <a:lnTo>
                  <a:pt x="166369" y="155828"/>
                </a:lnTo>
                <a:lnTo>
                  <a:pt x="165988" y="152273"/>
                </a:lnTo>
                <a:lnTo>
                  <a:pt x="163829" y="149351"/>
                </a:lnTo>
                <a:lnTo>
                  <a:pt x="160400" y="148462"/>
                </a:lnTo>
                <a:lnTo>
                  <a:pt x="157479" y="148462"/>
                </a:lnTo>
                <a:lnTo>
                  <a:pt x="154304" y="147319"/>
                </a:lnTo>
                <a:lnTo>
                  <a:pt x="151891" y="145541"/>
                </a:lnTo>
                <a:lnTo>
                  <a:pt x="149225" y="143510"/>
                </a:lnTo>
                <a:lnTo>
                  <a:pt x="147192" y="140462"/>
                </a:lnTo>
                <a:lnTo>
                  <a:pt x="22605" y="0"/>
                </a:lnTo>
                <a:lnTo>
                  <a:pt x="17779" y="0"/>
                </a:lnTo>
                <a:lnTo>
                  <a:pt x="13207" y="2031"/>
                </a:lnTo>
                <a:lnTo>
                  <a:pt x="10159" y="5206"/>
                </a:lnTo>
                <a:lnTo>
                  <a:pt x="6730" y="8508"/>
                </a:lnTo>
                <a:lnTo>
                  <a:pt x="4825" y="12826"/>
                </a:lnTo>
                <a:lnTo>
                  <a:pt x="4825" y="243586"/>
                </a:lnTo>
                <a:lnTo>
                  <a:pt x="6730" y="248030"/>
                </a:lnTo>
                <a:lnTo>
                  <a:pt x="10159" y="251205"/>
                </a:lnTo>
                <a:lnTo>
                  <a:pt x="13207" y="254507"/>
                </a:lnTo>
                <a:lnTo>
                  <a:pt x="17779" y="256412"/>
                </a:lnTo>
                <a:lnTo>
                  <a:pt x="22605" y="256412"/>
                </a:lnTo>
                <a:lnTo>
                  <a:pt x="160908" y="173862"/>
                </a:lnTo>
                <a:lnTo>
                  <a:pt x="160146" y="170561"/>
                </a:lnTo>
                <a:lnTo>
                  <a:pt x="160400" y="167386"/>
                </a:lnTo>
                <a:lnTo>
                  <a:pt x="160527" y="164337"/>
                </a:lnTo>
                <a:close/>
              </a:path>
              <a:path w="443229" h="283463">
                <a:moveTo>
                  <a:pt x="448055" y="274319"/>
                </a:moveTo>
                <a:lnTo>
                  <a:pt x="448055" y="269366"/>
                </a:lnTo>
                <a:lnTo>
                  <a:pt x="444118" y="265429"/>
                </a:lnTo>
                <a:lnTo>
                  <a:pt x="4190" y="265429"/>
                </a:lnTo>
                <a:lnTo>
                  <a:pt x="0" y="269366"/>
                </a:lnTo>
                <a:lnTo>
                  <a:pt x="0" y="279526"/>
                </a:lnTo>
                <a:lnTo>
                  <a:pt x="4190" y="283463"/>
                </a:lnTo>
                <a:lnTo>
                  <a:pt x="444118" y="283463"/>
                </a:lnTo>
                <a:lnTo>
                  <a:pt x="448055" y="279526"/>
                </a:lnTo>
                <a:lnTo>
                  <a:pt x="448055" y="274319"/>
                </a:lnTo>
                <a:close/>
              </a:path>
              <a:path w="443229" h="283463">
                <a:moveTo>
                  <a:pt x="256158" y="128397"/>
                </a:moveTo>
                <a:lnTo>
                  <a:pt x="256158" y="119506"/>
                </a:lnTo>
                <a:lnTo>
                  <a:pt x="252602" y="111505"/>
                </a:lnTo>
                <a:lnTo>
                  <a:pt x="246760" y="105663"/>
                </a:lnTo>
                <a:lnTo>
                  <a:pt x="241045" y="99949"/>
                </a:lnTo>
                <a:lnTo>
                  <a:pt x="232917" y="96265"/>
                </a:lnTo>
                <a:lnTo>
                  <a:pt x="215264" y="96265"/>
                </a:lnTo>
                <a:lnTo>
                  <a:pt x="207136" y="99949"/>
                </a:lnTo>
                <a:lnTo>
                  <a:pt x="201548" y="105663"/>
                </a:lnTo>
                <a:lnTo>
                  <a:pt x="195706" y="111505"/>
                </a:lnTo>
                <a:lnTo>
                  <a:pt x="192023" y="119506"/>
                </a:lnTo>
                <a:lnTo>
                  <a:pt x="192023" y="137287"/>
                </a:lnTo>
                <a:lnTo>
                  <a:pt x="195706" y="145414"/>
                </a:lnTo>
                <a:lnTo>
                  <a:pt x="201548" y="151002"/>
                </a:lnTo>
                <a:lnTo>
                  <a:pt x="207136" y="156717"/>
                </a:lnTo>
                <a:lnTo>
                  <a:pt x="215264" y="160274"/>
                </a:lnTo>
                <a:lnTo>
                  <a:pt x="232917" y="160274"/>
                </a:lnTo>
                <a:lnTo>
                  <a:pt x="241045" y="156717"/>
                </a:lnTo>
                <a:lnTo>
                  <a:pt x="246760" y="151002"/>
                </a:lnTo>
                <a:lnTo>
                  <a:pt x="252602" y="145414"/>
                </a:lnTo>
                <a:lnTo>
                  <a:pt x="256158" y="137287"/>
                </a:lnTo>
                <a:lnTo>
                  <a:pt x="256158" y="128397"/>
                </a:lnTo>
                <a:close/>
              </a:path>
              <a:path w="443229" h="283463">
                <a:moveTo>
                  <a:pt x="165734" y="98043"/>
                </a:moveTo>
                <a:lnTo>
                  <a:pt x="162305" y="94868"/>
                </a:lnTo>
                <a:lnTo>
                  <a:pt x="160908" y="91820"/>
                </a:lnTo>
                <a:lnTo>
                  <a:pt x="160527" y="88518"/>
                </a:lnTo>
                <a:lnTo>
                  <a:pt x="160400" y="85470"/>
                </a:lnTo>
                <a:lnTo>
                  <a:pt x="161289" y="82041"/>
                </a:lnTo>
                <a:lnTo>
                  <a:pt x="163448" y="79501"/>
                </a:lnTo>
                <a:lnTo>
                  <a:pt x="167258" y="75056"/>
                </a:lnTo>
                <a:lnTo>
                  <a:pt x="171576" y="70738"/>
                </a:lnTo>
                <a:lnTo>
                  <a:pt x="176021" y="67055"/>
                </a:lnTo>
                <a:lnTo>
                  <a:pt x="178688" y="64897"/>
                </a:lnTo>
                <a:lnTo>
                  <a:pt x="181990" y="64007"/>
                </a:lnTo>
                <a:lnTo>
                  <a:pt x="185038" y="64262"/>
                </a:lnTo>
                <a:lnTo>
                  <a:pt x="188340" y="64515"/>
                </a:lnTo>
                <a:lnTo>
                  <a:pt x="191388" y="66039"/>
                </a:lnTo>
                <a:lnTo>
                  <a:pt x="193547" y="68579"/>
                </a:lnTo>
                <a:lnTo>
                  <a:pt x="196722" y="70103"/>
                </a:lnTo>
                <a:lnTo>
                  <a:pt x="200405" y="70103"/>
                </a:lnTo>
                <a:lnTo>
                  <a:pt x="203072" y="67817"/>
                </a:lnTo>
                <a:lnTo>
                  <a:pt x="204088" y="64262"/>
                </a:lnTo>
                <a:lnTo>
                  <a:pt x="203961" y="60832"/>
                </a:lnTo>
                <a:lnTo>
                  <a:pt x="205231" y="57530"/>
                </a:lnTo>
                <a:lnTo>
                  <a:pt x="209295" y="52831"/>
                </a:lnTo>
                <a:lnTo>
                  <a:pt x="212216" y="51180"/>
                </a:lnTo>
                <a:lnTo>
                  <a:pt x="215645" y="50800"/>
                </a:lnTo>
                <a:lnTo>
                  <a:pt x="221233" y="50164"/>
                </a:lnTo>
                <a:lnTo>
                  <a:pt x="227202" y="50164"/>
                </a:lnTo>
                <a:lnTo>
                  <a:pt x="233171" y="50800"/>
                </a:lnTo>
                <a:lnTo>
                  <a:pt x="236600" y="51180"/>
                </a:lnTo>
                <a:lnTo>
                  <a:pt x="239394" y="52831"/>
                </a:lnTo>
                <a:lnTo>
                  <a:pt x="241426" y="55499"/>
                </a:lnTo>
                <a:lnTo>
                  <a:pt x="243585" y="57912"/>
                </a:lnTo>
                <a:lnTo>
                  <a:pt x="244601" y="61087"/>
                </a:lnTo>
                <a:lnTo>
                  <a:pt x="244475" y="64515"/>
                </a:lnTo>
                <a:lnTo>
                  <a:pt x="244855" y="67055"/>
                </a:lnTo>
                <a:lnTo>
                  <a:pt x="247014" y="69976"/>
                </a:lnTo>
                <a:lnTo>
                  <a:pt x="250570" y="70865"/>
                </a:lnTo>
                <a:lnTo>
                  <a:pt x="254253" y="69850"/>
                </a:lnTo>
                <a:lnTo>
                  <a:pt x="257428" y="66420"/>
                </a:lnTo>
                <a:lnTo>
                  <a:pt x="260476" y="64897"/>
                </a:lnTo>
                <a:lnTo>
                  <a:pt x="263525" y="64769"/>
                </a:lnTo>
                <a:lnTo>
                  <a:pt x="266572" y="64388"/>
                </a:lnTo>
                <a:lnTo>
                  <a:pt x="270001" y="65277"/>
                </a:lnTo>
                <a:lnTo>
                  <a:pt x="272795" y="67437"/>
                </a:lnTo>
                <a:lnTo>
                  <a:pt x="277240" y="71247"/>
                </a:lnTo>
                <a:lnTo>
                  <a:pt x="281177" y="75564"/>
                </a:lnTo>
                <a:lnTo>
                  <a:pt x="284988" y="79882"/>
                </a:lnTo>
                <a:lnTo>
                  <a:pt x="287146" y="82550"/>
                </a:lnTo>
                <a:lnTo>
                  <a:pt x="288035" y="85851"/>
                </a:lnTo>
                <a:lnTo>
                  <a:pt x="287654" y="89026"/>
                </a:lnTo>
                <a:lnTo>
                  <a:pt x="287527" y="92201"/>
                </a:lnTo>
                <a:lnTo>
                  <a:pt x="286257" y="95250"/>
                </a:lnTo>
                <a:lnTo>
                  <a:pt x="283590" y="97536"/>
                </a:lnTo>
                <a:lnTo>
                  <a:pt x="281685" y="100583"/>
                </a:lnTo>
                <a:lnTo>
                  <a:pt x="282066" y="104393"/>
                </a:lnTo>
                <a:lnTo>
                  <a:pt x="284225" y="107061"/>
                </a:lnTo>
                <a:lnTo>
                  <a:pt x="287908" y="108076"/>
                </a:lnTo>
                <a:lnTo>
                  <a:pt x="290702" y="108076"/>
                </a:lnTo>
                <a:lnTo>
                  <a:pt x="293750" y="109092"/>
                </a:lnTo>
                <a:lnTo>
                  <a:pt x="296290" y="110870"/>
                </a:lnTo>
                <a:lnTo>
                  <a:pt x="299084" y="112902"/>
                </a:lnTo>
                <a:lnTo>
                  <a:pt x="300863" y="115950"/>
                </a:lnTo>
                <a:lnTo>
                  <a:pt x="301243" y="119506"/>
                </a:lnTo>
                <a:lnTo>
                  <a:pt x="301497" y="122427"/>
                </a:lnTo>
                <a:lnTo>
                  <a:pt x="301751" y="125349"/>
                </a:lnTo>
                <a:lnTo>
                  <a:pt x="301751" y="131444"/>
                </a:lnTo>
                <a:lnTo>
                  <a:pt x="301497" y="134492"/>
                </a:lnTo>
                <a:lnTo>
                  <a:pt x="301243" y="137287"/>
                </a:lnTo>
                <a:lnTo>
                  <a:pt x="300863" y="140715"/>
                </a:lnTo>
                <a:lnTo>
                  <a:pt x="299211" y="143763"/>
                </a:lnTo>
                <a:lnTo>
                  <a:pt x="294131" y="147827"/>
                </a:lnTo>
                <a:lnTo>
                  <a:pt x="290956" y="148970"/>
                </a:lnTo>
                <a:lnTo>
                  <a:pt x="287527" y="148589"/>
                </a:lnTo>
                <a:lnTo>
                  <a:pt x="286257" y="148589"/>
                </a:lnTo>
                <a:lnTo>
                  <a:pt x="282955" y="150367"/>
                </a:lnTo>
                <a:lnTo>
                  <a:pt x="281177" y="153669"/>
                </a:lnTo>
                <a:lnTo>
                  <a:pt x="281431" y="156210"/>
                </a:lnTo>
                <a:lnTo>
                  <a:pt x="283336" y="159257"/>
                </a:lnTo>
                <a:lnTo>
                  <a:pt x="285876" y="161543"/>
                </a:lnTo>
                <a:lnTo>
                  <a:pt x="287146" y="164591"/>
                </a:lnTo>
                <a:lnTo>
                  <a:pt x="287527" y="167893"/>
                </a:lnTo>
                <a:lnTo>
                  <a:pt x="287654" y="170941"/>
                </a:lnTo>
                <a:lnTo>
                  <a:pt x="286765" y="174370"/>
                </a:lnTo>
                <a:lnTo>
                  <a:pt x="284606" y="176911"/>
                </a:lnTo>
                <a:lnTo>
                  <a:pt x="280796" y="181610"/>
                </a:lnTo>
                <a:lnTo>
                  <a:pt x="276732" y="185547"/>
                </a:lnTo>
                <a:lnTo>
                  <a:pt x="272033" y="189356"/>
                </a:lnTo>
                <a:lnTo>
                  <a:pt x="269366" y="191515"/>
                </a:lnTo>
                <a:lnTo>
                  <a:pt x="266318" y="192404"/>
                </a:lnTo>
                <a:lnTo>
                  <a:pt x="263016" y="192277"/>
                </a:lnTo>
                <a:lnTo>
                  <a:pt x="259968" y="191897"/>
                </a:lnTo>
                <a:lnTo>
                  <a:pt x="256920" y="190626"/>
                </a:lnTo>
                <a:lnTo>
                  <a:pt x="254507" y="187960"/>
                </a:lnTo>
                <a:lnTo>
                  <a:pt x="251332" y="186308"/>
                </a:lnTo>
                <a:lnTo>
                  <a:pt x="247650" y="186308"/>
                </a:lnTo>
                <a:lnTo>
                  <a:pt x="244982" y="188849"/>
                </a:lnTo>
                <a:lnTo>
                  <a:pt x="242696" y="192277"/>
                </a:lnTo>
                <a:lnTo>
                  <a:pt x="245490" y="195833"/>
                </a:lnTo>
                <a:lnTo>
                  <a:pt x="240918" y="201294"/>
                </a:lnTo>
                <a:lnTo>
                  <a:pt x="238886" y="203580"/>
                </a:lnTo>
                <a:lnTo>
                  <a:pt x="235838" y="205231"/>
                </a:lnTo>
                <a:lnTo>
                  <a:pt x="232536" y="205612"/>
                </a:lnTo>
                <a:lnTo>
                  <a:pt x="226694" y="206375"/>
                </a:lnTo>
                <a:lnTo>
                  <a:pt x="220852" y="206375"/>
                </a:lnTo>
                <a:lnTo>
                  <a:pt x="214883" y="205612"/>
                </a:lnTo>
                <a:lnTo>
                  <a:pt x="211708" y="205231"/>
                </a:lnTo>
                <a:lnTo>
                  <a:pt x="208660" y="203580"/>
                </a:lnTo>
                <a:lnTo>
                  <a:pt x="206501" y="200913"/>
                </a:lnTo>
                <a:lnTo>
                  <a:pt x="201929" y="195706"/>
                </a:lnTo>
                <a:lnTo>
                  <a:pt x="204850" y="192024"/>
                </a:lnTo>
                <a:lnTo>
                  <a:pt x="202691" y="188467"/>
                </a:lnTo>
                <a:lnTo>
                  <a:pt x="201040" y="186436"/>
                </a:lnTo>
                <a:lnTo>
                  <a:pt x="197484" y="185547"/>
                </a:lnTo>
                <a:lnTo>
                  <a:pt x="193801" y="186689"/>
                </a:lnTo>
                <a:lnTo>
                  <a:pt x="190753" y="190118"/>
                </a:lnTo>
                <a:lnTo>
                  <a:pt x="187578" y="191515"/>
                </a:lnTo>
                <a:lnTo>
                  <a:pt x="184530" y="191642"/>
                </a:lnTo>
                <a:lnTo>
                  <a:pt x="181228" y="192024"/>
                </a:lnTo>
                <a:lnTo>
                  <a:pt x="178053" y="191135"/>
                </a:lnTo>
                <a:lnTo>
                  <a:pt x="175259" y="188975"/>
                </a:lnTo>
                <a:lnTo>
                  <a:pt x="170814" y="185165"/>
                </a:lnTo>
                <a:lnTo>
                  <a:pt x="166623" y="180848"/>
                </a:lnTo>
                <a:lnTo>
                  <a:pt x="163067" y="176529"/>
                </a:lnTo>
                <a:lnTo>
                  <a:pt x="160908" y="173862"/>
                </a:lnTo>
                <a:lnTo>
                  <a:pt x="22605" y="256412"/>
                </a:lnTo>
                <a:lnTo>
                  <a:pt x="430275" y="256412"/>
                </a:lnTo>
                <a:lnTo>
                  <a:pt x="434847" y="254507"/>
                </a:lnTo>
                <a:lnTo>
                  <a:pt x="437895" y="251205"/>
                </a:lnTo>
                <a:lnTo>
                  <a:pt x="441325" y="248030"/>
                </a:lnTo>
                <a:lnTo>
                  <a:pt x="443229" y="243586"/>
                </a:lnTo>
                <a:lnTo>
                  <a:pt x="443229" y="12826"/>
                </a:lnTo>
                <a:lnTo>
                  <a:pt x="441325" y="8508"/>
                </a:lnTo>
                <a:lnTo>
                  <a:pt x="437895" y="5206"/>
                </a:lnTo>
                <a:lnTo>
                  <a:pt x="434847" y="2158"/>
                </a:lnTo>
                <a:lnTo>
                  <a:pt x="430275" y="0"/>
                </a:lnTo>
                <a:lnTo>
                  <a:pt x="22605" y="0"/>
                </a:lnTo>
                <a:lnTo>
                  <a:pt x="147192" y="140462"/>
                </a:lnTo>
                <a:lnTo>
                  <a:pt x="146684" y="136651"/>
                </a:lnTo>
                <a:lnTo>
                  <a:pt x="146557" y="134238"/>
                </a:lnTo>
                <a:lnTo>
                  <a:pt x="146303" y="131444"/>
                </a:lnTo>
                <a:lnTo>
                  <a:pt x="146303" y="124840"/>
                </a:lnTo>
                <a:lnTo>
                  <a:pt x="146557" y="121919"/>
                </a:lnTo>
                <a:lnTo>
                  <a:pt x="146684" y="119252"/>
                </a:lnTo>
                <a:lnTo>
                  <a:pt x="147192" y="115824"/>
                </a:lnTo>
                <a:lnTo>
                  <a:pt x="148843" y="112902"/>
                </a:lnTo>
                <a:lnTo>
                  <a:pt x="153669" y="108965"/>
                </a:lnTo>
                <a:lnTo>
                  <a:pt x="156590" y="107695"/>
                </a:lnTo>
                <a:lnTo>
                  <a:pt x="159765" y="107695"/>
                </a:lnTo>
                <a:lnTo>
                  <a:pt x="162940" y="107314"/>
                </a:lnTo>
                <a:lnTo>
                  <a:pt x="165988" y="104901"/>
                </a:lnTo>
                <a:lnTo>
                  <a:pt x="167004" y="101473"/>
                </a:lnTo>
                <a:lnTo>
                  <a:pt x="165734" y="980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383536" y="4238244"/>
            <a:ext cx="355091" cy="438912"/>
          </a:xfrm>
          <a:custGeom>
            <a:avLst/>
            <a:gdLst/>
            <a:ahLst/>
            <a:cxnLst/>
            <a:rect l="l" t="t" r="r" b="b"/>
            <a:pathLst>
              <a:path w="355091" h="438912">
                <a:moveTo>
                  <a:pt x="355091" y="0"/>
                </a:moveTo>
                <a:lnTo>
                  <a:pt x="9143" y="0"/>
                </a:lnTo>
                <a:lnTo>
                  <a:pt x="40258" y="54990"/>
                </a:lnTo>
                <a:lnTo>
                  <a:pt x="314832" y="54990"/>
                </a:lnTo>
                <a:lnTo>
                  <a:pt x="314832" y="73151"/>
                </a:lnTo>
                <a:lnTo>
                  <a:pt x="40258" y="73151"/>
                </a:lnTo>
                <a:lnTo>
                  <a:pt x="40258" y="54990"/>
                </a:lnTo>
                <a:lnTo>
                  <a:pt x="40258" y="118871"/>
                </a:lnTo>
                <a:lnTo>
                  <a:pt x="314832" y="118871"/>
                </a:lnTo>
                <a:lnTo>
                  <a:pt x="345947" y="438911"/>
                </a:lnTo>
                <a:lnTo>
                  <a:pt x="355091" y="438911"/>
                </a:lnTo>
                <a:lnTo>
                  <a:pt x="355091" y="0"/>
                </a:lnTo>
                <a:close/>
              </a:path>
              <a:path w="355091" h="438912">
                <a:moveTo>
                  <a:pt x="345947" y="438911"/>
                </a:moveTo>
                <a:lnTo>
                  <a:pt x="288163" y="288289"/>
                </a:lnTo>
                <a:lnTo>
                  <a:pt x="288062" y="292944"/>
                </a:lnTo>
                <a:lnTo>
                  <a:pt x="286637" y="306314"/>
                </a:lnTo>
                <a:lnTo>
                  <a:pt x="283605" y="319127"/>
                </a:lnTo>
                <a:lnTo>
                  <a:pt x="279066" y="331277"/>
                </a:lnTo>
                <a:lnTo>
                  <a:pt x="273122" y="342662"/>
                </a:lnTo>
                <a:lnTo>
                  <a:pt x="265876" y="353175"/>
                </a:lnTo>
                <a:lnTo>
                  <a:pt x="257428" y="362711"/>
                </a:lnTo>
                <a:lnTo>
                  <a:pt x="244326" y="373800"/>
                </a:lnTo>
                <a:lnTo>
                  <a:pt x="233484" y="380632"/>
                </a:lnTo>
                <a:lnTo>
                  <a:pt x="221827" y="386132"/>
                </a:lnTo>
                <a:lnTo>
                  <a:pt x="209458" y="390194"/>
                </a:lnTo>
                <a:lnTo>
                  <a:pt x="196484" y="392710"/>
                </a:lnTo>
                <a:lnTo>
                  <a:pt x="183006" y="393572"/>
                </a:lnTo>
                <a:lnTo>
                  <a:pt x="178165" y="393464"/>
                </a:lnTo>
                <a:lnTo>
                  <a:pt x="164796" y="392009"/>
                </a:lnTo>
                <a:lnTo>
                  <a:pt x="152004" y="388944"/>
                </a:lnTo>
                <a:lnTo>
                  <a:pt x="139882" y="384374"/>
                </a:lnTo>
                <a:lnTo>
                  <a:pt x="128523" y="378408"/>
                </a:lnTo>
                <a:lnTo>
                  <a:pt x="118017" y="371151"/>
                </a:lnTo>
                <a:lnTo>
                  <a:pt x="108457" y="362711"/>
                </a:lnTo>
                <a:lnTo>
                  <a:pt x="97406" y="349704"/>
                </a:lnTo>
                <a:lnTo>
                  <a:pt x="90592" y="338883"/>
                </a:lnTo>
                <a:lnTo>
                  <a:pt x="85114" y="327227"/>
                </a:lnTo>
                <a:lnTo>
                  <a:pt x="81076" y="314839"/>
                </a:lnTo>
                <a:lnTo>
                  <a:pt x="9143" y="438911"/>
                </a:lnTo>
                <a:lnTo>
                  <a:pt x="345947" y="438911"/>
                </a:lnTo>
                <a:close/>
              </a:path>
              <a:path w="355091" h="438912">
                <a:moveTo>
                  <a:pt x="9143" y="438911"/>
                </a:moveTo>
                <a:lnTo>
                  <a:pt x="81076" y="314839"/>
                </a:lnTo>
                <a:lnTo>
                  <a:pt x="78579" y="301825"/>
                </a:lnTo>
                <a:lnTo>
                  <a:pt x="77724" y="288289"/>
                </a:lnTo>
                <a:lnTo>
                  <a:pt x="79232" y="270425"/>
                </a:lnTo>
                <a:lnTo>
                  <a:pt x="82259" y="257620"/>
                </a:lnTo>
                <a:lnTo>
                  <a:pt x="86797" y="245467"/>
                </a:lnTo>
                <a:lnTo>
                  <a:pt x="92744" y="234072"/>
                </a:lnTo>
                <a:lnTo>
                  <a:pt x="99999" y="223546"/>
                </a:lnTo>
                <a:lnTo>
                  <a:pt x="108457" y="213994"/>
                </a:lnTo>
                <a:lnTo>
                  <a:pt x="121623" y="202802"/>
                </a:lnTo>
                <a:lnTo>
                  <a:pt x="132441" y="195983"/>
                </a:lnTo>
                <a:lnTo>
                  <a:pt x="144080" y="190508"/>
                </a:lnTo>
                <a:lnTo>
                  <a:pt x="156449" y="186477"/>
                </a:lnTo>
                <a:lnTo>
                  <a:pt x="169455" y="183986"/>
                </a:lnTo>
                <a:lnTo>
                  <a:pt x="183006" y="183133"/>
                </a:lnTo>
                <a:lnTo>
                  <a:pt x="187691" y="183236"/>
                </a:lnTo>
                <a:lnTo>
                  <a:pt x="201007" y="184667"/>
                </a:lnTo>
                <a:lnTo>
                  <a:pt x="213785" y="187707"/>
                </a:lnTo>
                <a:lnTo>
                  <a:pt x="225921" y="192258"/>
                </a:lnTo>
                <a:lnTo>
                  <a:pt x="237310" y="198223"/>
                </a:lnTo>
                <a:lnTo>
                  <a:pt x="247847" y="205501"/>
                </a:lnTo>
                <a:lnTo>
                  <a:pt x="257428" y="213994"/>
                </a:lnTo>
                <a:lnTo>
                  <a:pt x="268425" y="226925"/>
                </a:lnTo>
                <a:lnTo>
                  <a:pt x="275258" y="237751"/>
                </a:lnTo>
                <a:lnTo>
                  <a:pt x="280751" y="249408"/>
                </a:lnTo>
                <a:lnTo>
                  <a:pt x="284800" y="261789"/>
                </a:lnTo>
                <a:lnTo>
                  <a:pt x="287305" y="274786"/>
                </a:lnTo>
                <a:lnTo>
                  <a:pt x="288163" y="288289"/>
                </a:lnTo>
                <a:lnTo>
                  <a:pt x="345947" y="438911"/>
                </a:lnTo>
                <a:lnTo>
                  <a:pt x="314832" y="118871"/>
                </a:lnTo>
                <a:lnTo>
                  <a:pt x="314832" y="137286"/>
                </a:lnTo>
                <a:lnTo>
                  <a:pt x="40258" y="137286"/>
                </a:lnTo>
                <a:lnTo>
                  <a:pt x="40258" y="54990"/>
                </a:lnTo>
                <a:lnTo>
                  <a:pt x="9143" y="0"/>
                </a:lnTo>
                <a:lnTo>
                  <a:pt x="0" y="0"/>
                </a:lnTo>
                <a:lnTo>
                  <a:pt x="0" y="438911"/>
                </a:lnTo>
                <a:lnTo>
                  <a:pt x="9143" y="438911"/>
                </a:lnTo>
                <a:close/>
              </a:path>
              <a:path w="355091" h="438912">
                <a:moveTo>
                  <a:pt x="239013" y="293115"/>
                </a:moveTo>
                <a:lnTo>
                  <a:pt x="239013" y="289178"/>
                </a:lnTo>
                <a:lnTo>
                  <a:pt x="235838" y="285749"/>
                </a:lnTo>
                <a:lnTo>
                  <a:pt x="184912" y="285749"/>
                </a:lnTo>
                <a:lnTo>
                  <a:pt x="184912" y="224789"/>
                </a:lnTo>
                <a:lnTo>
                  <a:pt x="181609" y="221487"/>
                </a:lnTo>
                <a:lnTo>
                  <a:pt x="173355" y="221487"/>
                </a:lnTo>
                <a:lnTo>
                  <a:pt x="170052" y="224789"/>
                </a:lnTo>
                <a:lnTo>
                  <a:pt x="170052" y="297306"/>
                </a:lnTo>
                <a:lnTo>
                  <a:pt x="173355" y="300735"/>
                </a:lnTo>
                <a:lnTo>
                  <a:pt x="235838" y="300735"/>
                </a:lnTo>
                <a:lnTo>
                  <a:pt x="239013" y="297306"/>
                </a:lnTo>
                <a:lnTo>
                  <a:pt x="239013" y="29311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423795" y="4366323"/>
            <a:ext cx="274574" cy="0"/>
          </a:xfrm>
          <a:custGeom>
            <a:avLst/>
            <a:gdLst/>
            <a:ahLst/>
            <a:cxnLst/>
            <a:rect l="l" t="t" r="r" b="b"/>
            <a:pathLst>
              <a:path w="274574">
                <a:moveTo>
                  <a:pt x="0" y="0"/>
                </a:moveTo>
                <a:lnTo>
                  <a:pt x="274574" y="0"/>
                </a:lnTo>
              </a:path>
            </a:pathLst>
          </a:custGeom>
          <a:ln w="1968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423795" y="4302315"/>
            <a:ext cx="274574" cy="0"/>
          </a:xfrm>
          <a:custGeom>
            <a:avLst/>
            <a:gdLst/>
            <a:ahLst/>
            <a:cxnLst/>
            <a:rect l="l" t="t" r="r" b="b"/>
            <a:pathLst>
              <a:path w="274574">
                <a:moveTo>
                  <a:pt x="0" y="0"/>
                </a:moveTo>
                <a:lnTo>
                  <a:pt x="274574" y="0"/>
                </a:lnTo>
              </a:path>
            </a:pathLst>
          </a:custGeom>
          <a:ln w="1943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406741" y="4113276"/>
            <a:ext cx="1791557" cy="1903333"/>
          </a:xfrm>
          <a:custGeom>
            <a:avLst/>
            <a:gdLst/>
            <a:ahLst/>
            <a:cxnLst/>
            <a:rect l="l" t="t" r="r" b="b"/>
            <a:pathLst>
              <a:path w="1791557" h="1903333">
                <a:moveTo>
                  <a:pt x="247808" y="1664296"/>
                </a:moveTo>
                <a:lnTo>
                  <a:pt x="300762" y="1708888"/>
                </a:lnTo>
                <a:lnTo>
                  <a:pt x="356763" y="1748892"/>
                </a:lnTo>
                <a:lnTo>
                  <a:pt x="415486" y="1784306"/>
                </a:lnTo>
                <a:lnTo>
                  <a:pt x="476606" y="1815124"/>
                </a:lnTo>
                <a:lnTo>
                  <a:pt x="539797" y="1841344"/>
                </a:lnTo>
                <a:lnTo>
                  <a:pt x="604733" y="1862962"/>
                </a:lnTo>
                <a:lnTo>
                  <a:pt x="671088" y="1879973"/>
                </a:lnTo>
                <a:lnTo>
                  <a:pt x="738536" y="1892375"/>
                </a:lnTo>
                <a:lnTo>
                  <a:pt x="806752" y="1900162"/>
                </a:lnTo>
                <a:lnTo>
                  <a:pt x="875410" y="1903333"/>
                </a:lnTo>
                <a:lnTo>
                  <a:pt x="944185" y="1901881"/>
                </a:lnTo>
                <a:lnTo>
                  <a:pt x="1012750" y="1895805"/>
                </a:lnTo>
                <a:lnTo>
                  <a:pt x="1080779" y="1885100"/>
                </a:lnTo>
                <a:lnTo>
                  <a:pt x="1147947" y="1869762"/>
                </a:lnTo>
                <a:lnTo>
                  <a:pt x="1213929" y="1849787"/>
                </a:lnTo>
                <a:lnTo>
                  <a:pt x="1278398" y="1825173"/>
                </a:lnTo>
                <a:lnTo>
                  <a:pt x="1341029" y="1795914"/>
                </a:lnTo>
                <a:lnTo>
                  <a:pt x="1401495" y="1762007"/>
                </a:lnTo>
                <a:lnTo>
                  <a:pt x="1459472" y="1723449"/>
                </a:lnTo>
                <a:lnTo>
                  <a:pt x="1514633" y="1680235"/>
                </a:lnTo>
                <a:lnTo>
                  <a:pt x="1565745" y="1633336"/>
                </a:lnTo>
                <a:lnTo>
                  <a:pt x="1611672" y="1583783"/>
                </a:lnTo>
                <a:lnTo>
                  <a:pt x="1652406" y="1531864"/>
                </a:lnTo>
                <a:lnTo>
                  <a:pt x="1687942" y="1477865"/>
                </a:lnTo>
                <a:lnTo>
                  <a:pt x="1718270" y="1422073"/>
                </a:lnTo>
                <a:lnTo>
                  <a:pt x="1743384" y="1364775"/>
                </a:lnTo>
                <a:lnTo>
                  <a:pt x="1763277" y="1306259"/>
                </a:lnTo>
                <a:lnTo>
                  <a:pt x="1777942" y="1246812"/>
                </a:lnTo>
                <a:lnTo>
                  <a:pt x="1787371" y="1186720"/>
                </a:lnTo>
                <a:lnTo>
                  <a:pt x="1791557" y="1126270"/>
                </a:lnTo>
                <a:lnTo>
                  <a:pt x="1790493" y="1065751"/>
                </a:lnTo>
                <a:lnTo>
                  <a:pt x="1784171" y="1005448"/>
                </a:lnTo>
                <a:lnTo>
                  <a:pt x="1772585" y="945649"/>
                </a:lnTo>
                <a:lnTo>
                  <a:pt x="1755726" y="886641"/>
                </a:lnTo>
                <a:lnTo>
                  <a:pt x="1733589" y="828711"/>
                </a:lnTo>
                <a:lnTo>
                  <a:pt x="1706166" y="772145"/>
                </a:lnTo>
                <a:lnTo>
                  <a:pt x="1673448" y="717232"/>
                </a:lnTo>
                <a:lnTo>
                  <a:pt x="1635430" y="664259"/>
                </a:lnTo>
                <a:lnTo>
                  <a:pt x="1592104" y="613511"/>
                </a:lnTo>
                <a:lnTo>
                  <a:pt x="1543462" y="565276"/>
                </a:lnTo>
                <a:lnTo>
                  <a:pt x="924210" y="0"/>
                </a:lnTo>
                <a:lnTo>
                  <a:pt x="276637" y="549275"/>
                </a:lnTo>
                <a:lnTo>
                  <a:pt x="225580" y="596242"/>
                </a:lnTo>
                <a:lnTo>
                  <a:pt x="179701" y="645856"/>
                </a:lnTo>
                <a:lnTo>
                  <a:pt x="139010" y="697830"/>
                </a:lnTo>
                <a:lnTo>
                  <a:pt x="103512" y="751877"/>
                </a:lnTo>
                <a:lnTo>
                  <a:pt x="73215" y="807709"/>
                </a:lnTo>
                <a:lnTo>
                  <a:pt x="48126" y="865040"/>
                </a:lnTo>
                <a:lnTo>
                  <a:pt x="28253" y="923582"/>
                </a:lnTo>
                <a:lnTo>
                  <a:pt x="13603" y="983049"/>
                </a:lnTo>
                <a:lnTo>
                  <a:pt x="4183" y="1043154"/>
                </a:lnTo>
                <a:lnTo>
                  <a:pt x="0" y="1103609"/>
                </a:lnTo>
                <a:lnTo>
                  <a:pt x="1061" y="1164128"/>
                </a:lnTo>
                <a:lnTo>
                  <a:pt x="7374" y="1224423"/>
                </a:lnTo>
                <a:lnTo>
                  <a:pt x="18946" y="1284207"/>
                </a:lnTo>
                <a:lnTo>
                  <a:pt x="35784" y="1343194"/>
                </a:lnTo>
                <a:lnTo>
                  <a:pt x="57896" y="1401097"/>
                </a:lnTo>
                <a:lnTo>
                  <a:pt x="85288" y="1457628"/>
                </a:lnTo>
                <a:lnTo>
                  <a:pt x="117968" y="1512501"/>
                </a:lnTo>
                <a:lnTo>
                  <a:pt x="155943" y="1565427"/>
                </a:lnTo>
                <a:lnTo>
                  <a:pt x="199221" y="1616122"/>
                </a:lnTo>
                <a:lnTo>
                  <a:pt x="247808" y="1664296"/>
                </a:lnTo>
                <a:close/>
              </a:path>
            </a:pathLst>
          </a:custGeom>
          <a:solidFill>
            <a:srgbClr val="66B0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395216" y="3803904"/>
            <a:ext cx="933831" cy="1453514"/>
          </a:xfrm>
          <a:custGeom>
            <a:avLst/>
            <a:gdLst/>
            <a:ahLst/>
            <a:cxnLst/>
            <a:rect l="l" t="t" r="r" b="b"/>
            <a:pathLst>
              <a:path w="933831" h="1453514">
                <a:moveTo>
                  <a:pt x="10541" y="1453515"/>
                </a:moveTo>
                <a:lnTo>
                  <a:pt x="10255" y="1440838"/>
                </a:lnTo>
                <a:lnTo>
                  <a:pt x="10160" y="1419225"/>
                </a:lnTo>
                <a:lnTo>
                  <a:pt x="10545" y="1406473"/>
                </a:lnTo>
                <a:lnTo>
                  <a:pt x="11192" y="1393743"/>
                </a:lnTo>
                <a:lnTo>
                  <a:pt x="12058" y="1381056"/>
                </a:lnTo>
                <a:lnTo>
                  <a:pt x="13099" y="1368433"/>
                </a:lnTo>
                <a:lnTo>
                  <a:pt x="13970" y="1359027"/>
                </a:lnTo>
                <a:lnTo>
                  <a:pt x="14732" y="1351280"/>
                </a:lnTo>
                <a:lnTo>
                  <a:pt x="16806" y="1335141"/>
                </a:lnTo>
                <a:lnTo>
                  <a:pt x="18668" y="1322557"/>
                </a:lnTo>
                <a:lnTo>
                  <a:pt x="20727" y="1310000"/>
                </a:lnTo>
                <a:lnTo>
                  <a:pt x="23010" y="1297497"/>
                </a:lnTo>
                <a:lnTo>
                  <a:pt x="25544" y="1285075"/>
                </a:lnTo>
                <a:lnTo>
                  <a:pt x="26035" y="1282827"/>
                </a:lnTo>
                <a:lnTo>
                  <a:pt x="27178" y="1277366"/>
                </a:lnTo>
                <a:lnTo>
                  <a:pt x="28321" y="1271905"/>
                </a:lnTo>
                <a:lnTo>
                  <a:pt x="29463" y="1266444"/>
                </a:lnTo>
                <a:lnTo>
                  <a:pt x="31496" y="1259078"/>
                </a:lnTo>
                <a:lnTo>
                  <a:pt x="33400" y="1252093"/>
                </a:lnTo>
                <a:lnTo>
                  <a:pt x="35306" y="1244727"/>
                </a:lnTo>
                <a:lnTo>
                  <a:pt x="36957" y="1238504"/>
                </a:lnTo>
                <a:lnTo>
                  <a:pt x="38862" y="1232281"/>
                </a:lnTo>
                <a:lnTo>
                  <a:pt x="40386" y="1226058"/>
                </a:lnTo>
                <a:lnTo>
                  <a:pt x="43180" y="1219073"/>
                </a:lnTo>
                <a:lnTo>
                  <a:pt x="45085" y="1211707"/>
                </a:lnTo>
                <a:lnTo>
                  <a:pt x="47371" y="1204595"/>
                </a:lnTo>
                <a:lnTo>
                  <a:pt x="49275" y="1199261"/>
                </a:lnTo>
                <a:lnTo>
                  <a:pt x="51308" y="1193800"/>
                </a:lnTo>
                <a:lnTo>
                  <a:pt x="53212" y="1188339"/>
                </a:lnTo>
                <a:lnTo>
                  <a:pt x="57545" y="1176505"/>
                </a:lnTo>
                <a:lnTo>
                  <a:pt x="62212" y="1164671"/>
                </a:lnTo>
                <a:lnTo>
                  <a:pt x="66421" y="1154430"/>
                </a:lnTo>
                <a:lnTo>
                  <a:pt x="67945" y="1150239"/>
                </a:lnTo>
                <a:lnTo>
                  <a:pt x="69976" y="1145921"/>
                </a:lnTo>
                <a:lnTo>
                  <a:pt x="71882" y="1141603"/>
                </a:lnTo>
                <a:lnTo>
                  <a:pt x="77249" y="1130083"/>
                </a:lnTo>
                <a:lnTo>
                  <a:pt x="82693" y="1118662"/>
                </a:lnTo>
                <a:lnTo>
                  <a:pt x="88289" y="1107288"/>
                </a:lnTo>
                <a:lnTo>
                  <a:pt x="93599" y="1096899"/>
                </a:lnTo>
                <a:lnTo>
                  <a:pt x="95123" y="1093470"/>
                </a:lnTo>
                <a:lnTo>
                  <a:pt x="101185" y="1082383"/>
                </a:lnTo>
                <a:lnTo>
                  <a:pt x="107485" y="1071383"/>
                </a:lnTo>
                <a:lnTo>
                  <a:pt x="114000" y="1060469"/>
                </a:lnTo>
                <a:lnTo>
                  <a:pt x="120708" y="1049642"/>
                </a:lnTo>
                <a:lnTo>
                  <a:pt x="127585" y="1038902"/>
                </a:lnTo>
                <a:lnTo>
                  <a:pt x="128524" y="1037463"/>
                </a:lnTo>
                <a:lnTo>
                  <a:pt x="130175" y="1034669"/>
                </a:lnTo>
                <a:lnTo>
                  <a:pt x="131699" y="1032383"/>
                </a:lnTo>
                <a:lnTo>
                  <a:pt x="133604" y="1029716"/>
                </a:lnTo>
                <a:lnTo>
                  <a:pt x="140690" y="1019237"/>
                </a:lnTo>
                <a:lnTo>
                  <a:pt x="147999" y="1008895"/>
                </a:lnTo>
                <a:lnTo>
                  <a:pt x="155496" y="998657"/>
                </a:lnTo>
                <a:lnTo>
                  <a:pt x="163149" y="988491"/>
                </a:lnTo>
                <a:lnTo>
                  <a:pt x="170926" y="978364"/>
                </a:lnTo>
                <a:lnTo>
                  <a:pt x="172466" y="976376"/>
                </a:lnTo>
                <a:lnTo>
                  <a:pt x="175133" y="972947"/>
                </a:lnTo>
                <a:lnTo>
                  <a:pt x="177546" y="969772"/>
                </a:lnTo>
                <a:lnTo>
                  <a:pt x="180594" y="966724"/>
                </a:lnTo>
                <a:lnTo>
                  <a:pt x="188531" y="956926"/>
                </a:lnTo>
                <a:lnTo>
                  <a:pt x="196661" y="947224"/>
                </a:lnTo>
                <a:lnTo>
                  <a:pt x="204987" y="937631"/>
                </a:lnTo>
                <a:lnTo>
                  <a:pt x="213515" y="928164"/>
                </a:lnTo>
                <a:lnTo>
                  <a:pt x="222250" y="918837"/>
                </a:lnTo>
                <a:lnTo>
                  <a:pt x="225298" y="915670"/>
                </a:lnTo>
                <a:lnTo>
                  <a:pt x="227964" y="913384"/>
                </a:lnTo>
                <a:lnTo>
                  <a:pt x="230759" y="910717"/>
                </a:lnTo>
                <a:lnTo>
                  <a:pt x="251145" y="890308"/>
                </a:lnTo>
                <a:lnTo>
                  <a:pt x="269769" y="873004"/>
                </a:lnTo>
                <a:lnTo>
                  <a:pt x="933831" y="308737"/>
                </a:lnTo>
                <a:lnTo>
                  <a:pt x="924051" y="0"/>
                </a:lnTo>
                <a:lnTo>
                  <a:pt x="276606" y="549402"/>
                </a:lnTo>
                <a:lnTo>
                  <a:pt x="257439" y="566295"/>
                </a:lnTo>
                <a:lnTo>
                  <a:pt x="238855" y="583617"/>
                </a:lnTo>
                <a:lnTo>
                  <a:pt x="220599" y="601980"/>
                </a:lnTo>
                <a:lnTo>
                  <a:pt x="217932" y="604266"/>
                </a:lnTo>
                <a:lnTo>
                  <a:pt x="215646" y="606933"/>
                </a:lnTo>
                <a:lnTo>
                  <a:pt x="206598" y="616332"/>
                </a:lnTo>
                <a:lnTo>
                  <a:pt x="197864" y="625705"/>
                </a:lnTo>
                <a:lnTo>
                  <a:pt x="189407" y="635110"/>
                </a:lnTo>
                <a:lnTo>
                  <a:pt x="181194" y="644599"/>
                </a:lnTo>
                <a:lnTo>
                  <a:pt x="173188" y="654229"/>
                </a:lnTo>
                <a:lnTo>
                  <a:pt x="170561" y="657479"/>
                </a:lnTo>
                <a:lnTo>
                  <a:pt x="167767" y="660654"/>
                </a:lnTo>
                <a:lnTo>
                  <a:pt x="165100" y="664210"/>
                </a:lnTo>
                <a:lnTo>
                  <a:pt x="162433" y="667258"/>
                </a:lnTo>
                <a:lnTo>
                  <a:pt x="154469" y="677370"/>
                </a:lnTo>
                <a:lnTo>
                  <a:pt x="146769" y="687567"/>
                </a:lnTo>
                <a:lnTo>
                  <a:pt x="139317" y="697848"/>
                </a:lnTo>
                <a:lnTo>
                  <a:pt x="132096" y="708212"/>
                </a:lnTo>
                <a:lnTo>
                  <a:pt x="125090" y="718660"/>
                </a:lnTo>
                <a:lnTo>
                  <a:pt x="121538" y="723265"/>
                </a:lnTo>
                <a:lnTo>
                  <a:pt x="120396" y="725932"/>
                </a:lnTo>
                <a:lnTo>
                  <a:pt x="118491" y="728726"/>
                </a:lnTo>
                <a:lnTo>
                  <a:pt x="111514" y="739486"/>
                </a:lnTo>
                <a:lnTo>
                  <a:pt x="104752" y="750334"/>
                </a:lnTo>
                <a:lnTo>
                  <a:pt x="98244" y="761269"/>
                </a:lnTo>
                <a:lnTo>
                  <a:pt x="92029" y="772291"/>
                </a:lnTo>
                <a:lnTo>
                  <a:pt x="86148" y="783400"/>
                </a:lnTo>
                <a:lnTo>
                  <a:pt x="84328" y="786257"/>
                </a:lnTo>
                <a:lnTo>
                  <a:pt x="83566" y="787781"/>
                </a:lnTo>
                <a:lnTo>
                  <a:pt x="77518" y="799126"/>
                </a:lnTo>
                <a:lnTo>
                  <a:pt x="71873" y="810544"/>
                </a:lnTo>
                <a:lnTo>
                  <a:pt x="66544" y="822011"/>
                </a:lnTo>
                <a:lnTo>
                  <a:pt x="61722" y="832866"/>
                </a:lnTo>
                <a:lnTo>
                  <a:pt x="59817" y="837184"/>
                </a:lnTo>
                <a:lnTo>
                  <a:pt x="58293" y="841502"/>
                </a:lnTo>
                <a:lnTo>
                  <a:pt x="56261" y="845693"/>
                </a:lnTo>
                <a:lnTo>
                  <a:pt x="51555" y="857541"/>
                </a:lnTo>
                <a:lnTo>
                  <a:pt x="47004" y="869390"/>
                </a:lnTo>
                <a:lnTo>
                  <a:pt x="43180" y="879602"/>
                </a:lnTo>
                <a:lnTo>
                  <a:pt x="42291" y="882269"/>
                </a:lnTo>
                <a:lnTo>
                  <a:pt x="40767" y="884682"/>
                </a:lnTo>
                <a:lnTo>
                  <a:pt x="40005" y="887730"/>
                </a:lnTo>
                <a:lnTo>
                  <a:pt x="39243" y="890397"/>
                </a:lnTo>
                <a:lnTo>
                  <a:pt x="38481" y="892810"/>
                </a:lnTo>
                <a:lnTo>
                  <a:pt x="37337" y="895858"/>
                </a:lnTo>
                <a:lnTo>
                  <a:pt x="34925" y="902843"/>
                </a:lnTo>
                <a:lnTo>
                  <a:pt x="32638" y="909955"/>
                </a:lnTo>
                <a:lnTo>
                  <a:pt x="30734" y="916940"/>
                </a:lnTo>
                <a:lnTo>
                  <a:pt x="28701" y="923544"/>
                </a:lnTo>
                <a:lnTo>
                  <a:pt x="26797" y="929767"/>
                </a:lnTo>
                <a:lnTo>
                  <a:pt x="24892" y="935990"/>
                </a:lnTo>
                <a:lnTo>
                  <a:pt x="22860" y="942975"/>
                </a:lnTo>
                <a:lnTo>
                  <a:pt x="21336" y="950341"/>
                </a:lnTo>
                <a:lnTo>
                  <a:pt x="19812" y="957707"/>
                </a:lnTo>
                <a:lnTo>
                  <a:pt x="18669" y="961644"/>
                </a:lnTo>
                <a:lnTo>
                  <a:pt x="17525" y="965454"/>
                </a:lnTo>
                <a:lnTo>
                  <a:pt x="16256" y="969772"/>
                </a:lnTo>
                <a:lnTo>
                  <a:pt x="16256" y="972947"/>
                </a:lnTo>
                <a:lnTo>
                  <a:pt x="15875" y="974090"/>
                </a:lnTo>
                <a:lnTo>
                  <a:pt x="13325" y="986567"/>
                </a:lnTo>
                <a:lnTo>
                  <a:pt x="11001" y="999114"/>
                </a:lnTo>
                <a:lnTo>
                  <a:pt x="8895" y="1011687"/>
                </a:lnTo>
                <a:lnTo>
                  <a:pt x="7001" y="1024242"/>
                </a:lnTo>
                <a:lnTo>
                  <a:pt x="5316" y="1036732"/>
                </a:lnTo>
                <a:lnTo>
                  <a:pt x="4699" y="1040511"/>
                </a:lnTo>
                <a:lnTo>
                  <a:pt x="4318" y="1044067"/>
                </a:lnTo>
                <a:lnTo>
                  <a:pt x="4318" y="1047877"/>
                </a:lnTo>
                <a:lnTo>
                  <a:pt x="3937" y="1049909"/>
                </a:lnTo>
                <a:lnTo>
                  <a:pt x="2737" y="1062587"/>
                </a:lnTo>
                <a:lnTo>
                  <a:pt x="1726" y="1075265"/>
                </a:lnTo>
                <a:lnTo>
                  <a:pt x="961" y="1087943"/>
                </a:lnTo>
                <a:lnTo>
                  <a:pt x="497" y="1100621"/>
                </a:lnTo>
                <a:lnTo>
                  <a:pt x="381" y="1110488"/>
                </a:lnTo>
                <a:lnTo>
                  <a:pt x="0" y="1113663"/>
                </a:lnTo>
                <a:lnTo>
                  <a:pt x="26" y="1126351"/>
                </a:lnTo>
                <a:lnTo>
                  <a:pt x="215" y="1139084"/>
                </a:lnTo>
                <a:lnTo>
                  <a:pt x="381" y="1144397"/>
                </a:lnTo>
                <a:lnTo>
                  <a:pt x="10541" y="1453515"/>
                </a:lnTo>
                <a:close/>
              </a:path>
            </a:pathLst>
          </a:custGeom>
          <a:solidFill>
            <a:srgbClr val="245F7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320284" y="3803904"/>
            <a:ext cx="877442" cy="1394078"/>
          </a:xfrm>
          <a:custGeom>
            <a:avLst/>
            <a:gdLst/>
            <a:ahLst/>
            <a:cxnLst/>
            <a:rect l="l" t="t" r="r" b="b"/>
            <a:pathLst>
              <a:path w="877442" h="1394078">
                <a:moveTo>
                  <a:pt x="832798" y="890004"/>
                </a:moveTo>
                <a:lnTo>
                  <a:pt x="812636" y="835897"/>
                </a:lnTo>
                <a:lnTo>
                  <a:pt x="787871" y="782939"/>
                </a:lnTo>
                <a:lnTo>
                  <a:pt x="758489" y="731369"/>
                </a:lnTo>
                <a:lnTo>
                  <a:pt x="742063" y="706180"/>
                </a:lnTo>
                <a:lnTo>
                  <a:pt x="724479" y="681428"/>
                </a:lnTo>
                <a:lnTo>
                  <a:pt x="705734" y="657143"/>
                </a:lnTo>
                <a:lnTo>
                  <a:pt x="685828" y="633356"/>
                </a:lnTo>
                <a:lnTo>
                  <a:pt x="664759" y="610095"/>
                </a:lnTo>
                <a:lnTo>
                  <a:pt x="642525" y="587392"/>
                </a:lnTo>
                <a:lnTo>
                  <a:pt x="619125" y="565277"/>
                </a:lnTo>
                <a:lnTo>
                  <a:pt x="0" y="0"/>
                </a:lnTo>
                <a:lnTo>
                  <a:pt x="9778" y="308610"/>
                </a:lnTo>
                <a:lnTo>
                  <a:pt x="629285" y="873887"/>
                </a:lnTo>
                <a:lnTo>
                  <a:pt x="652633" y="896002"/>
                </a:lnTo>
                <a:lnTo>
                  <a:pt x="674826" y="918706"/>
                </a:lnTo>
                <a:lnTo>
                  <a:pt x="695864" y="941967"/>
                </a:lnTo>
                <a:lnTo>
                  <a:pt x="715748" y="965757"/>
                </a:lnTo>
                <a:lnTo>
                  <a:pt x="734478" y="990046"/>
                </a:lnTo>
                <a:lnTo>
                  <a:pt x="752055" y="1014804"/>
                </a:lnTo>
                <a:lnTo>
                  <a:pt x="768480" y="1040001"/>
                </a:lnTo>
                <a:lnTo>
                  <a:pt x="783753" y="1065608"/>
                </a:lnTo>
                <a:lnTo>
                  <a:pt x="797875" y="1091595"/>
                </a:lnTo>
                <a:lnTo>
                  <a:pt x="810847" y="1117933"/>
                </a:lnTo>
                <a:lnTo>
                  <a:pt x="822669" y="1144592"/>
                </a:lnTo>
                <a:lnTo>
                  <a:pt x="833342" y="1171542"/>
                </a:lnTo>
                <a:lnTo>
                  <a:pt x="842867" y="1198754"/>
                </a:lnTo>
                <a:lnTo>
                  <a:pt x="851244" y="1226198"/>
                </a:lnTo>
                <a:lnTo>
                  <a:pt x="858474" y="1253845"/>
                </a:lnTo>
                <a:lnTo>
                  <a:pt x="864558" y="1281664"/>
                </a:lnTo>
                <a:lnTo>
                  <a:pt x="869496" y="1309627"/>
                </a:lnTo>
                <a:lnTo>
                  <a:pt x="873289" y="1337703"/>
                </a:lnTo>
                <a:lnTo>
                  <a:pt x="875937" y="1365864"/>
                </a:lnTo>
                <a:lnTo>
                  <a:pt x="877442" y="1394079"/>
                </a:lnTo>
                <a:lnTo>
                  <a:pt x="867282" y="1084961"/>
                </a:lnTo>
                <a:lnTo>
                  <a:pt x="865780" y="1056818"/>
                </a:lnTo>
                <a:lnTo>
                  <a:pt x="863139" y="1028723"/>
                </a:lnTo>
                <a:lnTo>
                  <a:pt x="859358" y="1000705"/>
                </a:lnTo>
                <a:lnTo>
                  <a:pt x="854434" y="972794"/>
                </a:lnTo>
                <a:lnTo>
                  <a:pt x="848367" y="945020"/>
                </a:lnTo>
                <a:lnTo>
                  <a:pt x="841156" y="917414"/>
                </a:lnTo>
                <a:lnTo>
                  <a:pt x="832798" y="890004"/>
                </a:lnTo>
                <a:close/>
              </a:path>
            </a:pathLst>
          </a:custGeom>
          <a:solidFill>
            <a:srgbClr val="388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082540" y="4634483"/>
            <a:ext cx="443230" cy="283464"/>
          </a:xfrm>
          <a:custGeom>
            <a:avLst/>
            <a:gdLst/>
            <a:ahLst/>
            <a:cxnLst/>
            <a:rect l="l" t="t" r="r" b="b"/>
            <a:pathLst>
              <a:path w="443230" h="283464">
                <a:moveTo>
                  <a:pt x="160527" y="164338"/>
                </a:moveTo>
                <a:lnTo>
                  <a:pt x="161925" y="161290"/>
                </a:lnTo>
                <a:lnTo>
                  <a:pt x="164464" y="158877"/>
                </a:lnTo>
                <a:lnTo>
                  <a:pt x="166370" y="155829"/>
                </a:lnTo>
                <a:lnTo>
                  <a:pt x="165988" y="152273"/>
                </a:lnTo>
                <a:lnTo>
                  <a:pt x="163830" y="149352"/>
                </a:lnTo>
                <a:lnTo>
                  <a:pt x="160400" y="148463"/>
                </a:lnTo>
                <a:lnTo>
                  <a:pt x="157480" y="148463"/>
                </a:lnTo>
                <a:lnTo>
                  <a:pt x="154305" y="147320"/>
                </a:lnTo>
                <a:lnTo>
                  <a:pt x="151892" y="145542"/>
                </a:lnTo>
                <a:lnTo>
                  <a:pt x="149225" y="143510"/>
                </a:lnTo>
                <a:lnTo>
                  <a:pt x="147193" y="140462"/>
                </a:lnTo>
                <a:lnTo>
                  <a:pt x="22606" y="0"/>
                </a:lnTo>
                <a:lnTo>
                  <a:pt x="17780" y="0"/>
                </a:lnTo>
                <a:lnTo>
                  <a:pt x="13208" y="2032"/>
                </a:lnTo>
                <a:lnTo>
                  <a:pt x="10160" y="5207"/>
                </a:lnTo>
                <a:lnTo>
                  <a:pt x="6731" y="8509"/>
                </a:lnTo>
                <a:lnTo>
                  <a:pt x="4825" y="12827"/>
                </a:lnTo>
                <a:lnTo>
                  <a:pt x="4825" y="243586"/>
                </a:lnTo>
                <a:lnTo>
                  <a:pt x="6731" y="248031"/>
                </a:lnTo>
                <a:lnTo>
                  <a:pt x="10160" y="251206"/>
                </a:lnTo>
                <a:lnTo>
                  <a:pt x="13208" y="254508"/>
                </a:lnTo>
                <a:lnTo>
                  <a:pt x="17780" y="256413"/>
                </a:lnTo>
                <a:lnTo>
                  <a:pt x="22606" y="256413"/>
                </a:lnTo>
                <a:lnTo>
                  <a:pt x="160909" y="173863"/>
                </a:lnTo>
                <a:lnTo>
                  <a:pt x="160147" y="170561"/>
                </a:lnTo>
                <a:lnTo>
                  <a:pt x="160400" y="167386"/>
                </a:lnTo>
                <a:lnTo>
                  <a:pt x="160527" y="164338"/>
                </a:lnTo>
                <a:close/>
              </a:path>
              <a:path w="443230" h="283464">
                <a:moveTo>
                  <a:pt x="448056" y="274320"/>
                </a:moveTo>
                <a:lnTo>
                  <a:pt x="448056" y="269367"/>
                </a:lnTo>
                <a:lnTo>
                  <a:pt x="444119" y="265430"/>
                </a:lnTo>
                <a:lnTo>
                  <a:pt x="4190" y="265430"/>
                </a:lnTo>
                <a:lnTo>
                  <a:pt x="0" y="269367"/>
                </a:lnTo>
                <a:lnTo>
                  <a:pt x="0" y="279527"/>
                </a:lnTo>
                <a:lnTo>
                  <a:pt x="4190" y="283464"/>
                </a:lnTo>
                <a:lnTo>
                  <a:pt x="444119" y="283464"/>
                </a:lnTo>
                <a:lnTo>
                  <a:pt x="448056" y="279527"/>
                </a:lnTo>
                <a:lnTo>
                  <a:pt x="448056" y="274320"/>
                </a:lnTo>
                <a:close/>
              </a:path>
              <a:path w="443230" h="283464">
                <a:moveTo>
                  <a:pt x="256159" y="128397"/>
                </a:moveTo>
                <a:lnTo>
                  <a:pt x="256159" y="119507"/>
                </a:lnTo>
                <a:lnTo>
                  <a:pt x="252602" y="111506"/>
                </a:lnTo>
                <a:lnTo>
                  <a:pt x="246761" y="105664"/>
                </a:lnTo>
                <a:lnTo>
                  <a:pt x="241046" y="99949"/>
                </a:lnTo>
                <a:lnTo>
                  <a:pt x="232918" y="96266"/>
                </a:lnTo>
                <a:lnTo>
                  <a:pt x="215264" y="96266"/>
                </a:lnTo>
                <a:lnTo>
                  <a:pt x="207137" y="99949"/>
                </a:lnTo>
                <a:lnTo>
                  <a:pt x="201549" y="105664"/>
                </a:lnTo>
                <a:lnTo>
                  <a:pt x="195707" y="111506"/>
                </a:lnTo>
                <a:lnTo>
                  <a:pt x="192024" y="119507"/>
                </a:lnTo>
                <a:lnTo>
                  <a:pt x="192024" y="137287"/>
                </a:lnTo>
                <a:lnTo>
                  <a:pt x="195707" y="145415"/>
                </a:lnTo>
                <a:lnTo>
                  <a:pt x="201549" y="151003"/>
                </a:lnTo>
                <a:lnTo>
                  <a:pt x="207137" y="156718"/>
                </a:lnTo>
                <a:lnTo>
                  <a:pt x="215264" y="160274"/>
                </a:lnTo>
                <a:lnTo>
                  <a:pt x="232918" y="160274"/>
                </a:lnTo>
                <a:lnTo>
                  <a:pt x="241046" y="156718"/>
                </a:lnTo>
                <a:lnTo>
                  <a:pt x="246761" y="151003"/>
                </a:lnTo>
                <a:lnTo>
                  <a:pt x="252602" y="145415"/>
                </a:lnTo>
                <a:lnTo>
                  <a:pt x="256159" y="137287"/>
                </a:lnTo>
                <a:lnTo>
                  <a:pt x="256159" y="128397"/>
                </a:lnTo>
                <a:close/>
              </a:path>
              <a:path w="443230" h="283464">
                <a:moveTo>
                  <a:pt x="165735" y="98044"/>
                </a:moveTo>
                <a:lnTo>
                  <a:pt x="162306" y="94869"/>
                </a:lnTo>
                <a:lnTo>
                  <a:pt x="160909" y="91821"/>
                </a:lnTo>
                <a:lnTo>
                  <a:pt x="160527" y="88519"/>
                </a:lnTo>
                <a:lnTo>
                  <a:pt x="160400" y="85471"/>
                </a:lnTo>
                <a:lnTo>
                  <a:pt x="161289" y="82042"/>
                </a:lnTo>
                <a:lnTo>
                  <a:pt x="163449" y="79502"/>
                </a:lnTo>
                <a:lnTo>
                  <a:pt x="167259" y="75057"/>
                </a:lnTo>
                <a:lnTo>
                  <a:pt x="171576" y="70739"/>
                </a:lnTo>
                <a:lnTo>
                  <a:pt x="176022" y="67056"/>
                </a:lnTo>
                <a:lnTo>
                  <a:pt x="178688" y="64897"/>
                </a:lnTo>
                <a:lnTo>
                  <a:pt x="181990" y="64008"/>
                </a:lnTo>
                <a:lnTo>
                  <a:pt x="185038" y="64262"/>
                </a:lnTo>
                <a:lnTo>
                  <a:pt x="188340" y="64516"/>
                </a:lnTo>
                <a:lnTo>
                  <a:pt x="191388" y="66040"/>
                </a:lnTo>
                <a:lnTo>
                  <a:pt x="193548" y="68580"/>
                </a:lnTo>
                <a:lnTo>
                  <a:pt x="196723" y="70104"/>
                </a:lnTo>
                <a:lnTo>
                  <a:pt x="200406" y="70104"/>
                </a:lnTo>
                <a:lnTo>
                  <a:pt x="203073" y="67818"/>
                </a:lnTo>
                <a:lnTo>
                  <a:pt x="204088" y="64262"/>
                </a:lnTo>
                <a:lnTo>
                  <a:pt x="203962" y="60833"/>
                </a:lnTo>
                <a:lnTo>
                  <a:pt x="205232" y="57531"/>
                </a:lnTo>
                <a:lnTo>
                  <a:pt x="209296" y="52832"/>
                </a:lnTo>
                <a:lnTo>
                  <a:pt x="212217" y="51181"/>
                </a:lnTo>
                <a:lnTo>
                  <a:pt x="215646" y="50800"/>
                </a:lnTo>
                <a:lnTo>
                  <a:pt x="221234" y="50165"/>
                </a:lnTo>
                <a:lnTo>
                  <a:pt x="227202" y="50165"/>
                </a:lnTo>
                <a:lnTo>
                  <a:pt x="233172" y="50800"/>
                </a:lnTo>
                <a:lnTo>
                  <a:pt x="236600" y="51181"/>
                </a:lnTo>
                <a:lnTo>
                  <a:pt x="239395" y="52832"/>
                </a:lnTo>
                <a:lnTo>
                  <a:pt x="241426" y="55499"/>
                </a:lnTo>
                <a:lnTo>
                  <a:pt x="243586" y="57912"/>
                </a:lnTo>
                <a:lnTo>
                  <a:pt x="244601" y="61087"/>
                </a:lnTo>
                <a:lnTo>
                  <a:pt x="244475" y="64516"/>
                </a:lnTo>
                <a:lnTo>
                  <a:pt x="245363" y="68199"/>
                </a:lnTo>
                <a:lnTo>
                  <a:pt x="248285" y="70358"/>
                </a:lnTo>
                <a:lnTo>
                  <a:pt x="251840" y="70485"/>
                </a:lnTo>
                <a:lnTo>
                  <a:pt x="254888" y="68834"/>
                </a:lnTo>
                <a:lnTo>
                  <a:pt x="257429" y="66421"/>
                </a:lnTo>
                <a:lnTo>
                  <a:pt x="260476" y="64897"/>
                </a:lnTo>
                <a:lnTo>
                  <a:pt x="263525" y="64770"/>
                </a:lnTo>
                <a:lnTo>
                  <a:pt x="266573" y="64389"/>
                </a:lnTo>
                <a:lnTo>
                  <a:pt x="270001" y="65278"/>
                </a:lnTo>
                <a:lnTo>
                  <a:pt x="272796" y="67437"/>
                </a:lnTo>
                <a:lnTo>
                  <a:pt x="277240" y="71247"/>
                </a:lnTo>
                <a:lnTo>
                  <a:pt x="281177" y="75565"/>
                </a:lnTo>
                <a:lnTo>
                  <a:pt x="284988" y="79883"/>
                </a:lnTo>
                <a:lnTo>
                  <a:pt x="287147" y="82550"/>
                </a:lnTo>
                <a:lnTo>
                  <a:pt x="288036" y="85852"/>
                </a:lnTo>
                <a:lnTo>
                  <a:pt x="287655" y="89027"/>
                </a:lnTo>
                <a:lnTo>
                  <a:pt x="287527" y="92202"/>
                </a:lnTo>
                <a:lnTo>
                  <a:pt x="286258" y="95250"/>
                </a:lnTo>
                <a:lnTo>
                  <a:pt x="283590" y="97536"/>
                </a:lnTo>
                <a:lnTo>
                  <a:pt x="281686" y="100584"/>
                </a:lnTo>
                <a:lnTo>
                  <a:pt x="282067" y="104394"/>
                </a:lnTo>
                <a:lnTo>
                  <a:pt x="284225" y="107061"/>
                </a:lnTo>
                <a:lnTo>
                  <a:pt x="287909" y="108077"/>
                </a:lnTo>
                <a:lnTo>
                  <a:pt x="290702" y="108077"/>
                </a:lnTo>
                <a:lnTo>
                  <a:pt x="293750" y="109093"/>
                </a:lnTo>
                <a:lnTo>
                  <a:pt x="296290" y="110871"/>
                </a:lnTo>
                <a:lnTo>
                  <a:pt x="299085" y="112903"/>
                </a:lnTo>
                <a:lnTo>
                  <a:pt x="300863" y="115951"/>
                </a:lnTo>
                <a:lnTo>
                  <a:pt x="301244" y="119507"/>
                </a:lnTo>
                <a:lnTo>
                  <a:pt x="301498" y="122428"/>
                </a:lnTo>
                <a:lnTo>
                  <a:pt x="301751" y="125349"/>
                </a:lnTo>
                <a:lnTo>
                  <a:pt x="301751" y="131445"/>
                </a:lnTo>
                <a:lnTo>
                  <a:pt x="301498" y="134493"/>
                </a:lnTo>
                <a:lnTo>
                  <a:pt x="301244" y="137287"/>
                </a:lnTo>
                <a:lnTo>
                  <a:pt x="300863" y="140716"/>
                </a:lnTo>
                <a:lnTo>
                  <a:pt x="299212" y="143764"/>
                </a:lnTo>
                <a:lnTo>
                  <a:pt x="294132" y="147828"/>
                </a:lnTo>
                <a:lnTo>
                  <a:pt x="290957" y="148971"/>
                </a:lnTo>
                <a:lnTo>
                  <a:pt x="287527" y="148590"/>
                </a:lnTo>
                <a:lnTo>
                  <a:pt x="287274" y="148590"/>
                </a:lnTo>
                <a:lnTo>
                  <a:pt x="283845" y="149733"/>
                </a:lnTo>
                <a:lnTo>
                  <a:pt x="281686" y="152400"/>
                </a:lnTo>
                <a:lnTo>
                  <a:pt x="281050" y="154940"/>
                </a:lnTo>
                <a:lnTo>
                  <a:pt x="282448" y="158369"/>
                </a:lnTo>
                <a:lnTo>
                  <a:pt x="285876" y="161544"/>
                </a:lnTo>
                <a:lnTo>
                  <a:pt x="287147" y="164592"/>
                </a:lnTo>
                <a:lnTo>
                  <a:pt x="287527" y="167894"/>
                </a:lnTo>
                <a:lnTo>
                  <a:pt x="287655" y="170942"/>
                </a:lnTo>
                <a:lnTo>
                  <a:pt x="286765" y="174371"/>
                </a:lnTo>
                <a:lnTo>
                  <a:pt x="284607" y="176911"/>
                </a:lnTo>
                <a:lnTo>
                  <a:pt x="280797" y="181610"/>
                </a:lnTo>
                <a:lnTo>
                  <a:pt x="276733" y="185547"/>
                </a:lnTo>
                <a:lnTo>
                  <a:pt x="272034" y="189357"/>
                </a:lnTo>
                <a:lnTo>
                  <a:pt x="269367" y="191516"/>
                </a:lnTo>
                <a:lnTo>
                  <a:pt x="266319" y="192405"/>
                </a:lnTo>
                <a:lnTo>
                  <a:pt x="263017" y="192278"/>
                </a:lnTo>
                <a:lnTo>
                  <a:pt x="259969" y="191897"/>
                </a:lnTo>
                <a:lnTo>
                  <a:pt x="256921" y="190627"/>
                </a:lnTo>
                <a:lnTo>
                  <a:pt x="254508" y="187960"/>
                </a:lnTo>
                <a:lnTo>
                  <a:pt x="251333" y="186309"/>
                </a:lnTo>
                <a:lnTo>
                  <a:pt x="247650" y="186309"/>
                </a:lnTo>
                <a:lnTo>
                  <a:pt x="244983" y="188849"/>
                </a:lnTo>
                <a:lnTo>
                  <a:pt x="242697" y="192278"/>
                </a:lnTo>
                <a:lnTo>
                  <a:pt x="245490" y="195834"/>
                </a:lnTo>
                <a:lnTo>
                  <a:pt x="240919" y="201295"/>
                </a:lnTo>
                <a:lnTo>
                  <a:pt x="238887" y="203581"/>
                </a:lnTo>
                <a:lnTo>
                  <a:pt x="235838" y="205232"/>
                </a:lnTo>
                <a:lnTo>
                  <a:pt x="232537" y="205613"/>
                </a:lnTo>
                <a:lnTo>
                  <a:pt x="226695" y="206375"/>
                </a:lnTo>
                <a:lnTo>
                  <a:pt x="220852" y="206375"/>
                </a:lnTo>
                <a:lnTo>
                  <a:pt x="214884" y="205613"/>
                </a:lnTo>
                <a:lnTo>
                  <a:pt x="211709" y="205232"/>
                </a:lnTo>
                <a:lnTo>
                  <a:pt x="208661" y="203581"/>
                </a:lnTo>
                <a:lnTo>
                  <a:pt x="206501" y="200914"/>
                </a:lnTo>
                <a:lnTo>
                  <a:pt x="201930" y="195707"/>
                </a:lnTo>
                <a:lnTo>
                  <a:pt x="204850" y="192024"/>
                </a:lnTo>
                <a:lnTo>
                  <a:pt x="202692" y="188468"/>
                </a:lnTo>
                <a:lnTo>
                  <a:pt x="201040" y="186436"/>
                </a:lnTo>
                <a:lnTo>
                  <a:pt x="197485" y="185547"/>
                </a:lnTo>
                <a:lnTo>
                  <a:pt x="193801" y="186690"/>
                </a:lnTo>
                <a:lnTo>
                  <a:pt x="190754" y="190119"/>
                </a:lnTo>
                <a:lnTo>
                  <a:pt x="187579" y="191516"/>
                </a:lnTo>
                <a:lnTo>
                  <a:pt x="184531" y="191643"/>
                </a:lnTo>
                <a:lnTo>
                  <a:pt x="181229" y="192024"/>
                </a:lnTo>
                <a:lnTo>
                  <a:pt x="178054" y="191135"/>
                </a:lnTo>
                <a:lnTo>
                  <a:pt x="175260" y="188976"/>
                </a:lnTo>
                <a:lnTo>
                  <a:pt x="170814" y="185166"/>
                </a:lnTo>
                <a:lnTo>
                  <a:pt x="166624" y="180848"/>
                </a:lnTo>
                <a:lnTo>
                  <a:pt x="163068" y="176530"/>
                </a:lnTo>
                <a:lnTo>
                  <a:pt x="160909" y="173863"/>
                </a:lnTo>
                <a:lnTo>
                  <a:pt x="22606" y="256413"/>
                </a:lnTo>
                <a:lnTo>
                  <a:pt x="430275" y="256413"/>
                </a:lnTo>
                <a:lnTo>
                  <a:pt x="434848" y="254508"/>
                </a:lnTo>
                <a:lnTo>
                  <a:pt x="437896" y="251206"/>
                </a:lnTo>
                <a:lnTo>
                  <a:pt x="441325" y="248031"/>
                </a:lnTo>
                <a:lnTo>
                  <a:pt x="443230" y="243586"/>
                </a:lnTo>
                <a:lnTo>
                  <a:pt x="443230" y="12827"/>
                </a:lnTo>
                <a:lnTo>
                  <a:pt x="441325" y="8509"/>
                </a:lnTo>
                <a:lnTo>
                  <a:pt x="437896" y="5207"/>
                </a:lnTo>
                <a:lnTo>
                  <a:pt x="434848" y="2159"/>
                </a:lnTo>
                <a:lnTo>
                  <a:pt x="430275" y="0"/>
                </a:lnTo>
                <a:lnTo>
                  <a:pt x="22606" y="0"/>
                </a:lnTo>
                <a:lnTo>
                  <a:pt x="147193" y="140462"/>
                </a:lnTo>
                <a:lnTo>
                  <a:pt x="146685" y="136652"/>
                </a:lnTo>
                <a:lnTo>
                  <a:pt x="146558" y="134239"/>
                </a:lnTo>
                <a:lnTo>
                  <a:pt x="146304" y="131445"/>
                </a:lnTo>
                <a:lnTo>
                  <a:pt x="146304" y="124841"/>
                </a:lnTo>
                <a:lnTo>
                  <a:pt x="146558" y="121920"/>
                </a:lnTo>
                <a:lnTo>
                  <a:pt x="146685" y="119253"/>
                </a:lnTo>
                <a:lnTo>
                  <a:pt x="147193" y="115824"/>
                </a:lnTo>
                <a:lnTo>
                  <a:pt x="148844" y="112903"/>
                </a:lnTo>
                <a:lnTo>
                  <a:pt x="153670" y="108966"/>
                </a:lnTo>
                <a:lnTo>
                  <a:pt x="156590" y="107696"/>
                </a:lnTo>
                <a:lnTo>
                  <a:pt x="159765" y="107696"/>
                </a:lnTo>
                <a:lnTo>
                  <a:pt x="162940" y="107315"/>
                </a:lnTo>
                <a:lnTo>
                  <a:pt x="165988" y="104902"/>
                </a:lnTo>
                <a:lnTo>
                  <a:pt x="167005" y="101473"/>
                </a:lnTo>
                <a:lnTo>
                  <a:pt x="165735" y="980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712041" y="3633216"/>
            <a:ext cx="1791557" cy="1901878"/>
          </a:xfrm>
          <a:custGeom>
            <a:avLst/>
            <a:gdLst/>
            <a:ahLst/>
            <a:cxnLst/>
            <a:rect l="l" t="t" r="r" b="b"/>
            <a:pathLst>
              <a:path w="1791557" h="1901878">
                <a:moveTo>
                  <a:pt x="247808" y="1663064"/>
                </a:moveTo>
                <a:lnTo>
                  <a:pt x="300762" y="1707616"/>
                </a:lnTo>
                <a:lnTo>
                  <a:pt x="356763" y="1747585"/>
                </a:lnTo>
                <a:lnTo>
                  <a:pt x="415486" y="1782966"/>
                </a:lnTo>
                <a:lnTo>
                  <a:pt x="476606" y="1813757"/>
                </a:lnTo>
                <a:lnTo>
                  <a:pt x="539797" y="1839952"/>
                </a:lnTo>
                <a:lnTo>
                  <a:pt x="604733" y="1861550"/>
                </a:lnTo>
                <a:lnTo>
                  <a:pt x="671088" y="1878545"/>
                </a:lnTo>
                <a:lnTo>
                  <a:pt x="738536" y="1890934"/>
                </a:lnTo>
                <a:lnTo>
                  <a:pt x="806752" y="1898713"/>
                </a:lnTo>
                <a:lnTo>
                  <a:pt x="875411" y="1901878"/>
                </a:lnTo>
                <a:lnTo>
                  <a:pt x="944185" y="1900426"/>
                </a:lnTo>
                <a:lnTo>
                  <a:pt x="1012750" y="1894353"/>
                </a:lnTo>
                <a:lnTo>
                  <a:pt x="1080779" y="1883654"/>
                </a:lnTo>
                <a:lnTo>
                  <a:pt x="1147947" y="1868327"/>
                </a:lnTo>
                <a:lnTo>
                  <a:pt x="1213929" y="1848366"/>
                </a:lnTo>
                <a:lnTo>
                  <a:pt x="1278398" y="1823769"/>
                </a:lnTo>
                <a:lnTo>
                  <a:pt x="1341029" y="1794532"/>
                </a:lnTo>
                <a:lnTo>
                  <a:pt x="1401495" y="1760650"/>
                </a:lnTo>
                <a:lnTo>
                  <a:pt x="1459472" y="1722121"/>
                </a:lnTo>
                <a:lnTo>
                  <a:pt x="1514633" y="1678939"/>
                </a:lnTo>
                <a:lnTo>
                  <a:pt x="1565745" y="1632066"/>
                </a:lnTo>
                <a:lnTo>
                  <a:pt x="1611672" y="1582544"/>
                </a:lnTo>
                <a:lnTo>
                  <a:pt x="1652406" y="1530659"/>
                </a:lnTo>
                <a:lnTo>
                  <a:pt x="1687942" y="1476698"/>
                </a:lnTo>
                <a:lnTo>
                  <a:pt x="1718270" y="1420947"/>
                </a:lnTo>
                <a:lnTo>
                  <a:pt x="1743384" y="1363693"/>
                </a:lnTo>
                <a:lnTo>
                  <a:pt x="1763277" y="1305223"/>
                </a:lnTo>
                <a:lnTo>
                  <a:pt x="1777942" y="1245823"/>
                </a:lnTo>
                <a:lnTo>
                  <a:pt x="1787371" y="1185779"/>
                </a:lnTo>
                <a:lnTo>
                  <a:pt x="1791557" y="1125378"/>
                </a:lnTo>
                <a:lnTo>
                  <a:pt x="1790493" y="1064907"/>
                </a:lnTo>
                <a:lnTo>
                  <a:pt x="1784171" y="1004652"/>
                </a:lnTo>
                <a:lnTo>
                  <a:pt x="1772585" y="944899"/>
                </a:lnTo>
                <a:lnTo>
                  <a:pt x="1755726" y="885935"/>
                </a:lnTo>
                <a:lnTo>
                  <a:pt x="1733589" y="828047"/>
                </a:lnTo>
                <a:lnTo>
                  <a:pt x="1706166" y="771521"/>
                </a:lnTo>
                <a:lnTo>
                  <a:pt x="1673448" y="716644"/>
                </a:lnTo>
                <a:lnTo>
                  <a:pt x="1635430" y="663702"/>
                </a:lnTo>
                <a:lnTo>
                  <a:pt x="1592104" y="612981"/>
                </a:lnTo>
                <a:lnTo>
                  <a:pt x="1543462" y="564768"/>
                </a:lnTo>
                <a:lnTo>
                  <a:pt x="924210" y="0"/>
                </a:lnTo>
                <a:lnTo>
                  <a:pt x="276637" y="548893"/>
                </a:lnTo>
                <a:lnTo>
                  <a:pt x="225580" y="595821"/>
                </a:lnTo>
                <a:lnTo>
                  <a:pt x="179701" y="645392"/>
                </a:lnTo>
                <a:lnTo>
                  <a:pt x="139010" y="697320"/>
                </a:lnTo>
                <a:lnTo>
                  <a:pt x="103512" y="751318"/>
                </a:lnTo>
                <a:lnTo>
                  <a:pt x="73215" y="807100"/>
                </a:lnTo>
                <a:lnTo>
                  <a:pt x="48126" y="864380"/>
                </a:lnTo>
                <a:lnTo>
                  <a:pt x="28253" y="922870"/>
                </a:lnTo>
                <a:lnTo>
                  <a:pt x="13603" y="982285"/>
                </a:lnTo>
                <a:lnTo>
                  <a:pt x="4183" y="1042337"/>
                </a:lnTo>
                <a:lnTo>
                  <a:pt x="0" y="1102740"/>
                </a:lnTo>
                <a:lnTo>
                  <a:pt x="1061" y="1163209"/>
                </a:lnTo>
                <a:lnTo>
                  <a:pt x="7374" y="1223456"/>
                </a:lnTo>
                <a:lnTo>
                  <a:pt x="18946" y="1283194"/>
                </a:lnTo>
                <a:lnTo>
                  <a:pt x="35784" y="1342138"/>
                </a:lnTo>
                <a:lnTo>
                  <a:pt x="57896" y="1400000"/>
                </a:lnTo>
                <a:lnTo>
                  <a:pt x="85288" y="1456494"/>
                </a:lnTo>
                <a:lnTo>
                  <a:pt x="117968" y="1511335"/>
                </a:lnTo>
                <a:lnTo>
                  <a:pt x="155943" y="1564234"/>
                </a:lnTo>
                <a:lnTo>
                  <a:pt x="199221" y="1614906"/>
                </a:lnTo>
                <a:lnTo>
                  <a:pt x="247808" y="1663064"/>
                </a:lnTo>
                <a:close/>
              </a:path>
            </a:pathLst>
          </a:custGeom>
          <a:solidFill>
            <a:srgbClr val="66B0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700516" y="3323844"/>
            <a:ext cx="933830" cy="1453514"/>
          </a:xfrm>
          <a:custGeom>
            <a:avLst/>
            <a:gdLst/>
            <a:ahLst/>
            <a:cxnLst/>
            <a:rect l="l" t="t" r="r" b="b"/>
            <a:pathLst>
              <a:path w="933830" h="1453514">
                <a:moveTo>
                  <a:pt x="10540" y="1453514"/>
                </a:moveTo>
                <a:lnTo>
                  <a:pt x="10255" y="1440838"/>
                </a:lnTo>
                <a:lnTo>
                  <a:pt x="10159" y="1419224"/>
                </a:lnTo>
                <a:lnTo>
                  <a:pt x="10545" y="1406473"/>
                </a:lnTo>
                <a:lnTo>
                  <a:pt x="11192" y="1393743"/>
                </a:lnTo>
                <a:lnTo>
                  <a:pt x="12058" y="1381056"/>
                </a:lnTo>
                <a:lnTo>
                  <a:pt x="13099" y="1368433"/>
                </a:lnTo>
                <a:lnTo>
                  <a:pt x="13969" y="1359026"/>
                </a:lnTo>
                <a:lnTo>
                  <a:pt x="14731" y="1351279"/>
                </a:lnTo>
                <a:lnTo>
                  <a:pt x="16806" y="1335141"/>
                </a:lnTo>
                <a:lnTo>
                  <a:pt x="18668" y="1322557"/>
                </a:lnTo>
                <a:lnTo>
                  <a:pt x="20727" y="1310000"/>
                </a:lnTo>
                <a:lnTo>
                  <a:pt x="23010" y="1297497"/>
                </a:lnTo>
                <a:lnTo>
                  <a:pt x="25544" y="1285075"/>
                </a:lnTo>
                <a:lnTo>
                  <a:pt x="26034" y="1282826"/>
                </a:lnTo>
                <a:lnTo>
                  <a:pt x="27177" y="1277365"/>
                </a:lnTo>
                <a:lnTo>
                  <a:pt x="28320" y="1271904"/>
                </a:lnTo>
                <a:lnTo>
                  <a:pt x="29463" y="1266443"/>
                </a:lnTo>
                <a:lnTo>
                  <a:pt x="31495" y="1259077"/>
                </a:lnTo>
                <a:lnTo>
                  <a:pt x="33400" y="1252092"/>
                </a:lnTo>
                <a:lnTo>
                  <a:pt x="35305" y="1244726"/>
                </a:lnTo>
                <a:lnTo>
                  <a:pt x="36956" y="1238503"/>
                </a:lnTo>
                <a:lnTo>
                  <a:pt x="38861" y="1232280"/>
                </a:lnTo>
                <a:lnTo>
                  <a:pt x="40385" y="1226057"/>
                </a:lnTo>
                <a:lnTo>
                  <a:pt x="43179" y="1219072"/>
                </a:lnTo>
                <a:lnTo>
                  <a:pt x="45084" y="1211706"/>
                </a:lnTo>
                <a:lnTo>
                  <a:pt x="47370" y="1204594"/>
                </a:lnTo>
                <a:lnTo>
                  <a:pt x="49275" y="1199260"/>
                </a:lnTo>
                <a:lnTo>
                  <a:pt x="51307" y="1193799"/>
                </a:lnTo>
                <a:lnTo>
                  <a:pt x="53212" y="1188338"/>
                </a:lnTo>
                <a:lnTo>
                  <a:pt x="57545" y="1176505"/>
                </a:lnTo>
                <a:lnTo>
                  <a:pt x="62212" y="1164671"/>
                </a:lnTo>
                <a:lnTo>
                  <a:pt x="66420" y="1154429"/>
                </a:lnTo>
                <a:lnTo>
                  <a:pt x="67944" y="1150238"/>
                </a:lnTo>
                <a:lnTo>
                  <a:pt x="69976" y="1145920"/>
                </a:lnTo>
                <a:lnTo>
                  <a:pt x="71881" y="1141602"/>
                </a:lnTo>
                <a:lnTo>
                  <a:pt x="77249" y="1130083"/>
                </a:lnTo>
                <a:lnTo>
                  <a:pt x="82693" y="1118662"/>
                </a:lnTo>
                <a:lnTo>
                  <a:pt x="88289" y="1107288"/>
                </a:lnTo>
                <a:lnTo>
                  <a:pt x="93599" y="1096898"/>
                </a:lnTo>
                <a:lnTo>
                  <a:pt x="95123" y="1093469"/>
                </a:lnTo>
                <a:lnTo>
                  <a:pt x="101185" y="1082383"/>
                </a:lnTo>
                <a:lnTo>
                  <a:pt x="107485" y="1071383"/>
                </a:lnTo>
                <a:lnTo>
                  <a:pt x="114000" y="1060469"/>
                </a:lnTo>
                <a:lnTo>
                  <a:pt x="120708" y="1049642"/>
                </a:lnTo>
                <a:lnTo>
                  <a:pt x="127585" y="1038902"/>
                </a:lnTo>
                <a:lnTo>
                  <a:pt x="128524" y="1037462"/>
                </a:lnTo>
                <a:lnTo>
                  <a:pt x="130175" y="1034668"/>
                </a:lnTo>
                <a:lnTo>
                  <a:pt x="131699" y="1032382"/>
                </a:lnTo>
                <a:lnTo>
                  <a:pt x="133603" y="1029715"/>
                </a:lnTo>
                <a:lnTo>
                  <a:pt x="140690" y="1019237"/>
                </a:lnTo>
                <a:lnTo>
                  <a:pt x="147999" y="1008895"/>
                </a:lnTo>
                <a:lnTo>
                  <a:pt x="155496" y="998657"/>
                </a:lnTo>
                <a:lnTo>
                  <a:pt x="163149" y="988491"/>
                </a:lnTo>
                <a:lnTo>
                  <a:pt x="170926" y="978364"/>
                </a:lnTo>
                <a:lnTo>
                  <a:pt x="172465" y="976375"/>
                </a:lnTo>
                <a:lnTo>
                  <a:pt x="175132" y="972946"/>
                </a:lnTo>
                <a:lnTo>
                  <a:pt x="177545" y="969771"/>
                </a:lnTo>
                <a:lnTo>
                  <a:pt x="180593" y="966723"/>
                </a:lnTo>
                <a:lnTo>
                  <a:pt x="188531" y="956926"/>
                </a:lnTo>
                <a:lnTo>
                  <a:pt x="196661" y="947224"/>
                </a:lnTo>
                <a:lnTo>
                  <a:pt x="204987" y="937631"/>
                </a:lnTo>
                <a:lnTo>
                  <a:pt x="213515" y="928164"/>
                </a:lnTo>
                <a:lnTo>
                  <a:pt x="222250" y="918837"/>
                </a:lnTo>
                <a:lnTo>
                  <a:pt x="225298" y="915669"/>
                </a:lnTo>
                <a:lnTo>
                  <a:pt x="227964" y="913383"/>
                </a:lnTo>
                <a:lnTo>
                  <a:pt x="230758" y="910716"/>
                </a:lnTo>
                <a:lnTo>
                  <a:pt x="251145" y="890308"/>
                </a:lnTo>
                <a:lnTo>
                  <a:pt x="269769" y="873004"/>
                </a:lnTo>
                <a:lnTo>
                  <a:pt x="933830" y="308736"/>
                </a:lnTo>
                <a:lnTo>
                  <a:pt x="924051" y="0"/>
                </a:lnTo>
                <a:lnTo>
                  <a:pt x="276605" y="549401"/>
                </a:lnTo>
                <a:lnTo>
                  <a:pt x="257439" y="566295"/>
                </a:lnTo>
                <a:lnTo>
                  <a:pt x="238855" y="583617"/>
                </a:lnTo>
                <a:lnTo>
                  <a:pt x="220599" y="601979"/>
                </a:lnTo>
                <a:lnTo>
                  <a:pt x="217931" y="604265"/>
                </a:lnTo>
                <a:lnTo>
                  <a:pt x="215645" y="606932"/>
                </a:lnTo>
                <a:lnTo>
                  <a:pt x="206598" y="616332"/>
                </a:lnTo>
                <a:lnTo>
                  <a:pt x="197864" y="625705"/>
                </a:lnTo>
                <a:lnTo>
                  <a:pt x="189407" y="635110"/>
                </a:lnTo>
                <a:lnTo>
                  <a:pt x="181194" y="644599"/>
                </a:lnTo>
                <a:lnTo>
                  <a:pt x="173188" y="654229"/>
                </a:lnTo>
                <a:lnTo>
                  <a:pt x="170560" y="657478"/>
                </a:lnTo>
                <a:lnTo>
                  <a:pt x="167766" y="660653"/>
                </a:lnTo>
                <a:lnTo>
                  <a:pt x="165100" y="664209"/>
                </a:lnTo>
                <a:lnTo>
                  <a:pt x="162305" y="667257"/>
                </a:lnTo>
                <a:lnTo>
                  <a:pt x="154393" y="677382"/>
                </a:lnTo>
                <a:lnTo>
                  <a:pt x="146722" y="687590"/>
                </a:lnTo>
                <a:lnTo>
                  <a:pt x="139282" y="697882"/>
                </a:lnTo>
                <a:lnTo>
                  <a:pt x="132062" y="708259"/>
                </a:lnTo>
                <a:lnTo>
                  <a:pt x="125051" y="718719"/>
                </a:lnTo>
                <a:lnTo>
                  <a:pt x="121538" y="723264"/>
                </a:lnTo>
                <a:lnTo>
                  <a:pt x="120395" y="725931"/>
                </a:lnTo>
                <a:lnTo>
                  <a:pt x="118490" y="728725"/>
                </a:lnTo>
                <a:lnTo>
                  <a:pt x="111514" y="739486"/>
                </a:lnTo>
                <a:lnTo>
                  <a:pt x="104752" y="750334"/>
                </a:lnTo>
                <a:lnTo>
                  <a:pt x="98244" y="761269"/>
                </a:lnTo>
                <a:lnTo>
                  <a:pt x="92029" y="772291"/>
                </a:lnTo>
                <a:lnTo>
                  <a:pt x="86148" y="783400"/>
                </a:lnTo>
                <a:lnTo>
                  <a:pt x="84327" y="786256"/>
                </a:lnTo>
                <a:lnTo>
                  <a:pt x="83565" y="787780"/>
                </a:lnTo>
                <a:lnTo>
                  <a:pt x="77518" y="799126"/>
                </a:lnTo>
                <a:lnTo>
                  <a:pt x="71873" y="810544"/>
                </a:lnTo>
                <a:lnTo>
                  <a:pt x="66544" y="822011"/>
                </a:lnTo>
                <a:lnTo>
                  <a:pt x="61722" y="832865"/>
                </a:lnTo>
                <a:lnTo>
                  <a:pt x="59816" y="837183"/>
                </a:lnTo>
                <a:lnTo>
                  <a:pt x="58292" y="841501"/>
                </a:lnTo>
                <a:lnTo>
                  <a:pt x="56260" y="845692"/>
                </a:lnTo>
                <a:lnTo>
                  <a:pt x="51555" y="857541"/>
                </a:lnTo>
                <a:lnTo>
                  <a:pt x="47004" y="869390"/>
                </a:lnTo>
                <a:lnTo>
                  <a:pt x="43179" y="879601"/>
                </a:lnTo>
                <a:lnTo>
                  <a:pt x="42290" y="882268"/>
                </a:lnTo>
                <a:lnTo>
                  <a:pt x="40766" y="884681"/>
                </a:lnTo>
                <a:lnTo>
                  <a:pt x="40004" y="887729"/>
                </a:lnTo>
                <a:lnTo>
                  <a:pt x="39242" y="890396"/>
                </a:lnTo>
                <a:lnTo>
                  <a:pt x="38480" y="892809"/>
                </a:lnTo>
                <a:lnTo>
                  <a:pt x="37337" y="895857"/>
                </a:lnTo>
                <a:lnTo>
                  <a:pt x="34925" y="902842"/>
                </a:lnTo>
                <a:lnTo>
                  <a:pt x="32638" y="909954"/>
                </a:lnTo>
                <a:lnTo>
                  <a:pt x="30733" y="916939"/>
                </a:lnTo>
                <a:lnTo>
                  <a:pt x="28701" y="923543"/>
                </a:lnTo>
                <a:lnTo>
                  <a:pt x="26797" y="929766"/>
                </a:lnTo>
                <a:lnTo>
                  <a:pt x="24891" y="935989"/>
                </a:lnTo>
                <a:lnTo>
                  <a:pt x="22859" y="942974"/>
                </a:lnTo>
                <a:lnTo>
                  <a:pt x="21335" y="950340"/>
                </a:lnTo>
                <a:lnTo>
                  <a:pt x="19811" y="957706"/>
                </a:lnTo>
                <a:lnTo>
                  <a:pt x="18668" y="961643"/>
                </a:lnTo>
                <a:lnTo>
                  <a:pt x="17525" y="965453"/>
                </a:lnTo>
                <a:lnTo>
                  <a:pt x="16255" y="969771"/>
                </a:lnTo>
                <a:lnTo>
                  <a:pt x="16255" y="972946"/>
                </a:lnTo>
                <a:lnTo>
                  <a:pt x="15875" y="974089"/>
                </a:lnTo>
                <a:lnTo>
                  <a:pt x="13325" y="986567"/>
                </a:lnTo>
                <a:lnTo>
                  <a:pt x="11001" y="999114"/>
                </a:lnTo>
                <a:lnTo>
                  <a:pt x="8895" y="1011687"/>
                </a:lnTo>
                <a:lnTo>
                  <a:pt x="7001" y="1024242"/>
                </a:lnTo>
                <a:lnTo>
                  <a:pt x="5316" y="1036732"/>
                </a:lnTo>
                <a:lnTo>
                  <a:pt x="4699" y="1040510"/>
                </a:lnTo>
                <a:lnTo>
                  <a:pt x="4317" y="1044066"/>
                </a:lnTo>
                <a:lnTo>
                  <a:pt x="4317" y="1047876"/>
                </a:lnTo>
                <a:lnTo>
                  <a:pt x="3936" y="1049908"/>
                </a:lnTo>
                <a:lnTo>
                  <a:pt x="2737" y="1062587"/>
                </a:lnTo>
                <a:lnTo>
                  <a:pt x="1726" y="1075265"/>
                </a:lnTo>
                <a:lnTo>
                  <a:pt x="961" y="1087943"/>
                </a:lnTo>
                <a:lnTo>
                  <a:pt x="497" y="1100621"/>
                </a:lnTo>
                <a:lnTo>
                  <a:pt x="380" y="1110487"/>
                </a:lnTo>
                <a:lnTo>
                  <a:pt x="0" y="1113662"/>
                </a:lnTo>
                <a:lnTo>
                  <a:pt x="26" y="1126351"/>
                </a:lnTo>
                <a:lnTo>
                  <a:pt x="215" y="1139084"/>
                </a:lnTo>
                <a:lnTo>
                  <a:pt x="380" y="1144396"/>
                </a:lnTo>
                <a:lnTo>
                  <a:pt x="10540" y="1453514"/>
                </a:lnTo>
                <a:close/>
              </a:path>
            </a:pathLst>
          </a:custGeom>
          <a:solidFill>
            <a:srgbClr val="245F7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625583" y="3323844"/>
            <a:ext cx="877443" cy="1394078"/>
          </a:xfrm>
          <a:custGeom>
            <a:avLst/>
            <a:gdLst/>
            <a:ahLst/>
            <a:cxnLst/>
            <a:rect l="l" t="t" r="r" b="b"/>
            <a:pathLst>
              <a:path w="877443" h="1394078">
                <a:moveTo>
                  <a:pt x="832798" y="890004"/>
                </a:moveTo>
                <a:lnTo>
                  <a:pt x="812636" y="835897"/>
                </a:lnTo>
                <a:lnTo>
                  <a:pt x="787871" y="782939"/>
                </a:lnTo>
                <a:lnTo>
                  <a:pt x="758489" y="731369"/>
                </a:lnTo>
                <a:lnTo>
                  <a:pt x="742063" y="706180"/>
                </a:lnTo>
                <a:lnTo>
                  <a:pt x="724479" y="681428"/>
                </a:lnTo>
                <a:lnTo>
                  <a:pt x="705734" y="657143"/>
                </a:lnTo>
                <a:lnTo>
                  <a:pt x="685828" y="633356"/>
                </a:lnTo>
                <a:lnTo>
                  <a:pt x="664759" y="610095"/>
                </a:lnTo>
                <a:lnTo>
                  <a:pt x="642525" y="587392"/>
                </a:lnTo>
                <a:lnTo>
                  <a:pt x="619125" y="565276"/>
                </a:lnTo>
                <a:lnTo>
                  <a:pt x="0" y="0"/>
                </a:lnTo>
                <a:lnTo>
                  <a:pt x="9779" y="308609"/>
                </a:lnTo>
                <a:lnTo>
                  <a:pt x="629285" y="873886"/>
                </a:lnTo>
                <a:lnTo>
                  <a:pt x="652633" y="896002"/>
                </a:lnTo>
                <a:lnTo>
                  <a:pt x="674826" y="918706"/>
                </a:lnTo>
                <a:lnTo>
                  <a:pt x="695864" y="941967"/>
                </a:lnTo>
                <a:lnTo>
                  <a:pt x="715748" y="965757"/>
                </a:lnTo>
                <a:lnTo>
                  <a:pt x="734478" y="990046"/>
                </a:lnTo>
                <a:lnTo>
                  <a:pt x="752055" y="1014804"/>
                </a:lnTo>
                <a:lnTo>
                  <a:pt x="768480" y="1040001"/>
                </a:lnTo>
                <a:lnTo>
                  <a:pt x="783753" y="1065608"/>
                </a:lnTo>
                <a:lnTo>
                  <a:pt x="797875" y="1091595"/>
                </a:lnTo>
                <a:lnTo>
                  <a:pt x="810847" y="1117933"/>
                </a:lnTo>
                <a:lnTo>
                  <a:pt x="822669" y="1144592"/>
                </a:lnTo>
                <a:lnTo>
                  <a:pt x="833342" y="1171542"/>
                </a:lnTo>
                <a:lnTo>
                  <a:pt x="842867" y="1198754"/>
                </a:lnTo>
                <a:lnTo>
                  <a:pt x="851244" y="1226198"/>
                </a:lnTo>
                <a:lnTo>
                  <a:pt x="858474" y="1253845"/>
                </a:lnTo>
                <a:lnTo>
                  <a:pt x="864558" y="1281664"/>
                </a:lnTo>
                <a:lnTo>
                  <a:pt x="869496" y="1309627"/>
                </a:lnTo>
                <a:lnTo>
                  <a:pt x="873289" y="1337703"/>
                </a:lnTo>
                <a:lnTo>
                  <a:pt x="875937" y="1365864"/>
                </a:lnTo>
                <a:lnTo>
                  <a:pt x="877443" y="1394078"/>
                </a:lnTo>
                <a:lnTo>
                  <a:pt x="867283" y="1084960"/>
                </a:lnTo>
                <a:lnTo>
                  <a:pt x="865780" y="1056818"/>
                </a:lnTo>
                <a:lnTo>
                  <a:pt x="863139" y="1028723"/>
                </a:lnTo>
                <a:lnTo>
                  <a:pt x="859358" y="1000705"/>
                </a:lnTo>
                <a:lnTo>
                  <a:pt x="854434" y="972794"/>
                </a:lnTo>
                <a:lnTo>
                  <a:pt x="848367" y="945020"/>
                </a:lnTo>
                <a:lnTo>
                  <a:pt x="841156" y="917414"/>
                </a:lnTo>
                <a:lnTo>
                  <a:pt x="832798" y="890004"/>
                </a:lnTo>
                <a:close/>
              </a:path>
            </a:pathLst>
          </a:custGeom>
          <a:solidFill>
            <a:srgbClr val="388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983920" y="2156047"/>
            <a:ext cx="1791557" cy="1901983"/>
          </a:xfrm>
          <a:custGeom>
            <a:avLst/>
            <a:gdLst/>
            <a:ahLst/>
            <a:cxnLst/>
            <a:rect l="l" t="t" r="r" b="b"/>
            <a:pathLst>
              <a:path w="1791557" h="1901983">
                <a:moveTo>
                  <a:pt x="1543748" y="238537"/>
                </a:moveTo>
                <a:lnTo>
                  <a:pt x="1490743" y="194038"/>
                </a:lnTo>
                <a:lnTo>
                  <a:pt x="1434701" y="154117"/>
                </a:lnTo>
                <a:lnTo>
                  <a:pt x="1375946" y="118777"/>
                </a:lnTo>
                <a:lnTo>
                  <a:pt x="1314804" y="88022"/>
                </a:lnTo>
                <a:lnTo>
                  <a:pt x="1251598" y="61856"/>
                </a:lnTo>
                <a:lnTo>
                  <a:pt x="1186655" y="40284"/>
                </a:lnTo>
                <a:lnTo>
                  <a:pt x="1120299" y="23308"/>
                </a:lnTo>
                <a:lnTo>
                  <a:pt x="1052855" y="10933"/>
                </a:lnTo>
                <a:lnTo>
                  <a:pt x="984648" y="3162"/>
                </a:lnTo>
                <a:lnTo>
                  <a:pt x="916003" y="0"/>
                </a:lnTo>
                <a:lnTo>
                  <a:pt x="847244" y="1449"/>
                </a:lnTo>
                <a:lnTo>
                  <a:pt x="778697" y="7514"/>
                </a:lnTo>
                <a:lnTo>
                  <a:pt x="710686" y="18199"/>
                </a:lnTo>
                <a:lnTo>
                  <a:pt x="643537" y="33507"/>
                </a:lnTo>
                <a:lnTo>
                  <a:pt x="577574" y="53443"/>
                </a:lnTo>
                <a:lnTo>
                  <a:pt x="513122" y="78009"/>
                </a:lnTo>
                <a:lnTo>
                  <a:pt x="450506" y="107211"/>
                </a:lnTo>
                <a:lnTo>
                  <a:pt x="390051" y="141051"/>
                </a:lnTo>
                <a:lnTo>
                  <a:pt x="332081" y="179533"/>
                </a:lnTo>
                <a:lnTo>
                  <a:pt x="276923" y="222662"/>
                </a:lnTo>
                <a:lnTo>
                  <a:pt x="225811" y="269590"/>
                </a:lnTo>
                <a:lnTo>
                  <a:pt x="179884" y="319161"/>
                </a:lnTo>
                <a:lnTo>
                  <a:pt x="139150" y="371090"/>
                </a:lnTo>
                <a:lnTo>
                  <a:pt x="103615" y="425089"/>
                </a:lnTo>
                <a:lnTo>
                  <a:pt x="73286" y="480873"/>
                </a:lnTo>
                <a:lnTo>
                  <a:pt x="48172" y="538155"/>
                </a:lnTo>
                <a:lnTo>
                  <a:pt x="28279" y="596650"/>
                </a:lnTo>
                <a:lnTo>
                  <a:pt x="13614" y="656070"/>
                </a:lnTo>
                <a:lnTo>
                  <a:pt x="4185" y="716129"/>
                </a:lnTo>
                <a:lnTo>
                  <a:pt x="0" y="776541"/>
                </a:lnTo>
                <a:lnTo>
                  <a:pt x="1064" y="837020"/>
                </a:lnTo>
                <a:lnTo>
                  <a:pt x="7385" y="897279"/>
                </a:lnTo>
                <a:lnTo>
                  <a:pt x="18972" y="957032"/>
                </a:lnTo>
                <a:lnTo>
                  <a:pt x="35830" y="1015993"/>
                </a:lnTo>
                <a:lnTo>
                  <a:pt x="57967" y="1073876"/>
                </a:lnTo>
                <a:lnTo>
                  <a:pt x="85391" y="1130393"/>
                </a:lnTo>
                <a:lnTo>
                  <a:pt x="118108" y="1185259"/>
                </a:lnTo>
                <a:lnTo>
                  <a:pt x="156126" y="1238188"/>
                </a:lnTo>
                <a:lnTo>
                  <a:pt x="199452" y="1288893"/>
                </a:lnTo>
                <a:lnTo>
                  <a:pt x="248094" y="1337087"/>
                </a:lnTo>
                <a:lnTo>
                  <a:pt x="867346" y="1901983"/>
                </a:lnTo>
                <a:lnTo>
                  <a:pt x="1514919" y="1353089"/>
                </a:lnTo>
                <a:lnTo>
                  <a:pt x="1565977" y="1306162"/>
                </a:lnTo>
                <a:lnTo>
                  <a:pt x="1611855" y="1256590"/>
                </a:lnTo>
                <a:lnTo>
                  <a:pt x="1652546" y="1204661"/>
                </a:lnTo>
                <a:lnTo>
                  <a:pt x="1688044" y="1150661"/>
                </a:lnTo>
                <a:lnTo>
                  <a:pt x="1718341" y="1094876"/>
                </a:lnTo>
                <a:lnTo>
                  <a:pt x="1743430" y="1037593"/>
                </a:lnTo>
                <a:lnTo>
                  <a:pt x="1763303" y="979096"/>
                </a:lnTo>
                <a:lnTo>
                  <a:pt x="1777953" y="919674"/>
                </a:lnTo>
                <a:lnTo>
                  <a:pt x="1787374" y="859611"/>
                </a:lnTo>
                <a:lnTo>
                  <a:pt x="1791557" y="799195"/>
                </a:lnTo>
                <a:lnTo>
                  <a:pt x="1790495" y="738710"/>
                </a:lnTo>
                <a:lnTo>
                  <a:pt x="1784182" y="678445"/>
                </a:lnTo>
                <a:lnTo>
                  <a:pt x="1772610" y="618684"/>
                </a:lnTo>
                <a:lnTo>
                  <a:pt x="1755772" y="559715"/>
                </a:lnTo>
                <a:lnTo>
                  <a:pt x="1733661" y="501822"/>
                </a:lnTo>
                <a:lnTo>
                  <a:pt x="1706268" y="445293"/>
                </a:lnTo>
                <a:lnTo>
                  <a:pt x="1673588" y="390414"/>
                </a:lnTo>
                <a:lnTo>
                  <a:pt x="1635613" y="337471"/>
                </a:lnTo>
                <a:lnTo>
                  <a:pt x="1592335" y="286750"/>
                </a:lnTo>
                <a:lnTo>
                  <a:pt x="1543748" y="238537"/>
                </a:lnTo>
                <a:close/>
              </a:path>
            </a:pathLst>
          </a:custGeom>
          <a:solidFill>
            <a:srgbClr val="959FA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850124" y="2915412"/>
            <a:ext cx="935109" cy="1453514"/>
          </a:xfrm>
          <a:custGeom>
            <a:avLst/>
            <a:gdLst/>
            <a:ahLst/>
            <a:cxnLst/>
            <a:rect l="l" t="t" r="r" b="b"/>
            <a:pathLst>
              <a:path w="935109" h="1453514">
                <a:moveTo>
                  <a:pt x="930655" y="405511"/>
                </a:moveTo>
                <a:lnTo>
                  <a:pt x="932234" y="390953"/>
                </a:lnTo>
                <a:lnTo>
                  <a:pt x="933243" y="378293"/>
                </a:lnTo>
                <a:lnTo>
                  <a:pt x="934008" y="365619"/>
                </a:lnTo>
                <a:lnTo>
                  <a:pt x="934473" y="352924"/>
                </a:lnTo>
                <a:lnTo>
                  <a:pt x="934593" y="342900"/>
                </a:lnTo>
                <a:lnTo>
                  <a:pt x="934974" y="339851"/>
                </a:lnTo>
                <a:lnTo>
                  <a:pt x="935109" y="327008"/>
                </a:lnTo>
                <a:lnTo>
                  <a:pt x="934788" y="314417"/>
                </a:lnTo>
                <a:lnTo>
                  <a:pt x="934593" y="309117"/>
                </a:lnTo>
                <a:lnTo>
                  <a:pt x="924432" y="0"/>
                </a:lnTo>
                <a:lnTo>
                  <a:pt x="924721" y="12840"/>
                </a:lnTo>
                <a:lnTo>
                  <a:pt x="924814" y="33782"/>
                </a:lnTo>
                <a:lnTo>
                  <a:pt x="924287" y="46568"/>
                </a:lnTo>
                <a:lnTo>
                  <a:pt x="923641" y="59213"/>
                </a:lnTo>
                <a:lnTo>
                  <a:pt x="922856" y="71805"/>
                </a:lnTo>
                <a:lnTo>
                  <a:pt x="921911" y="84433"/>
                </a:lnTo>
                <a:lnTo>
                  <a:pt x="921003" y="94868"/>
                </a:lnTo>
                <a:lnTo>
                  <a:pt x="920242" y="101853"/>
                </a:lnTo>
                <a:lnTo>
                  <a:pt x="918089" y="118343"/>
                </a:lnTo>
                <a:lnTo>
                  <a:pt x="916240" y="130860"/>
                </a:lnTo>
                <a:lnTo>
                  <a:pt x="914181" y="143364"/>
                </a:lnTo>
                <a:lnTo>
                  <a:pt x="911907" y="155878"/>
                </a:lnTo>
                <a:lnTo>
                  <a:pt x="909412" y="168422"/>
                </a:lnTo>
                <a:lnTo>
                  <a:pt x="907796" y="176149"/>
                </a:lnTo>
                <a:lnTo>
                  <a:pt x="906145" y="181610"/>
                </a:lnTo>
                <a:lnTo>
                  <a:pt x="905382" y="187071"/>
                </a:lnTo>
                <a:lnTo>
                  <a:pt x="903477" y="194055"/>
                </a:lnTo>
                <a:lnTo>
                  <a:pt x="901573" y="201422"/>
                </a:lnTo>
                <a:lnTo>
                  <a:pt x="899541" y="208787"/>
                </a:lnTo>
                <a:lnTo>
                  <a:pt x="898017" y="215011"/>
                </a:lnTo>
                <a:lnTo>
                  <a:pt x="896111" y="221234"/>
                </a:lnTo>
                <a:lnTo>
                  <a:pt x="894079" y="227457"/>
                </a:lnTo>
                <a:lnTo>
                  <a:pt x="892175" y="234441"/>
                </a:lnTo>
                <a:lnTo>
                  <a:pt x="889889" y="241808"/>
                </a:lnTo>
                <a:lnTo>
                  <a:pt x="887476" y="248920"/>
                </a:lnTo>
                <a:lnTo>
                  <a:pt x="885571" y="254253"/>
                </a:lnTo>
                <a:lnTo>
                  <a:pt x="883666" y="259714"/>
                </a:lnTo>
                <a:lnTo>
                  <a:pt x="881633" y="265175"/>
                </a:lnTo>
                <a:lnTo>
                  <a:pt x="877357" y="277009"/>
                </a:lnTo>
                <a:lnTo>
                  <a:pt x="872659" y="288843"/>
                </a:lnTo>
                <a:lnTo>
                  <a:pt x="868426" y="299085"/>
                </a:lnTo>
                <a:lnTo>
                  <a:pt x="866521" y="303275"/>
                </a:lnTo>
                <a:lnTo>
                  <a:pt x="864997" y="307593"/>
                </a:lnTo>
                <a:lnTo>
                  <a:pt x="862965" y="311912"/>
                </a:lnTo>
                <a:lnTo>
                  <a:pt x="857597" y="323269"/>
                </a:lnTo>
                <a:lnTo>
                  <a:pt x="852153" y="334712"/>
                </a:lnTo>
                <a:lnTo>
                  <a:pt x="846557" y="346178"/>
                </a:lnTo>
                <a:lnTo>
                  <a:pt x="841248" y="356615"/>
                </a:lnTo>
                <a:lnTo>
                  <a:pt x="839343" y="360045"/>
                </a:lnTo>
                <a:lnTo>
                  <a:pt x="833414" y="370974"/>
                </a:lnTo>
                <a:lnTo>
                  <a:pt x="827135" y="381903"/>
                </a:lnTo>
                <a:lnTo>
                  <a:pt x="820591" y="392832"/>
                </a:lnTo>
                <a:lnTo>
                  <a:pt x="813867" y="403762"/>
                </a:lnTo>
                <a:lnTo>
                  <a:pt x="807047" y="414691"/>
                </a:lnTo>
                <a:lnTo>
                  <a:pt x="806196" y="416051"/>
                </a:lnTo>
                <a:lnTo>
                  <a:pt x="804672" y="418846"/>
                </a:lnTo>
                <a:lnTo>
                  <a:pt x="803148" y="421132"/>
                </a:lnTo>
                <a:lnTo>
                  <a:pt x="801116" y="423799"/>
                </a:lnTo>
                <a:lnTo>
                  <a:pt x="794084" y="434054"/>
                </a:lnTo>
                <a:lnTo>
                  <a:pt x="786818" y="444309"/>
                </a:lnTo>
                <a:lnTo>
                  <a:pt x="779334" y="454564"/>
                </a:lnTo>
                <a:lnTo>
                  <a:pt x="771648" y="464819"/>
                </a:lnTo>
                <a:lnTo>
                  <a:pt x="763775" y="475074"/>
                </a:lnTo>
                <a:lnTo>
                  <a:pt x="761873" y="477520"/>
                </a:lnTo>
                <a:lnTo>
                  <a:pt x="759586" y="480567"/>
                </a:lnTo>
                <a:lnTo>
                  <a:pt x="756793" y="483742"/>
                </a:lnTo>
                <a:lnTo>
                  <a:pt x="754506" y="487172"/>
                </a:lnTo>
                <a:lnTo>
                  <a:pt x="746344" y="496777"/>
                </a:lnTo>
                <a:lnTo>
                  <a:pt x="738020" y="506313"/>
                </a:lnTo>
                <a:lnTo>
                  <a:pt x="729558" y="515788"/>
                </a:lnTo>
                <a:lnTo>
                  <a:pt x="720984" y="525213"/>
                </a:lnTo>
                <a:lnTo>
                  <a:pt x="712322" y="534598"/>
                </a:lnTo>
                <a:lnTo>
                  <a:pt x="709422" y="537717"/>
                </a:lnTo>
                <a:lnTo>
                  <a:pt x="706627" y="540130"/>
                </a:lnTo>
                <a:lnTo>
                  <a:pt x="703960" y="542798"/>
                </a:lnTo>
                <a:lnTo>
                  <a:pt x="683328" y="563013"/>
                </a:lnTo>
                <a:lnTo>
                  <a:pt x="664693" y="580399"/>
                </a:lnTo>
                <a:lnTo>
                  <a:pt x="0" y="1144777"/>
                </a:lnTo>
                <a:lnTo>
                  <a:pt x="9778" y="1453514"/>
                </a:lnTo>
                <a:lnTo>
                  <a:pt x="657605" y="904113"/>
                </a:lnTo>
                <a:lnTo>
                  <a:pt x="676956" y="887276"/>
                </a:lnTo>
                <a:lnTo>
                  <a:pt x="695582" y="870019"/>
                </a:lnTo>
                <a:lnTo>
                  <a:pt x="713994" y="851535"/>
                </a:lnTo>
                <a:lnTo>
                  <a:pt x="716787" y="849249"/>
                </a:lnTo>
                <a:lnTo>
                  <a:pt x="719454" y="846455"/>
                </a:lnTo>
                <a:lnTo>
                  <a:pt x="728358" y="837187"/>
                </a:lnTo>
                <a:lnTo>
                  <a:pt x="737012" y="827767"/>
                </a:lnTo>
                <a:lnTo>
                  <a:pt x="745437" y="818229"/>
                </a:lnTo>
                <a:lnTo>
                  <a:pt x="753652" y="808608"/>
                </a:lnTo>
                <a:lnTo>
                  <a:pt x="761679" y="798941"/>
                </a:lnTo>
                <a:lnTo>
                  <a:pt x="764158" y="795908"/>
                </a:lnTo>
                <a:lnTo>
                  <a:pt x="766952" y="792861"/>
                </a:lnTo>
                <a:lnTo>
                  <a:pt x="769620" y="789305"/>
                </a:lnTo>
                <a:lnTo>
                  <a:pt x="772414" y="786257"/>
                </a:lnTo>
                <a:lnTo>
                  <a:pt x="780175" y="776144"/>
                </a:lnTo>
                <a:lnTo>
                  <a:pt x="787820" y="765947"/>
                </a:lnTo>
                <a:lnTo>
                  <a:pt x="795317" y="755666"/>
                </a:lnTo>
                <a:lnTo>
                  <a:pt x="802634" y="745302"/>
                </a:lnTo>
                <a:lnTo>
                  <a:pt x="809739" y="734854"/>
                </a:lnTo>
                <a:lnTo>
                  <a:pt x="812800" y="730250"/>
                </a:lnTo>
                <a:lnTo>
                  <a:pt x="814451" y="727582"/>
                </a:lnTo>
                <a:lnTo>
                  <a:pt x="816355" y="724788"/>
                </a:lnTo>
                <a:lnTo>
                  <a:pt x="823297" y="714028"/>
                </a:lnTo>
                <a:lnTo>
                  <a:pt x="829988" y="703180"/>
                </a:lnTo>
                <a:lnTo>
                  <a:pt x="836440" y="692245"/>
                </a:lnTo>
                <a:lnTo>
                  <a:pt x="842664" y="681223"/>
                </a:lnTo>
                <a:lnTo>
                  <a:pt x="848672" y="670114"/>
                </a:lnTo>
                <a:lnTo>
                  <a:pt x="850519" y="667258"/>
                </a:lnTo>
                <a:lnTo>
                  <a:pt x="851280" y="665352"/>
                </a:lnTo>
                <a:lnTo>
                  <a:pt x="857151" y="654152"/>
                </a:lnTo>
                <a:lnTo>
                  <a:pt x="862763" y="642768"/>
                </a:lnTo>
                <a:lnTo>
                  <a:pt x="868204" y="631261"/>
                </a:lnTo>
                <a:lnTo>
                  <a:pt x="873125" y="620649"/>
                </a:lnTo>
                <a:lnTo>
                  <a:pt x="874649" y="616330"/>
                </a:lnTo>
                <a:lnTo>
                  <a:pt x="876680" y="612013"/>
                </a:lnTo>
                <a:lnTo>
                  <a:pt x="878585" y="607822"/>
                </a:lnTo>
                <a:lnTo>
                  <a:pt x="883347" y="595988"/>
                </a:lnTo>
                <a:lnTo>
                  <a:pt x="887898" y="584154"/>
                </a:lnTo>
                <a:lnTo>
                  <a:pt x="891794" y="573913"/>
                </a:lnTo>
                <a:lnTo>
                  <a:pt x="892555" y="571246"/>
                </a:lnTo>
                <a:lnTo>
                  <a:pt x="894079" y="568833"/>
                </a:lnTo>
                <a:lnTo>
                  <a:pt x="894842" y="565785"/>
                </a:lnTo>
                <a:lnTo>
                  <a:pt x="896111" y="562990"/>
                </a:lnTo>
                <a:lnTo>
                  <a:pt x="896493" y="560704"/>
                </a:lnTo>
                <a:lnTo>
                  <a:pt x="897635" y="558038"/>
                </a:lnTo>
                <a:lnTo>
                  <a:pt x="899922" y="550545"/>
                </a:lnTo>
                <a:lnTo>
                  <a:pt x="901953" y="543560"/>
                </a:lnTo>
                <a:lnTo>
                  <a:pt x="904240" y="536575"/>
                </a:lnTo>
                <a:lnTo>
                  <a:pt x="906145" y="529971"/>
                </a:lnTo>
                <a:lnTo>
                  <a:pt x="908176" y="523748"/>
                </a:lnTo>
                <a:lnTo>
                  <a:pt x="909701" y="517525"/>
                </a:lnTo>
                <a:lnTo>
                  <a:pt x="911605" y="510539"/>
                </a:lnTo>
                <a:lnTo>
                  <a:pt x="913510" y="503174"/>
                </a:lnTo>
                <a:lnTo>
                  <a:pt x="915543" y="496188"/>
                </a:lnTo>
                <a:lnTo>
                  <a:pt x="916304" y="491871"/>
                </a:lnTo>
                <a:lnTo>
                  <a:pt x="917448" y="487552"/>
                </a:lnTo>
                <a:lnTo>
                  <a:pt x="918209" y="483742"/>
                </a:lnTo>
                <a:lnTo>
                  <a:pt x="918591" y="480949"/>
                </a:lnTo>
                <a:lnTo>
                  <a:pt x="918972" y="479425"/>
                </a:lnTo>
                <a:lnTo>
                  <a:pt x="921580" y="466939"/>
                </a:lnTo>
                <a:lnTo>
                  <a:pt x="923924" y="454384"/>
                </a:lnTo>
                <a:lnTo>
                  <a:pt x="925998" y="441803"/>
                </a:lnTo>
                <a:lnTo>
                  <a:pt x="927796" y="429241"/>
                </a:lnTo>
                <a:lnTo>
                  <a:pt x="929313" y="416742"/>
                </a:lnTo>
                <a:lnTo>
                  <a:pt x="929894" y="413003"/>
                </a:lnTo>
                <a:lnTo>
                  <a:pt x="930655" y="409448"/>
                </a:lnTo>
                <a:lnTo>
                  <a:pt x="930655" y="405511"/>
                </a:lnTo>
                <a:close/>
              </a:path>
            </a:pathLst>
          </a:custGeom>
          <a:solidFill>
            <a:srgbClr val="6C778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982968" y="2973324"/>
            <a:ext cx="877442" cy="1394078"/>
          </a:xfrm>
          <a:custGeom>
            <a:avLst/>
            <a:gdLst/>
            <a:ahLst/>
            <a:cxnLst/>
            <a:rect l="l" t="t" r="r" b="b"/>
            <a:pathLst>
              <a:path w="877442" h="1394078">
                <a:moveTo>
                  <a:pt x="12884" y="112377"/>
                </a:moveTo>
                <a:lnTo>
                  <a:pt x="7946" y="84429"/>
                </a:lnTo>
                <a:lnTo>
                  <a:pt x="4153" y="56364"/>
                </a:lnTo>
                <a:lnTo>
                  <a:pt x="1505" y="28212"/>
                </a:lnTo>
                <a:lnTo>
                  <a:pt x="0" y="0"/>
                </a:lnTo>
                <a:lnTo>
                  <a:pt x="10159" y="309117"/>
                </a:lnTo>
                <a:lnTo>
                  <a:pt x="14313" y="365437"/>
                </a:lnTo>
                <a:lnTo>
                  <a:pt x="23040" y="421394"/>
                </a:lnTo>
                <a:lnTo>
                  <a:pt x="36344" y="476760"/>
                </a:lnTo>
                <a:lnTo>
                  <a:pt x="54227" y="531311"/>
                </a:lnTo>
                <a:lnTo>
                  <a:pt x="76692" y="584819"/>
                </a:lnTo>
                <a:lnTo>
                  <a:pt x="103739" y="637058"/>
                </a:lnTo>
                <a:lnTo>
                  <a:pt x="135372" y="687802"/>
                </a:lnTo>
                <a:lnTo>
                  <a:pt x="171594" y="736825"/>
                </a:lnTo>
                <a:lnTo>
                  <a:pt x="212405" y="783900"/>
                </a:lnTo>
                <a:lnTo>
                  <a:pt x="257809" y="828801"/>
                </a:lnTo>
                <a:lnTo>
                  <a:pt x="877442" y="1394078"/>
                </a:lnTo>
                <a:lnTo>
                  <a:pt x="867663" y="1085342"/>
                </a:lnTo>
                <a:lnTo>
                  <a:pt x="248157" y="520191"/>
                </a:lnTo>
                <a:lnTo>
                  <a:pt x="224809" y="498024"/>
                </a:lnTo>
                <a:lnTo>
                  <a:pt x="202616" y="475279"/>
                </a:lnTo>
                <a:lnTo>
                  <a:pt x="181578" y="451987"/>
                </a:lnTo>
                <a:lnTo>
                  <a:pt x="161694" y="428174"/>
                </a:lnTo>
                <a:lnTo>
                  <a:pt x="142964" y="403871"/>
                </a:lnTo>
                <a:lnTo>
                  <a:pt x="125387" y="379106"/>
                </a:lnTo>
                <a:lnTo>
                  <a:pt x="108962" y="353908"/>
                </a:lnTo>
                <a:lnTo>
                  <a:pt x="93689" y="328306"/>
                </a:lnTo>
                <a:lnTo>
                  <a:pt x="79567" y="302327"/>
                </a:lnTo>
                <a:lnTo>
                  <a:pt x="66595" y="276002"/>
                </a:lnTo>
                <a:lnTo>
                  <a:pt x="54773" y="249359"/>
                </a:lnTo>
                <a:lnTo>
                  <a:pt x="44100" y="222426"/>
                </a:lnTo>
                <a:lnTo>
                  <a:pt x="34575" y="195233"/>
                </a:lnTo>
                <a:lnTo>
                  <a:pt x="26198" y="167808"/>
                </a:lnTo>
                <a:lnTo>
                  <a:pt x="18968" y="140180"/>
                </a:lnTo>
                <a:lnTo>
                  <a:pt x="12884" y="112377"/>
                </a:lnTo>
                <a:close/>
              </a:path>
            </a:pathLst>
          </a:custGeom>
          <a:solidFill>
            <a:srgbClr val="47505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9468612" y="4184396"/>
            <a:ext cx="326644" cy="439928"/>
          </a:xfrm>
          <a:custGeom>
            <a:avLst/>
            <a:gdLst/>
            <a:ahLst/>
            <a:cxnLst/>
            <a:rect l="l" t="t" r="r" b="b"/>
            <a:pathLst>
              <a:path w="326644" h="439927">
                <a:moveTo>
                  <a:pt x="508" y="169163"/>
                </a:moveTo>
                <a:lnTo>
                  <a:pt x="128778" y="427735"/>
                </a:lnTo>
                <a:lnTo>
                  <a:pt x="131064" y="432561"/>
                </a:lnTo>
                <a:lnTo>
                  <a:pt x="135001" y="435990"/>
                </a:lnTo>
                <a:lnTo>
                  <a:pt x="139573" y="437768"/>
                </a:lnTo>
                <a:lnTo>
                  <a:pt x="144399" y="439927"/>
                </a:lnTo>
                <a:lnTo>
                  <a:pt x="149733" y="439927"/>
                </a:lnTo>
                <a:lnTo>
                  <a:pt x="316103" y="357250"/>
                </a:lnTo>
                <a:lnTo>
                  <a:pt x="324104" y="350519"/>
                </a:lnTo>
                <a:lnTo>
                  <a:pt x="325374" y="345439"/>
                </a:lnTo>
                <a:lnTo>
                  <a:pt x="326644" y="340867"/>
                </a:lnTo>
                <a:lnTo>
                  <a:pt x="323977" y="330707"/>
                </a:lnTo>
                <a:lnTo>
                  <a:pt x="195580" y="72135"/>
                </a:lnTo>
                <a:lnTo>
                  <a:pt x="133096" y="48132"/>
                </a:lnTo>
                <a:lnTo>
                  <a:pt x="126238" y="48513"/>
                </a:lnTo>
                <a:lnTo>
                  <a:pt x="114300" y="54482"/>
                </a:lnTo>
                <a:lnTo>
                  <a:pt x="117021" y="62358"/>
                </a:lnTo>
                <a:lnTo>
                  <a:pt x="120131" y="74835"/>
                </a:lnTo>
                <a:lnTo>
                  <a:pt x="121539" y="87248"/>
                </a:lnTo>
                <a:lnTo>
                  <a:pt x="120968" y="97460"/>
                </a:lnTo>
                <a:lnTo>
                  <a:pt x="116791" y="110044"/>
                </a:lnTo>
                <a:lnTo>
                  <a:pt x="107315" y="119125"/>
                </a:lnTo>
                <a:lnTo>
                  <a:pt x="106529" y="119491"/>
                </a:lnTo>
                <a:lnTo>
                  <a:pt x="94860" y="121233"/>
                </a:lnTo>
                <a:lnTo>
                  <a:pt x="83510" y="117733"/>
                </a:lnTo>
                <a:lnTo>
                  <a:pt x="73533" y="111124"/>
                </a:lnTo>
                <a:lnTo>
                  <a:pt x="70866" y="108965"/>
                </a:lnTo>
                <a:lnTo>
                  <a:pt x="66040" y="104139"/>
                </a:lnTo>
                <a:lnTo>
                  <a:pt x="61849" y="100075"/>
                </a:lnTo>
                <a:lnTo>
                  <a:pt x="77724" y="92074"/>
                </a:lnTo>
                <a:lnTo>
                  <a:pt x="81280" y="95503"/>
                </a:lnTo>
                <a:lnTo>
                  <a:pt x="84201" y="97916"/>
                </a:lnTo>
                <a:lnTo>
                  <a:pt x="87376" y="100583"/>
                </a:lnTo>
                <a:lnTo>
                  <a:pt x="95250" y="106171"/>
                </a:lnTo>
                <a:lnTo>
                  <a:pt x="99822" y="103758"/>
                </a:lnTo>
                <a:lnTo>
                  <a:pt x="104267" y="101472"/>
                </a:lnTo>
                <a:lnTo>
                  <a:pt x="104648" y="91947"/>
                </a:lnTo>
                <a:lnTo>
                  <a:pt x="104605" y="86936"/>
                </a:lnTo>
                <a:lnTo>
                  <a:pt x="102758" y="74507"/>
                </a:lnTo>
                <a:lnTo>
                  <a:pt x="99060" y="62102"/>
                </a:lnTo>
                <a:lnTo>
                  <a:pt x="66929" y="78104"/>
                </a:lnTo>
                <a:lnTo>
                  <a:pt x="68199" y="79882"/>
                </a:lnTo>
                <a:lnTo>
                  <a:pt x="52832" y="87629"/>
                </a:lnTo>
                <a:lnTo>
                  <a:pt x="51562" y="85597"/>
                </a:lnTo>
                <a:lnTo>
                  <a:pt x="23749" y="99440"/>
                </a:lnTo>
                <a:lnTo>
                  <a:pt x="20320" y="101218"/>
                </a:lnTo>
                <a:lnTo>
                  <a:pt x="19177" y="104901"/>
                </a:lnTo>
                <a:lnTo>
                  <a:pt x="0" y="162051"/>
                </a:lnTo>
                <a:lnTo>
                  <a:pt x="508" y="169163"/>
                </a:lnTo>
                <a:close/>
              </a:path>
              <a:path w="326644" h="439927">
                <a:moveTo>
                  <a:pt x="55118" y="81914"/>
                </a:moveTo>
                <a:lnTo>
                  <a:pt x="62611" y="78104"/>
                </a:lnTo>
                <a:lnTo>
                  <a:pt x="60833" y="75183"/>
                </a:lnTo>
                <a:lnTo>
                  <a:pt x="59182" y="72135"/>
                </a:lnTo>
                <a:lnTo>
                  <a:pt x="57658" y="68960"/>
                </a:lnTo>
                <a:lnTo>
                  <a:pt x="51366" y="53547"/>
                </a:lnTo>
                <a:lnTo>
                  <a:pt x="48164" y="41207"/>
                </a:lnTo>
                <a:lnTo>
                  <a:pt x="46863" y="29971"/>
                </a:lnTo>
                <a:lnTo>
                  <a:pt x="46482" y="19811"/>
                </a:lnTo>
                <a:lnTo>
                  <a:pt x="49022" y="12318"/>
                </a:lnTo>
                <a:lnTo>
                  <a:pt x="53975" y="9778"/>
                </a:lnTo>
                <a:lnTo>
                  <a:pt x="59055" y="7365"/>
                </a:lnTo>
                <a:lnTo>
                  <a:pt x="66421" y="9905"/>
                </a:lnTo>
                <a:lnTo>
                  <a:pt x="74168" y="16255"/>
                </a:lnTo>
                <a:lnTo>
                  <a:pt x="83667" y="25721"/>
                </a:lnTo>
                <a:lnTo>
                  <a:pt x="91421" y="36135"/>
                </a:lnTo>
                <a:lnTo>
                  <a:pt x="98552" y="48513"/>
                </a:lnTo>
                <a:lnTo>
                  <a:pt x="104859" y="64121"/>
                </a:lnTo>
                <a:lnTo>
                  <a:pt x="108126" y="76436"/>
                </a:lnTo>
                <a:lnTo>
                  <a:pt x="109474" y="87629"/>
                </a:lnTo>
                <a:lnTo>
                  <a:pt x="109601" y="97535"/>
                </a:lnTo>
                <a:lnTo>
                  <a:pt x="107315" y="105028"/>
                </a:lnTo>
                <a:lnTo>
                  <a:pt x="102235" y="107568"/>
                </a:lnTo>
                <a:lnTo>
                  <a:pt x="97028" y="110235"/>
                </a:lnTo>
                <a:lnTo>
                  <a:pt x="89662" y="107568"/>
                </a:lnTo>
                <a:lnTo>
                  <a:pt x="82042" y="101218"/>
                </a:lnTo>
                <a:lnTo>
                  <a:pt x="80518" y="99948"/>
                </a:lnTo>
                <a:lnTo>
                  <a:pt x="77470" y="97281"/>
                </a:lnTo>
                <a:lnTo>
                  <a:pt x="69596" y="101218"/>
                </a:lnTo>
                <a:lnTo>
                  <a:pt x="74295" y="105917"/>
                </a:lnTo>
                <a:lnTo>
                  <a:pt x="83929" y="112766"/>
                </a:lnTo>
                <a:lnTo>
                  <a:pt x="95514" y="116849"/>
                </a:lnTo>
                <a:lnTo>
                  <a:pt x="105791" y="115061"/>
                </a:lnTo>
                <a:lnTo>
                  <a:pt x="109642" y="112530"/>
                </a:lnTo>
                <a:lnTo>
                  <a:pt x="115930" y="102206"/>
                </a:lnTo>
                <a:lnTo>
                  <a:pt x="117729" y="87248"/>
                </a:lnTo>
                <a:lnTo>
                  <a:pt x="117374" y="82089"/>
                </a:lnTo>
                <a:lnTo>
                  <a:pt x="115333" y="70286"/>
                </a:lnTo>
                <a:lnTo>
                  <a:pt x="111550" y="57655"/>
                </a:lnTo>
                <a:lnTo>
                  <a:pt x="106045" y="44703"/>
                </a:lnTo>
                <a:lnTo>
                  <a:pt x="102893" y="38759"/>
                </a:lnTo>
                <a:lnTo>
                  <a:pt x="95582" y="27189"/>
                </a:lnTo>
                <a:lnTo>
                  <a:pt x="87688" y="17341"/>
                </a:lnTo>
                <a:lnTo>
                  <a:pt x="79502" y="9524"/>
                </a:lnTo>
                <a:lnTo>
                  <a:pt x="74295" y="5460"/>
                </a:lnTo>
                <a:lnTo>
                  <a:pt x="69088" y="2539"/>
                </a:lnTo>
                <a:lnTo>
                  <a:pt x="64135" y="1269"/>
                </a:lnTo>
                <a:lnTo>
                  <a:pt x="59055" y="0"/>
                </a:lnTo>
                <a:lnTo>
                  <a:pt x="54356" y="253"/>
                </a:lnTo>
                <a:lnTo>
                  <a:pt x="50292" y="2285"/>
                </a:lnTo>
                <a:lnTo>
                  <a:pt x="46500" y="4852"/>
                </a:lnTo>
                <a:lnTo>
                  <a:pt x="40248" y="15217"/>
                </a:lnTo>
                <a:lnTo>
                  <a:pt x="38481" y="30098"/>
                </a:lnTo>
                <a:lnTo>
                  <a:pt x="38793" y="35265"/>
                </a:lnTo>
                <a:lnTo>
                  <a:pt x="40809" y="47056"/>
                </a:lnTo>
                <a:lnTo>
                  <a:pt x="44587" y="59650"/>
                </a:lnTo>
                <a:lnTo>
                  <a:pt x="50038" y="72643"/>
                </a:lnTo>
                <a:lnTo>
                  <a:pt x="53340" y="78866"/>
                </a:lnTo>
                <a:lnTo>
                  <a:pt x="55118" y="819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642859" y="2558796"/>
            <a:ext cx="438912" cy="428243"/>
          </a:xfrm>
          <a:custGeom>
            <a:avLst/>
            <a:gdLst/>
            <a:ahLst/>
            <a:cxnLst/>
            <a:rect l="l" t="t" r="r" b="b"/>
            <a:pathLst>
              <a:path w="438912" h="428243">
                <a:moveTo>
                  <a:pt x="46609" y="428243"/>
                </a:moveTo>
                <a:lnTo>
                  <a:pt x="109093" y="428243"/>
                </a:lnTo>
                <a:lnTo>
                  <a:pt x="109093" y="238759"/>
                </a:lnTo>
                <a:lnTo>
                  <a:pt x="146685" y="238759"/>
                </a:lnTo>
                <a:lnTo>
                  <a:pt x="139192" y="225425"/>
                </a:lnTo>
                <a:lnTo>
                  <a:pt x="110109" y="175387"/>
                </a:lnTo>
                <a:lnTo>
                  <a:pt x="81153" y="125221"/>
                </a:lnTo>
                <a:lnTo>
                  <a:pt x="73406" y="111887"/>
                </a:lnTo>
                <a:lnTo>
                  <a:pt x="65659" y="125221"/>
                </a:lnTo>
                <a:lnTo>
                  <a:pt x="36703" y="175387"/>
                </a:lnTo>
                <a:lnTo>
                  <a:pt x="7747" y="225425"/>
                </a:lnTo>
                <a:lnTo>
                  <a:pt x="0" y="238759"/>
                </a:lnTo>
                <a:lnTo>
                  <a:pt x="37846" y="238759"/>
                </a:lnTo>
                <a:lnTo>
                  <a:pt x="37846" y="428243"/>
                </a:lnTo>
                <a:lnTo>
                  <a:pt x="46609" y="428243"/>
                </a:lnTo>
                <a:close/>
              </a:path>
              <a:path w="438912" h="428243">
                <a:moveTo>
                  <a:pt x="195961" y="428243"/>
                </a:moveTo>
                <a:lnTo>
                  <a:pt x="258318" y="428243"/>
                </a:lnTo>
                <a:lnTo>
                  <a:pt x="258318" y="172084"/>
                </a:lnTo>
                <a:lnTo>
                  <a:pt x="296037" y="172084"/>
                </a:lnTo>
                <a:lnTo>
                  <a:pt x="288290" y="158750"/>
                </a:lnTo>
                <a:lnTo>
                  <a:pt x="259207" y="108584"/>
                </a:lnTo>
                <a:lnTo>
                  <a:pt x="230250" y="58546"/>
                </a:lnTo>
                <a:lnTo>
                  <a:pt x="222758" y="45212"/>
                </a:lnTo>
                <a:lnTo>
                  <a:pt x="215011" y="58546"/>
                </a:lnTo>
                <a:lnTo>
                  <a:pt x="186055" y="108584"/>
                </a:lnTo>
                <a:lnTo>
                  <a:pt x="156972" y="158750"/>
                </a:lnTo>
                <a:lnTo>
                  <a:pt x="149225" y="172084"/>
                </a:lnTo>
                <a:lnTo>
                  <a:pt x="186944" y="172084"/>
                </a:lnTo>
                <a:lnTo>
                  <a:pt x="186944" y="428243"/>
                </a:lnTo>
                <a:lnTo>
                  <a:pt x="195961" y="428243"/>
                </a:lnTo>
                <a:close/>
              </a:path>
              <a:path w="438912" h="428243">
                <a:moveTo>
                  <a:pt x="338582" y="427481"/>
                </a:moveTo>
                <a:lnTo>
                  <a:pt x="401320" y="427481"/>
                </a:lnTo>
                <a:lnTo>
                  <a:pt x="401320" y="127000"/>
                </a:lnTo>
                <a:lnTo>
                  <a:pt x="438912" y="127000"/>
                </a:lnTo>
                <a:lnTo>
                  <a:pt x="431165" y="113664"/>
                </a:lnTo>
                <a:lnTo>
                  <a:pt x="402209" y="63500"/>
                </a:lnTo>
                <a:lnTo>
                  <a:pt x="373253" y="13334"/>
                </a:lnTo>
                <a:lnTo>
                  <a:pt x="365506" y="0"/>
                </a:lnTo>
                <a:lnTo>
                  <a:pt x="357886" y="13334"/>
                </a:lnTo>
                <a:lnTo>
                  <a:pt x="328930" y="63500"/>
                </a:lnTo>
                <a:lnTo>
                  <a:pt x="299974" y="113664"/>
                </a:lnTo>
                <a:lnTo>
                  <a:pt x="292226" y="127000"/>
                </a:lnTo>
                <a:lnTo>
                  <a:pt x="329819" y="127000"/>
                </a:lnTo>
                <a:lnTo>
                  <a:pt x="329819" y="427481"/>
                </a:lnTo>
                <a:lnTo>
                  <a:pt x="338582" y="42748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171533" y="4136136"/>
            <a:ext cx="1791557" cy="1903333"/>
          </a:xfrm>
          <a:custGeom>
            <a:avLst/>
            <a:gdLst/>
            <a:ahLst/>
            <a:cxnLst/>
            <a:rect l="l" t="t" r="r" b="b"/>
            <a:pathLst>
              <a:path w="1791557" h="1903333">
                <a:moveTo>
                  <a:pt x="247808" y="1664296"/>
                </a:moveTo>
                <a:lnTo>
                  <a:pt x="300813" y="1708888"/>
                </a:lnTo>
                <a:lnTo>
                  <a:pt x="356855" y="1748892"/>
                </a:lnTo>
                <a:lnTo>
                  <a:pt x="415610" y="1784306"/>
                </a:lnTo>
                <a:lnTo>
                  <a:pt x="476753" y="1815124"/>
                </a:lnTo>
                <a:lnTo>
                  <a:pt x="539958" y="1841344"/>
                </a:lnTo>
                <a:lnTo>
                  <a:pt x="604901" y="1862962"/>
                </a:lnTo>
                <a:lnTo>
                  <a:pt x="671257" y="1879973"/>
                </a:lnTo>
                <a:lnTo>
                  <a:pt x="738701" y="1892375"/>
                </a:lnTo>
                <a:lnTo>
                  <a:pt x="806908" y="1900162"/>
                </a:lnTo>
                <a:lnTo>
                  <a:pt x="875553" y="1903333"/>
                </a:lnTo>
                <a:lnTo>
                  <a:pt x="944312" y="1901881"/>
                </a:lnTo>
                <a:lnTo>
                  <a:pt x="1012859" y="1895805"/>
                </a:lnTo>
                <a:lnTo>
                  <a:pt x="1080870" y="1885100"/>
                </a:lnTo>
                <a:lnTo>
                  <a:pt x="1148019" y="1869762"/>
                </a:lnTo>
                <a:lnTo>
                  <a:pt x="1213983" y="1849787"/>
                </a:lnTo>
                <a:lnTo>
                  <a:pt x="1278435" y="1825173"/>
                </a:lnTo>
                <a:lnTo>
                  <a:pt x="1341051" y="1795914"/>
                </a:lnTo>
                <a:lnTo>
                  <a:pt x="1401506" y="1762007"/>
                </a:lnTo>
                <a:lnTo>
                  <a:pt x="1459475" y="1723449"/>
                </a:lnTo>
                <a:lnTo>
                  <a:pt x="1514633" y="1680235"/>
                </a:lnTo>
                <a:lnTo>
                  <a:pt x="1565745" y="1633336"/>
                </a:lnTo>
                <a:lnTo>
                  <a:pt x="1611672" y="1583783"/>
                </a:lnTo>
                <a:lnTo>
                  <a:pt x="1652406" y="1531864"/>
                </a:lnTo>
                <a:lnTo>
                  <a:pt x="1687942" y="1477865"/>
                </a:lnTo>
                <a:lnTo>
                  <a:pt x="1718270" y="1422073"/>
                </a:lnTo>
                <a:lnTo>
                  <a:pt x="1743384" y="1364775"/>
                </a:lnTo>
                <a:lnTo>
                  <a:pt x="1763277" y="1306259"/>
                </a:lnTo>
                <a:lnTo>
                  <a:pt x="1777942" y="1246812"/>
                </a:lnTo>
                <a:lnTo>
                  <a:pt x="1787371" y="1186720"/>
                </a:lnTo>
                <a:lnTo>
                  <a:pt x="1791557" y="1126270"/>
                </a:lnTo>
                <a:lnTo>
                  <a:pt x="1790493" y="1065751"/>
                </a:lnTo>
                <a:lnTo>
                  <a:pt x="1784171" y="1005448"/>
                </a:lnTo>
                <a:lnTo>
                  <a:pt x="1772585" y="945649"/>
                </a:lnTo>
                <a:lnTo>
                  <a:pt x="1755726" y="886641"/>
                </a:lnTo>
                <a:lnTo>
                  <a:pt x="1733589" y="828711"/>
                </a:lnTo>
                <a:lnTo>
                  <a:pt x="1706166" y="772145"/>
                </a:lnTo>
                <a:lnTo>
                  <a:pt x="1673448" y="717232"/>
                </a:lnTo>
                <a:lnTo>
                  <a:pt x="1635430" y="664259"/>
                </a:lnTo>
                <a:lnTo>
                  <a:pt x="1592104" y="613511"/>
                </a:lnTo>
                <a:lnTo>
                  <a:pt x="1543462" y="565276"/>
                </a:lnTo>
                <a:lnTo>
                  <a:pt x="924591" y="0"/>
                </a:lnTo>
                <a:lnTo>
                  <a:pt x="276637" y="549275"/>
                </a:lnTo>
                <a:lnTo>
                  <a:pt x="225580" y="596242"/>
                </a:lnTo>
                <a:lnTo>
                  <a:pt x="179701" y="645856"/>
                </a:lnTo>
                <a:lnTo>
                  <a:pt x="139010" y="697830"/>
                </a:lnTo>
                <a:lnTo>
                  <a:pt x="103512" y="751877"/>
                </a:lnTo>
                <a:lnTo>
                  <a:pt x="73215" y="807709"/>
                </a:lnTo>
                <a:lnTo>
                  <a:pt x="48126" y="865040"/>
                </a:lnTo>
                <a:lnTo>
                  <a:pt x="28253" y="923582"/>
                </a:lnTo>
                <a:lnTo>
                  <a:pt x="13603" y="983049"/>
                </a:lnTo>
                <a:lnTo>
                  <a:pt x="4183" y="1043154"/>
                </a:lnTo>
                <a:lnTo>
                  <a:pt x="0" y="1103609"/>
                </a:lnTo>
                <a:lnTo>
                  <a:pt x="1061" y="1164128"/>
                </a:lnTo>
                <a:lnTo>
                  <a:pt x="7374" y="1224423"/>
                </a:lnTo>
                <a:lnTo>
                  <a:pt x="18946" y="1284207"/>
                </a:lnTo>
                <a:lnTo>
                  <a:pt x="35784" y="1343194"/>
                </a:lnTo>
                <a:lnTo>
                  <a:pt x="57896" y="1401097"/>
                </a:lnTo>
                <a:lnTo>
                  <a:pt x="85288" y="1457628"/>
                </a:lnTo>
                <a:lnTo>
                  <a:pt x="117968" y="1512501"/>
                </a:lnTo>
                <a:lnTo>
                  <a:pt x="155943" y="1565427"/>
                </a:lnTo>
                <a:lnTo>
                  <a:pt x="199221" y="1616122"/>
                </a:lnTo>
                <a:lnTo>
                  <a:pt x="247808" y="1664296"/>
                </a:lnTo>
                <a:close/>
              </a:path>
            </a:pathLst>
          </a:custGeom>
          <a:solidFill>
            <a:srgbClr val="7A7A7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160226" y="3828288"/>
            <a:ext cx="935136" cy="1453515"/>
          </a:xfrm>
          <a:custGeom>
            <a:avLst/>
            <a:gdLst/>
            <a:ahLst/>
            <a:cxnLst/>
            <a:rect l="l" t="t" r="r" b="b"/>
            <a:pathLst>
              <a:path w="935136" h="1453514">
                <a:moveTo>
                  <a:pt x="10703" y="1453515"/>
                </a:moveTo>
                <a:lnTo>
                  <a:pt x="10417" y="1440838"/>
                </a:lnTo>
                <a:lnTo>
                  <a:pt x="10322" y="1419225"/>
                </a:lnTo>
                <a:lnTo>
                  <a:pt x="10818" y="1406473"/>
                </a:lnTo>
                <a:lnTo>
                  <a:pt x="11399" y="1393743"/>
                </a:lnTo>
                <a:lnTo>
                  <a:pt x="12150" y="1381056"/>
                </a:lnTo>
                <a:lnTo>
                  <a:pt x="13158" y="1368433"/>
                </a:lnTo>
                <a:lnTo>
                  <a:pt x="14132" y="1359027"/>
                </a:lnTo>
                <a:lnTo>
                  <a:pt x="14513" y="1355089"/>
                </a:lnTo>
                <a:lnTo>
                  <a:pt x="14894" y="1351280"/>
                </a:lnTo>
                <a:lnTo>
                  <a:pt x="15275" y="1347724"/>
                </a:lnTo>
                <a:lnTo>
                  <a:pt x="16968" y="1335141"/>
                </a:lnTo>
                <a:lnTo>
                  <a:pt x="18831" y="1322557"/>
                </a:lnTo>
                <a:lnTo>
                  <a:pt x="20890" y="1310000"/>
                </a:lnTo>
                <a:lnTo>
                  <a:pt x="23173" y="1297497"/>
                </a:lnTo>
                <a:lnTo>
                  <a:pt x="25707" y="1285075"/>
                </a:lnTo>
                <a:lnTo>
                  <a:pt x="26197" y="1282827"/>
                </a:lnTo>
                <a:lnTo>
                  <a:pt x="27340" y="1277366"/>
                </a:lnTo>
                <a:lnTo>
                  <a:pt x="28610" y="1271905"/>
                </a:lnTo>
                <a:lnTo>
                  <a:pt x="30134" y="1266444"/>
                </a:lnTo>
                <a:lnTo>
                  <a:pt x="31658" y="1259078"/>
                </a:lnTo>
                <a:lnTo>
                  <a:pt x="33563" y="1252093"/>
                </a:lnTo>
                <a:lnTo>
                  <a:pt x="35595" y="1244727"/>
                </a:lnTo>
                <a:lnTo>
                  <a:pt x="37119" y="1238504"/>
                </a:lnTo>
                <a:lnTo>
                  <a:pt x="39024" y="1232281"/>
                </a:lnTo>
                <a:lnTo>
                  <a:pt x="40929" y="1226058"/>
                </a:lnTo>
                <a:lnTo>
                  <a:pt x="42961" y="1219073"/>
                </a:lnTo>
                <a:lnTo>
                  <a:pt x="45247" y="1211707"/>
                </a:lnTo>
                <a:lnTo>
                  <a:pt x="47660" y="1204595"/>
                </a:lnTo>
                <a:lnTo>
                  <a:pt x="49565" y="1199261"/>
                </a:lnTo>
                <a:lnTo>
                  <a:pt x="51470" y="1193800"/>
                </a:lnTo>
                <a:lnTo>
                  <a:pt x="53756" y="1188339"/>
                </a:lnTo>
                <a:lnTo>
                  <a:pt x="58028" y="1176475"/>
                </a:lnTo>
                <a:lnTo>
                  <a:pt x="62580" y="1164611"/>
                </a:lnTo>
                <a:lnTo>
                  <a:pt x="66710" y="1154430"/>
                </a:lnTo>
                <a:lnTo>
                  <a:pt x="68615" y="1150239"/>
                </a:lnTo>
                <a:lnTo>
                  <a:pt x="70139" y="1145920"/>
                </a:lnTo>
                <a:lnTo>
                  <a:pt x="72044" y="1141603"/>
                </a:lnTo>
                <a:lnTo>
                  <a:pt x="77264" y="1130096"/>
                </a:lnTo>
                <a:lnTo>
                  <a:pt x="82769" y="1118687"/>
                </a:lnTo>
                <a:lnTo>
                  <a:pt x="88494" y="1107327"/>
                </a:lnTo>
                <a:lnTo>
                  <a:pt x="93888" y="1096899"/>
                </a:lnTo>
                <a:lnTo>
                  <a:pt x="95793" y="1093470"/>
                </a:lnTo>
                <a:lnTo>
                  <a:pt x="101824" y="1082350"/>
                </a:lnTo>
                <a:lnTo>
                  <a:pt x="108029" y="1071317"/>
                </a:lnTo>
                <a:lnTo>
                  <a:pt x="114437" y="1060372"/>
                </a:lnTo>
                <a:lnTo>
                  <a:pt x="121074" y="1049513"/>
                </a:lnTo>
                <a:lnTo>
                  <a:pt x="127971" y="1038743"/>
                </a:lnTo>
                <a:lnTo>
                  <a:pt x="128813" y="1037463"/>
                </a:lnTo>
                <a:lnTo>
                  <a:pt x="130464" y="1034669"/>
                </a:lnTo>
                <a:lnTo>
                  <a:pt x="132369" y="1032382"/>
                </a:lnTo>
                <a:lnTo>
                  <a:pt x="133512" y="1029716"/>
                </a:lnTo>
                <a:lnTo>
                  <a:pt x="140732" y="1019308"/>
                </a:lnTo>
                <a:lnTo>
                  <a:pt x="148119" y="1009035"/>
                </a:lnTo>
                <a:lnTo>
                  <a:pt x="155673" y="998865"/>
                </a:lnTo>
                <a:lnTo>
                  <a:pt x="163394" y="988767"/>
                </a:lnTo>
                <a:lnTo>
                  <a:pt x="171282" y="978708"/>
                </a:lnTo>
                <a:lnTo>
                  <a:pt x="173136" y="976376"/>
                </a:lnTo>
                <a:lnTo>
                  <a:pt x="175549" y="972947"/>
                </a:lnTo>
                <a:lnTo>
                  <a:pt x="178216" y="969772"/>
                </a:lnTo>
                <a:lnTo>
                  <a:pt x="180502" y="966724"/>
                </a:lnTo>
                <a:lnTo>
                  <a:pt x="188665" y="956962"/>
                </a:lnTo>
                <a:lnTo>
                  <a:pt x="196951" y="947295"/>
                </a:lnTo>
                <a:lnTo>
                  <a:pt x="205350" y="937737"/>
                </a:lnTo>
                <a:lnTo>
                  <a:pt x="213851" y="928303"/>
                </a:lnTo>
                <a:lnTo>
                  <a:pt x="222445" y="919007"/>
                </a:lnTo>
                <a:lnTo>
                  <a:pt x="225587" y="915669"/>
                </a:lnTo>
                <a:lnTo>
                  <a:pt x="228381" y="913384"/>
                </a:lnTo>
                <a:lnTo>
                  <a:pt x="231048" y="910717"/>
                </a:lnTo>
                <a:lnTo>
                  <a:pt x="233842" y="907923"/>
                </a:lnTo>
                <a:lnTo>
                  <a:pt x="242625" y="899051"/>
                </a:lnTo>
                <a:lnTo>
                  <a:pt x="251590" y="890241"/>
                </a:lnTo>
                <a:lnTo>
                  <a:pt x="270148" y="872874"/>
                </a:lnTo>
                <a:lnTo>
                  <a:pt x="935136" y="308737"/>
                </a:lnTo>
                <a:lnTo>
                  <a:pt x="924976" y="0"/>
                </a:lnTo>
                <a:lnTo>
                  <a:pt x="277403" y="549401"/>
                </a:lnTo>
                <a:lnTo>
                  <a:pt x="258053" y="566209"/>
                </a:lnTo>
                <a:lnTo>
                  <a:pt x="239427" y="583439"/>
                </a:lnTo>
                <a:lnTo>
                  <a:pt x="221015" y="601980"/>
                </a:lnTo>
                <a:lnTo>
                  <a:pt x="218221" y="604266"/>
                </a:lnTo>
                <a:lnTo>
                  <a:pt x="215554" y="606932"/>
                </a:lnTo>
                <a:lnTo>
                  <a:pt x="206651" y="616367"/>
                </a:lnTo>
                <a:lnTo>
                  <a:pt x="197997" y="625776"/>
                </a:lnTo>
                <a:lnTo>
                  <a:pt x="189572" y="635216"/>
                </a:lnTo>
                <a:lnTo>
                  <a:pt x="181356" y="644742"/>
                </a:lnTo>
                <a:lnTo>
                  <a:pt x="173329" y="654411"/>
                </a:lnTo>
                <a:lnTo>
                  <a:pt x="170850" y="657479"/>
                </a:lnTo>
                <a:lnTo>
                  <a:pt x="168056" y="660654"/>
                </a:lnTo>
                <a:lnTo>
                  <a:pt x="165389" y="664210"/>
                </a:lnTo>
                <a:lnTo>
                  <a:pt x="162722" y="667257"/>
                </a:lnTo>
                <a:lnTo>
                  <a:pt x="154910" y="677359"/>
                </a:lnTo>
                <a:lnTo>
                  <a:pt x="147235" y="687544"/>
                </a:lnTo>
                <a:lnTo>
                  <a:pt x="139726" y="697813"/>
                </a:lnTo>
                <a:lnTo>
                  <a:pt x="132408" y="708165"/>
                </a:lnTo>
                <a:lnTo>
                  <a:pt x="125309" y="718602"/>
                </a:lnTo>
                <a:lnTo>
                  <a:pt x="122209" y="723264"/>
                </a:lnTo>
                <a:lnTo>
                  <a:pt x="120685" y="725932"/>
                </a:lnTo>
                <a:lnTo>
                  <a:pt x="118780" y="728726"/>
                </a:lnTo>
                <a:lnTo>
                  <a:pt x="111845" y="739475"/>
                </a:lnTo>
                <a:lnTo>
                  <a:pt x="105153" y="750312"/>
                </a:lnTo>
                <a:lnTo>
                  <a:pt x="98689" y="761236"/>
                </a:lnTo>
                <a:lnTo>
                  <a:pt x="92436" y="772247"/>
                </a:lnTo>
                <a:lnTo>
                  <a:pt x="86375" y="783345"/>
                </a:lnTo>
                <a:lnTo>
                  <a:pt x="84490" y="786257"/>
                </a:lnTo>
                <a:lnTo>
                  <a:pt x="83728" y="787781"/>
                </a:lnTo>
                <a:lnTo>
                  <a:pt x="77965" y="799138"/>
                </a:lnTo>
                <a:lnTo>
                  <a:pt x="72421" y="810569"/>
                </a:lnTo>
                <a:lnTo>
                  <a:pt x="67022" y="822049"/>
                </a:lnTo>
                <a:lnTo>
                  <a:pt x="62011" y="832866"/>
                </a:lnTo>
                <a:lnTo>
                  <a:pt x="59979" y="837184"/>
                </a:lnTo>
                <a:lnTo>
                  <a:pt x="58455" y="841501"/>
                </a:lnTo>
                <a:lnTo>
                  <a:pt x="56550" y="845693"/>
                </a:lnTo>
                <a:lnTo>
                  <a:pt x="51668" y="857526"/>
                </a:lnTo>
                <a:lnTo>
                  <a:pt x="47013" y="869360"/>
                </a:lnTo>
                <a:lnTo>
                  <a:pt x="43342" y="879601"/>
                </a:lnTo>
                <a:lnTo>
                  <a:pt x="42580" y="882269"/>
                </a:lnTo>
                <a:lnTo>
                  <a:pt x="41437" y="884682"/>
                </a:lnTo>
                <a:lnTo>
                  <a:pt x="40167" y="887730"/>
                </a:lnTo>
                <a:lnTo>
                  <a:pt x="39024" y="890397"/>
                </a:lnTo>
                <a:lnTo>
                  <a:pt x="38643" y="892810"/>
                </a:lnTo>
                <a:lnTo>
                  <a:pt x="37500" y="895857"/>
                </a:lnTo>
                <a:lnTo>
                  <a:pt x="35214" y="902843"/>
                </a:lnTo>
                <a:lnTo>
                  <a:pt x="33182" y="909955"/>
                </a:lnTo>
                <a:lnTo>
                  <a:pt x="30896" y="916939"/>
                </a:lnTo>
                <a:lnTo>
                  <a:pt x="28991" y="923544"/>
                </a:lnTo>
                <a:lnTo>
                  <a:pt x="26959" y="929767"/>
                </a:lnTo>
                <a:lnTo>
                  <a:pt x="25435" y="935989"/>
                </a:lnTo>
                <a:lnTo>
                  <a:pt x="23530" y="942975"/>
                </a:lnTo>
                <a:lnTo>
                  <a:pt x="21498" y="950341"/>
                </a:lnTo>
                <a:lnTo>
                  <a:pt x="19593" y="957707"/>
                </a:lnTo>
                <a:lnTo>
                  <a:pt x="18831" y="961644"/>
                </a:lnTo>
                <a:lnTo>
                  <a:pt x="17688" y="965454"/>
                </a:lnTo>
                <a:lnTo>
                  <a:pt x="16926" y="969772"/>
                </a:lnTo>
                <a:lnTo>
                  <a:pt x="16545" y="972947"/>
                </a:lnTo>
                <a:lnTo>
                  <a:pt x="16164" y="974089"/>
                </a:lnTo>
                <a:lnTo>
                  <a:pt x="13556" y="986575"/>
                </a:lnTo>
                <a:lnTo>
                  <a:pt x="11212" y="999130"/>
                </a:lnTo>
                <a:lnTo>
                  <a:pt x="9138" y="1011711"/>
                </a:lnTo>
                <a:lnTo>
                  <a:pt x="7340" y="1024273"/>
                </a:lnTo>
                <a:lnTo>
                  <a:pt x="5823" y="1036772"/>
                </a:lnTo>
                <a:lnTo>
                  <a:pt x="5242" y="1040511"/>
                </a:lnTo>
                <a:lnTo>
                  <a:pt x="4480" y="1044067"/>
                </a:lnTo>
                <a:lnTo>
                  <a:pt x="4099" y="1047876"/>
                </a:lnTo>
                <a:lnTo>
                  <a:pt x="4099" y="1049909"/>
                </a:lnTo>
                <a:lnTo>
                  <a:pt x="2896" y="1062582"/>
                </a:lnTo>
                <a:lnTo>
                  <a:pt x="1862" y="1075255"/>
                </a:lnTo>
                <a:lnTo>
                  <a:pt x="1031" y="1087928"/>
                </a:lnTo>
                <a:lnTo>
                  <a:pt x="437" y="1100602"/>
                </a:lnTo>
                <a:lnTo>
                  <a:pt x="162" y="1110488"/>
                </a:lnTo>
                <a:lnTo>
                  <a:pt x="162" y="1113663"/>
                </a:lnTo>
                <a:lnTo>
                  <a:pt x="0" y="1126348"/>
                </a:lnTo>
                <a:lnTo>
                  <a:pt x="134" y="1139078"/>
                </a:lnTo>
                <a:lnTo>
                  <a:pt x="162" y="1144397"/>
                </a:lnTo>
                <a:lnTo>
                  <a:pt x="10703" y="1453515"/>
                </a:lnTo>
                <a:close/>
              </a:path>
            </a:pathLst>
          </a:custGeom>
          <a:solidFill>
            <a:srgbClr val="3D3D3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085076" y="3828288"/>
            <a:ext cx="877443" cy="1392555"/>
          </a:xfrm>
          <a:custGeom>
            <a:avLst/>
            <a:gdLst/>
            <a:ahLst/>
            <a:cxnLst/>
            <a:rect l="l" t="t" r="r" b="b"/>
            <a:pathLst>
              <a:path w="877443" h="1392555">
                <a:moveTo>
                  <a:pt x="832707" y="889000"/>
                </a:moveTo>
                <a:lnTo>
                  <a:pt x="812509" y="834937"/>
                </a:lnTo>
                <a:lnTo>
                  <a:pt x="787715" y="782026"/>
                </a:lnTo>
                <a:lnTo>
                  <a:pt x="758320" y="730508"/>
                </a:lnTo>
                <a:lnTo>
                  <a:pt x="741895" y="705347"/>
                </a:lnTo>
                <a:lnTo>
                  <a:pt x="724318" y="680624"/>
                </a:lnTo>
                <a:lnTo>
                  <a:pt x="705588" y="656370"/>
                </a:lnTo>
                <a:lnTo>
                  <a:pt x="685704" y="632615"/>
                </a:lnTo>
                <a:lnTo>
                  <a:pt x="664666" y="609388"/>
                </a:lnTo>
                <a:lnTo>
                  <a:pt x="642473" y="586720"/>
                </a:lnTo>
                <a:lnTo>
                  <a:pt x="619125" y="564642"/>
                </a:lnTo>
                <a:lnTo>
                  <a:pt x="0" y="0"/>
                </a:lnTo>
                <a:lnTo>
                  <a:pt x="10159" y="308356"/>
                </a:lnTo>
                <a:lnTo>
                  <a:pt x="629284" y="872998"/>
                </a:lnTo>
                <a:lnTo>
                  <a:pt x="652633" y="895076"/>
                </a:lnTo>
                <a:lnTo>
                  <a:pt x="674826" y="917744"/>
                </a:lnTo>
                <a:lnTo>
                  <a:pt x="695864" y="940972"/>
                </a:lnTo>
                <a:lnTo>
                  <a:pt x="715748" y="964729"/>
                </a:lnTo>
                <a:lnTo>
                  <a:pt x="734478" y="988986"/>
                </a:lnTo>
                <a:lnTo>
                  <a:pt x="752055" y="1013713"/>
                </a:lnTo>
                <a:lnTo>
                  <a:pt x="768480" y="1038881"/>
                </a:lnTo>
                <a:lnTo>
                  <a:pt x="783753" y="1064459"/>
                </a:lnTo>
                <a:lnTo>
                  <a:pt x="797875" y="1090417"/>
                </a:lnTo>
                <a:lnTo>
                  <a:pt x="810847" y="1116726"/>
                </a:lnTo>
                <a:lnTo>
                  <a:pt x="822669" y="1143357"/>
                </a:lnTo>
                <a:lnTo>
                  <a:pt x="833342" y="1170278"/>
                </a:lnTo>
                <a:lnTo>
                  <a:pt x="842867" y="1197461"/>
                </a:lnTo>
                <a:lnTo>
                  <a:pt x="851244" y="1224875"/>
                </a:lnTo>
                <a:lnTo>
                  <a:pt x="858474" y="1252491"/>
                </a:lnTo>
                <a:lnTo>
                  <a:pt x="864558" y="1280279"/>
                </a:lnTo>
                <a:lnTo>
                  <a:pt x="869496" y="1308210"/>
                </a:lnTo>
                <a:lnTo>
                  <a:pt x="873289" y="1336252"/>
                </a:lnTo>
                <a:lnTo>
                  <a:pt x="875937" y="1364377"/>
                </a:lnTo>
                <a:lnTo>
                  <a:pt x="877443" y="1392555"/>
                </a:lnTo>
                <a:lnTo>
                  <a:pt x="867282" y="1083818"/>
                </a:lnTo>
                <a:lnTo>
                  <a:pt x="865777" y="1055694"/>
                </a:lnTo>
                <a:lnTo>
                  <a:pt x="863129" y="1027618"/>
                </a:lnTo>
                <a:lnTo>
                  <a:pt x="859336" y="999620"/>
                </a:lnTo>
                <a:lnTo>
                  <a:pt x="854398" y="971728"/>
                </a:lnTo>
                <a:lnTo>
                  <a:pt x="848314" y="943975"/>
                </a:lnTo>
                <a:lnTo>
                  <a:pt x="841084" y="916389"/>
                </a:lnTo>
                <a:lnTo>
                  <a:pt x="832707" y="889000"/>
                </a:lnTo>
                <a:close/>
              </a:path>
            </a:pathLst>
          </a:custGeom>
          <a:solidFill>
            <a:srgbClr val="5C5C5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809232" y="4530852"/>
            <a:ext cx="438912" cy="429768"/>
          </a:xfrm>
          <a:custGeom>
            <a:avLst/>
            <a:gdLst/>
            <a:ahLst/>
            <a:cxnLst/>
            <a:rect l="l" t="t" r="r" b="b"/>
            <a:pathLst>
              <a:path w="438912" h="429768">
                <a:moveTo>
                  <a:pt x="46609" y="429768"/>
                </a:moveTo>
                <a:lnTo>
                  <a:pt x="109093" y="429768"/>
                </a:lnTo>
                <a:lnTo>
                  <a:pt x="109093" y="239649"/>
                </a:lnTo>
                <a:lnTo>
                  <a:pt x="146685" y="239649"/>
                </a:lnTo>
                <a:lnTo>
                  <a:pt x="139192" y="226187"/>
                </a:lnTo>
                <a:lnTo>
                  <a:pt x="110109" y="176022"/>
                </a:lnTo>
                <a:lnTo>
                  <a:pt x="81152" y="125603"/>
                </a:lnTo>
                <a:lnTo>
                  <a:pt x="73406" y="112268"/>
                </a:lnTo>
                <a:lnTo>
                  <a:pt x="65659" y="125603"/>
                </a:lnTo>
                <a:lnTo>
                  <a:pt x="36702" y="176022"/>
                </a:lnTo>
                <a:lnTo>
                  <a:pt x="7747" y="226187"/>
                </a:lnTo>
                <a:lnTo>
                  <a:pt x="0" y="239649"/>
                </a:lnTo>
                <a:lnTo>
                  <a:pt x="37846" y="239649"/>
                </a:lnTo>
                <a:lnTo>
                  <a:pt x="37846" y="429768"/>
                </a:lnTo>
                <a:lnTo>
                  <a:pt x="46609" y="429768"/>
                </a:lnTo>
                <a:close/>
              </a:path>
              <a:path w="438912" h="429768">
                <a:moveTo>
                  <a:pt x="195961" y="429768"/>
                </a:moveTo>
                <a:lnTo>
                  <a:pt x="258318" y="429768"/>
                </a:lnTo>
                <a:lnTo>
                  <a:pt x="258318" y="172720"/>
                </a:lnTo>
                <a:lnTo>
                  <a:pt x="296037" y="172720"/>
                </a:lnTo>
                <a:lnTo>
                  <a:pt x="288290" y="159258"/>
                </a:lnTo>
                <a:lnTo>
                  <a:pt x="259207" y="108966"/>
                </a:lnTo>
                <a:lnTo>
                  <a:pt x="230250" y="58800"/>
                </a:lnTo>
                <a:lnTo>
                  <a:pt x="222758" y="45339"/>
                </a:lnTo>
                <a:lnTo>
                  <a:pt x="215011" y="58800"/>
                </a:lnTo>
                <a:lnTo>
                  <a:pt x="186054" y="108966"/>
                </a:lnTo>
                <a:lnTo>
                  <a:pt x="156972" y="159258"/>
                </a:lnTo>
                <a:lnTo>
                  <a:pt x="149225" y="172720"/>
                </a:lnTo>
                <a:lnTo>
                  <a:pt x="186944" y="172720"/>
                </a:lnTo>
                <a:lnTo>
                  <a:pt x="186944" y="429768"/>
                </a:lnTo>
                <a:lnTo>
                  <a:pt x="195961" y="429768"/>
                </a:lnTo>
                <a:close/>
              </a:path>
              <a:path w="438912" h="429768">
                <a:moveTo>
                  <a:pt x="338582" y="429006"/>
                </a:moveTo>
                <a:lnTo>
                  <a:pt x="401320" y="429006"/>
                </a:lnTo>
                <a:lnTo>
                  <a:pt x="401320" y="127381"/>
                </a:lnTo>
                <a:lnTo>
                  <a:pt x="438912" y="127381"/>
                </a:lnTo>
                <a:lnTo>
                  <a:pt x="431165" y="114046"/>
                </a:lnTo>
                <a:lnTo>
                  <a:pt x="402209" y="63754"/>
                </a:lnTo>
                <a:lnTo>
                  <a:pt x="373252" y="13335"/>
                </a:lnTo>
                <a:lnTo>
                  <a:pt x="365506" y="0"/>
                </a:lnTo>
                <a:lnTo>
                  <a:pt x="357886" y="13335"/>
                </a:lnTo>
                <a:lnTo>
                  <a:pt x="328929" y="63754"/>
                </a:lnTo>
                <a:lnTo>
                  <a:pt x="299974" y="114046"/>
                </a:lnTo>
                <a:lnTo>
                  <a:pt x="292226" y="127381"/>
                </a:lnTo>
                <a:lnTo>
                  <a:pt x="329819" y="127381"/>
                </a:lnTo>
                <a:lnTo>
                  <a:pt x="329819" y="429006"/>
                </a:lnTo>
                <a:lnTo>
                  <a:pt x="338582" y="4290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445254" y="763142"/>
            <a:ext cx="1653031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b="1" spc="0" baseline="2730" dirty="0" smtClean="0">
                <a:latin typeface="Calibri"/>
                <a:cs typeface="Calibri"/>
              </a:rPr>
              <a:t>Α</a:t>
            </a:r>
            <a:r>
              <a:rPr sz="4500" b="1" spc="-39" baseline="2730" dirty="0" smtClean="0">
                <a:latin typeface="Calibri"/>
                <a:cs typeface="Calibri"/>
              </a:rPr>
              <a:t>θ</a:t>
            </a:r>
            <a:r>
              <a:rPr sz="4500" b="1" spc="0" baseline="2730" dirty="0" smtClean="0">
                <a:latin typeface="Calibri"/>
                <a:cs typeface="Calibri"/>
              </a:rPr>
              <a:t>λ</a:t>
            </a:r>
            <a:r>
              <a:rPr sz="4500" b="1" spc="-25" baseline="2730" dirty="0" smtClean="0">
                <a:latin typeface="Calibri"/>
                <a:cs typeface="Calibri"/>
              </a:rPr>
              <a:t>η</a:t>
            </a:r>
            <a:r>
              <a:rPr sz="4500" b="1" spc="0" baseline="2730" dirty="0" smtClean="0">
                <a:latin typeface="Calibri"/>
                <a:cs typeface="Calibri"/>
              </a:rPr>
              <a:t>τι</a:t>
            </a:r>
            <a:r>
              <a:rPr sz="4500" b="1" spc="-64" baseline="2730" dirty="0" smtClean="0">
                <a:latin typeface="Calibri"/>
                <a:cs typeface="Calibri"/>
              </a:rPr>
              <a:t>κ</a:t>
            </a:r>
            <a:r>
              <a:rPr sz="4500" b="1" spc="0" baseline="2730" dirty="0" smtClean="0">
                <a:latin typeface="Calibri"/>
                <a:cs typeface="Calibri"/>
              </a:rPr>
              <a:t>οί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101841" y="763142"/>
            <a:ext cx="1915541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b="1" spc="0" baseline="2730" dirty="0" smtClean="0">
                <a:latin typeface="Calibri"/>
                <a:cs typeface="Calibri"/>
              </a:rPr>
              <a:t>ο</a:t>
            </a:r>
            <a:r>
              <a:rPr sz="4500" b="1" spc="-9" baseline="2730" dirty="0" smtClean="0">
                <a:latin typeface="Calibri"/>
                <a:cs typeface="Calibri"/>
              </a:rPr>
              <a:t>ρ</a:t>
            </a:r>
            <a:r>
              <a:rPr sz="4500" b="1" spc="0" baseline="2730" dirty="0" smtClean="0">
                <a:latin typeface="Calibri"/>
                <a:cs typeface="Calibri"/>
              </a:rPr>
              <a:t>γ</a:t>
            </a:r>
            <a:r>
              <a:rPr sz="4500" b="1" spc="9" baseline="2730" dirty="0" smtClean="0">
                <a:latin typeface="Calibri"/>
                <a:cs typeface="Calibri"/>
              </a:rPr>
              <a:t>α</a:t>
            </a:r>
            <a:r>
              <a:rPr sz="4500" b="1" spc="0" baseline="2730" dirty="0" smtClean="0">
                <a:latin typeface="Calibri"/>
                <a:cs typeface="Calibri"/>
              </a:rPr>
              <a:t>ν</a:t>
            </a:r>
            <a:r>
              <a:rPr sz="4500" b="1" spc="9" baseline="2730" dirty="0" smtClean="0">
                <a:latin typeface="Calibri"/>
                <a:cs typeface="Calibri"/>
              </a:rPr>
              <a:t>ι</a:t>
            </a:r>
            <a:r>
              <a:rPr sz="4500" b="1" spc="0" baseline="2730" dirty="0" smtClean="0">
                <a:latin typeface="Calibri"/>
                <a:cs typeface="Calibri"/>
              </a:rPr>
              <a:t>σ</a:t>
            </a:r>
            <a:r>
              <a:rPr sz="4500" b="1" spc="-14" baseline="2730" dirty="0" smtClean="0">
                <a:latin typeface="Calibri"/>
                <a:cs typeface="Calibri"/>
              </a:rPr>
              <a:t>μ</a:t>
            </a:r>
            <a:r>
              <a:rPr sz="4500" b="1" spc="0" baseline="2730" dirty="0" smtClean="0">
                <a:latin typeface="Calibri"/>
                <a:cs typeface="Calibri"/>
              </a:rPr>
              <a:t>οί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644900" y="3028315"/>
            <a:ext cx="680506" cy="4170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07772">
              <a:lnSpc>
                <a:spcPts val="1530"/>
              </a:lnSpc>
              <a:spcBef>
                <a:spcPts val="76"/>
              </a:spcBef>
            </a:pPr>
            <a:endParaRPr sz="1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581400" y="2819401"/>
            <a:ext cx="1752600" cy="990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1440" marR="26746" algn="ctr">
              <a:lnSpc>
                <a:spcPts val="1530"/>
              </a:lnSpc>
              <a:spcBef>
                <a:spcPts val="76"/>
              </a:spcBef>
            </a:pPr>
            <a:endParaRPr lang="el-GR" sz="2100" b="1" spc="14" baseline="1950" dirty="0" smtClean="0">
              <a:solidFill>
                <a:srgbClr val="FFFFFF"/>
              </a:solidFill>
              <a:latin typeface="Calibri"/>
              <a:cs typeface="Calibri"/>
            </a:endParaRPr>
          </a:p>
          <a:p>
            <a:pPr marL="21440" marR="26746" algn="ctr">
              <a:lnSpc>
                <a:spcPts val="1530"/>
              </a:lnSpc>
              <a:spcBef>
                <a:spcPts val="76"/>
              </a:spcBef>
            </a:pPr>
            <a:r>
              <a:rPr lang="el-GR" sz="2100" b="1" spc="14" baseline="1950" dirty="0" smtClean="0">
                <a:solidFill>
                  <a:srgbClr val="FFFFFF"/>
                </a:solidFill>
                <a:latin typeface="Calibri"/>
                <a:cs typeface="Calibri"/>
              </a:rPr>
              <a:t>Ερασιτεχνικοί</a:t>
            </a:r>
            <a:r>
              <a:rPr lang="el-GR" sz="2100" b="1" spc="1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l-GR" sz="2100" b="1" spc="14" baseline="1950" dirty="0">
                <a:solidFill>
                  <a:srgbClr val="FFFFFF"/>
                </a:solidFill>
                <a:latin typeface="Calibri"/>
                <a:cs typeface="Calibri"/>
              </a:rPr>
              <a:t>αθλητικοί </a:t>
            </a:r>
            <a:r>
              <a:rPr lang="el-GR" sz="2100" b="1" spc="14" baseline="1950" dirty="0" smtClean="0">
                <a:solidFill>
                  <a:srgbClr val="FFFFFF"/>
                </a:solidFill>
                <a:latin typeface="Calibri"/>
                <a:cs typeface="Calibri"/>
              </a:rPr>
              <a:t>σύλλογοι</a:t>
            </a:r>
            <a:endParaRPr lang="el-GR" sz="2100" b="1" spc="14" baseline="195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162546" y="3154553"/>
            <a:ext cx="1448054" cy="7316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6746">
              <a:lnSpc>
                <a:spcPts val="1530"/>
              </a:lnSpc>
              <a:spcBef>
                <a:spcPts val="76"/>
              </a:spcBef>
            </a:pPr>
            <a:r>
              <a:rPr sz="2100" b="1" spc="0" baseline="1950" smtClean="0">
                <a:solidFill>
                  <a:srgbClr val="FFFFFF"/>
                </a:solidFill>
                <a:latin typeface="Calibri"/>
                <a:cs typeface="Calibri"/>
              </a:rPr>
              <a:t>Εθν</a:t>
            </a:r>
            <a:r>
              <a:rPr sz="2100" b="1" spc="-4" baseline="1950" smtClean="0">
                <a:solidFill>
                  <a:srgbClr val="FFFFFF"/>
                </a:solidFill>
                <a:latin typeface="Calibri"/>
                <a:cs typeface="Calibri"/>
              </a:rPr>
              <a:t>ι</a:t>
            </a:r>
            <a:r>
              <a:rPr sz="2100" b="1" spc="-14" baseline="1950" smtClean="0">
                <a:solidFill>
                  <a:srgbClr val="FFFFFF"/>
                </a:solidFill>
                <a:latin typeface="Calibri"/>
                <a:cs typeface="Calibri"/>
              </a:rPr>
              <a:t>κ</a:t>
            </a:r>
            <a:r>
              <a:rPr sz="2100" b="1" spc="4" baseline="1950" smtClean="0">
                <a:solidFill>
                  <a:srgbClr val="FFFFFF"/>
                </a:solidFill>
                <a:latin typeface="Calibri"/>
                <a:cs typeface="Calibri"/>
              </a:rPr>
              <a:t>έ</a:t>
            </a:r>
            <a:r>
              <a:rPr sz="2100" b="1" spc="0" baseline="1950" smtClean="0">
                <a:solidFill>
                  <a:srgbClr val="FFFFFF"/>
                </a:solidFill>
                <a:latin typeface="Calibri"/>
                <a:cs typeface="Calibri"/>
              </a:rPr>
              <a:t>ς</a:t>
            </a:r>
            <a:r>
              <a:rPr lang="el-GR" sz="2100" b="1" spc="0" baseline="1950" dirty="0" smtClean="0">
                <a:solidFill>
                  <a:srgbClr val="FFFFFF"/>
                </a:solidFill>
                <a:latin typeface="Calibri"/>
                <a:cs typeface="Calibri"/>
              </a:rPr>
              <a:t> αθλητικές </a:t>
            </a:r>
            <a:endParaRPr sz="1400">
              <a:latin typeface="Calibri"/>
              <a:cs typeface="Calibri"/>
            </a:endParaRPr>
          </a:p>
          <a:p>
            <a:pPr marL="213868">
              <a:lnSpc>
                <a:spcPts val="1680"/>
              </a:lnSpc>
              <a:spcBef>
                <a:spcPts val="7"/>
              </a:spcBef>
            </a:pPr>
            <a:r>
              <a:rPr sz="2100" b="1" spc="0" baseline="1950" smtClean="0">
                <a:solidFill>
                  <a:srgbClr val="FFFFFF"/>
                </a:solidFill>
                <a:latin typeface="Calibri"/>
                <a:cs typeface="Calibri"/>
              </a:rPr>
              <a:t>ο</a:t>
            </a:r>
            <a:r>
              <a:rPr sz="2100" b="1" spc="-9" baseline="1950" smtClean="0">
                <a:solidFill>
                  <a:srgbClr val="FFFFFF"/>
                </a:solidFill>
                <a:latin typeface="Calibri"/>
                <a:cs typeface="Calibri"/>
              </a:rPr>
              <a:t>μ</a:t>
            </a:r>
            <a:r>
              <a:rPr sz="2100" b="1" spc="0" baseline="1950" smtClean="0">
                <a:solidFill>
                  <a:srgbClr val="FFFFFF"/>
                </a:solidFill>
                <a:latin typeface="Calibri"/>
                <a:cs typeface="Calibri"/>
              </a:rPr>
              <a:t>οσ</a:t>
            </a:r>
            <a:r>
              <a:rPr lang="el-GR" sz="2100" b="1" spc="0" baseline="1950" dirty="0" err="1" smtClean="0">
                <a:solidFill>
                  <a:srgbClr val="FFFFFF"/>
                </a:solidFill>
                <a:latin typeface="Calibri"/>
                <a:cs typeface="Calibri"/>
              </a:rPr>
              <a:t>ποσδίες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959226" y="3154553"/>
            <a:ext cx="580651" cy="4170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09370" marR="164363" algn="ctr">
              <a:lnSpc>
                <a:spcPts val="1680"/>
              </a:lnSpc>
              <a:spcBef>
                <a:spcPts val="7"/>
              </a:spcBef>
            </a:pPr>
            <a:endParaRPr sz="1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38070" y="4783963"/>
            <a:ext cx="1435103" cy="6308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530"/>
              </a:lnSpc>
              <a:spcBef>
                <a:spcPts val="76"/>
              </a:spcBef>
            </a:pPr>
            <a:r>
              <a:rPr sz="2100" b="1" spc="0" baseline="1950" dirty="0" smtClean="0">
                <a:solidFill>
                  <a:srgbClr val="FFFFFF"/>
                </a:solidFill>
                <a:latin typeface="Calibri"/>
                <a:cs typeface="Calibri"/>
              </a:rPr>
              <a:t>Γ</a:t>
            </a:r>
            <a:r>
              <a:rPr sz="2100" b="1" spc="4" baseline="1950" dirty="0" smtClean="0">
                <a:solidFill>
                  <a:srgbClr val="FFFFFF"/>
                </a:solidFill>
                <a:latin typeface="Calibri"/>
                <a:cs typeface="Calibri"/>
              </a:rPr>
              <a:t>ε</a:t>
            </a:r>
            <a:r>
              <a:rPr sz="2100" b="1" spc="0" baseline="1950" dirty="0" smtClean="0">
                <a:solidFill>
                  <a:srgbClr val="FFFFFF"/>
                </a:solidFill>
                <a:latin typeface="Calibri"/>
                <a:cs typeface="Calibri"/>
              </a:rPr>
              <a:t>ν</a:t>
            </a:r>
            <a:r>
              <a:rPr sz="2100" b="1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ι</a:t>
            </a:r>
            <a:r>
              <a:rPr sz="2100" b="1" spc="0" baseline="1950" dirty="0" smtClean="0">
                <a:solidFill>
                  <a:srgbClr val="FFFFFF"/>
                </a:solidFill>
                <a:latin typeface="Calibri"/>
                <a:cs typeface="Calibri"/>
              </a:rPr>
              <a:t>κή</a:t>
            </a:r>
            <a:r>
              <a:rPr sz="2100" b="1" spc="-14" baseline="195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b="1" spc="0" baseline="1950" dirty="0" smtClean="0">
                <a:solidFill>
                  <a:srgbClr val="FFFFFF"/>
                </a:solidFill>
                <a:latin typeface="Calibri"/>
                <a:cs typeface="Calibri"/>
              </a:rPr>
              <a:t>Γραμ</a:t>
            </a:r>
            <a:r>
              <a:rPr sz="2100" b="1" spc="-9" baseline="1950" dirty="0" smtClean="0">
                <a:solidFill>
                  <a:srgbClr val="FFFFFF"/>
                </a:solidFill>
                <a:latin typeface="Calibri"/>
                <a:cs typeface="Calibri"/>
              </a:rPr>
              <a:t>μ</a:t>
            </a:r>
            <a:r>
              <a:rPr sz="2100" b="1" spc="0" baseline="1950" dirty="0" smtClean="0">
                <a:solidFill>
                  <a:srgbClr val="FFFFFF"/>
                </a:solidFill>
                <a:latin typeface="Calibri"/>
                <a:cs typeface="Calibri"/>
              </a:rPr>
              <a:t>ατεία</a:t>
            </a:r>
            <a:endParaRPr sz="1400">
              <a:latin typeface="Calibri"/>
              <a:cs typeface="Calibri"/>
            </a:endParaRPr>
          </a:p>
          <a:p>
            <a:pPr marL="254850" marR="230503" algn="ctr">
              <a:lnSpc>
                <a:spcPts val="1685"/>
              </a:lnSpc>
              <a:spcBef>
                <a:spcPts val="7"/>
              </a:spcBef>
            </a:pPr>
            <a:r>
              <a:rPr sz="2100" b="1" spc="0" baseline="1950" dirty="0" smtClean="0">
                <a:solidFill>
                  <a:srgbClr val="FFFFFF"/>
                </a:solidFill>
                <a:latin typeface="Calibri"/>
                <a:cs typeface="Calibri"/>
              </a:rPr>
              <a:t>Α</a:t>
            </a:r>
            <a:r>
              <a:rPr sz="2100" b="1" spc="-9" baseline="1950" dirty="0" smtClean="0">
                <a:solidFill>
                  <a:srgbClr val="FFFFFF"/>
                </a:solidFill>
                <a:latin typeface="Calibri"/>
                <a:cs typeface="Calibri"/>
              </a:rPr>
              <a:t>θ</a:t>
            </a:r>
            <a:r>
              <a:rPr sz="2100" b="1" spc="0" baseline="1950" dirty="0" smtClean="0">
                <a:solidFill>
                  <a:srgbClr val="FFFFFF"/>
                </a:solidFill>
                <a:latin typeface="Calibri"/>
                <a:cs typeface="Calibri"/>
              </a:rPr>
              <a:t>λ</a:t>
            </a:r>
            <a:r>
              <a:rPr sz="2100" b="1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η</a:t>
            </a:r>
            <a:r>
              <a:rPr sz="2100" b="1" spc="0" baseline="1950" dirty="0" smtClean="0">
                <a:solidFill>
                  <a:srgbClr val="FFFFFF"/>
                </a:solidFill>
                <a:latin typeface="Calibri"/>
                <a:cs typeface="Calibri"/>
              </a:rPr>
              <a:t>τ</a:t>
            </a:r>
            <a:r>
              <a:rPr sz="2100" b="1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ι</a:t>
            </a:r>
            <a:r>
              <a:rPr sz="2100" b="1" spc="4" baseline="1950" dirty="0" smtClean="0">
                <a:solidFill>
                  <a:srgbClr val="FFFFFF"/>
                </a:solidFill>
                <a:latin typeface="Calibri"/>
                <a:cs typeface="Calibri"/>
              </a:rPr>
              <a:t>σ</a:t>
            </a:r>
            <a:r>
              <a:rPr sz="2100" b="1" spc="-9" baseline="1950" dirty="0" smtClean="0">
                <a:solidFill>
                  <a:srgbClr val="FFFFFF"/>
                </a:solidFill>
                <a:latin typeface="Calibri"/>
                <a:cs typeface="Calibri"/>
              </a:rPr>
              <a:t>μ</a:t>
            </a:r>
            <a:r>
              <a:rPr sz="2100" b="1" spc="0" baseline="1950" dirty="0" smtClean="0">
                <a:solidFill>
                  <a:srgbClr val="FFFFFF"/>
                </a:solidFill>
                <a:latin typeface="Calibri"/>
                <a:cs typeface="Calibri"/>
              </a:rPr>
              <a:t>ού</a:t>
            </a:r>
            <a:endParaRPr sz="1400">
              <a:latin typeface="Calibri"/>
              <a:cs typeface="Calibri"/>
            </a:endParaRPr>
          </a:p>
          <a:p>
            <a:pPr marL="527646" marR="505113" algn="ctr">
              <a:lnSpc>
                <a:spcPts val="1680"/>
              </a:lnSpc>
            </a:pPr>
            <a:r>
              <a:rPr sz="2100" b="1" spc="0" baseline="1950" dirty="0" smtClean="0">
                <a:solidFill>
                  <a:srgbClr val="FFFFFF"/>
                </a:solidFill>
                <a:latin typeface="Calibri"/>
                <a:cs typeface="Calibri"/>
              </a:rPr>
              <a:t>Γ.Γ</a:t>
            </a:r>
            <a:r>
              <a:rPr sz="2100" b="1" spc="4" baseline="1950" dirty="0" smtClean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sz="2100" b="1" spc="0" baseline="1950" dirty="0" smtClean="0">
                <a:solidFill>
                  <a:srgbClr val="FFFFFF"/>
                </a:solidFill>
                <a:latin typeface="Calibri"/>
                <a:cs typeface="Calibri"/>
              </a:rPr>
              <a:t>Α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991600" y="4648200"/>
            <a:ext cx="1292342" cy="47459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ctr">
              <a:lnSpc>
                <a:spcPts val="1530"/>
              </a:lnSpc>
              <a:spcBef>
                <a:spcPts val="76"/>
              </a:spcBef>
            </a:pPr>
            <a:r>
              <a:rPr lang="el-GR" sz="2100" b="1" spc="0" baseline="1950" dirty="0" smtClean="0">
                <a:solidFill>
                  <a:srgbClr val="FFFFFF"/>
                </a:solidFill>
                <a:latin typeface="Calibri"/>
                <a:cs typeface="Calibri"/>
              </a:rPr>
              <a:t>Ελληνική Ολυμπιακή</a:t>
            </a:r>
            <a:r>
              <a:rPr lang="el-GR" sz="2100" b="1" spc="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b="1" spc="0" baseline="1950" smtClean="0">
                <a:solidFill>
                  <a:srgbClr val="FFFFFF"/>
                </a:solidFill>
                <a:latin typeface="Calibri"/>
                <a:cs typeface="Calibri"/>
              </a:rPr>
              <a:t>Επ</a:t>
            </a:r>
            <a:r>
              <a:rPr sz="2100" b="1" spc="-29" baseline="1950" smtClean="0">
                <a:solidFill>
                  <a:srgbClr val="FFFFFF"/>
                </a:solidFill>
                <a:latin typeface="Calibri"/>
                <a:cs typeface="Calibri"/>
              </a:rPr>
              <a:t>ι</a:t>
            </a:r>
            <a:r>
              <a:rPr sz="2100" b="1" spc="-9" baseline="1950" smtClean="0">
                <a:solidFill>
                  <a:srgbClr val="FFFFFF"/>
                </a:solidFill>
                <a:latin typeface="Calibri"/>
                <a:cs typeface="Calibri"/>
              </a:rPr>
              <a:t>τ</a:t>
            </a:r>
            <a:r>
              <a:rPr sz="2100" b="1" spc="0" baseline="1950" smtClean="0">
                <a:solidFill>
                  <a:srgbClr val="FFFFFF"/>
                </a:solidFill>
                <a:latin typeface="Calibri"/>
                <a:cs typeface="Calibri"/>
              </a:rPr>
              <a:t>ροπή</a:t>
            </a:r>
            <a:r>
              <a:rPr sz="2100" b="1" spc="-9" baseline="195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b="1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sz="2100" b="1" spc="-25" baseline="1950" dirty="0" smtClean="0">
                <a:solidFill>
                  <a:srgbClr val="FFFFFF"/>
                </a:solidFill>
                <a:latin typeface="Calibri"/>
                <a:cs typeface="Calibri"/>
              </a:rPr>
              <a:t>Ε</a:t>
            </a:r>
            <a:r>
              <a:rPr sz="2100" b="1" spc="0" baseline="1950" dirty="0" smtClean="0">
                <a:solidFill>
                  <a:srgbClr val="FFFFFF"/>
                </a:solidFill>
                <a:latin typeface="Calibri"/>
                <a:cs typeface="Calibri"/>
              </a:rPr>
              <a:t>ΟΕ)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88938" y="5045837"/>
            <a:ext cx="1134654" cy="8437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1886" marR="174580" algn="ctr">
              <a:lnSpc>
                <a:spcPts val="1530"/>
              </a:lnSpc>
              <a:spcBef>
                <a:spcPts val="76"/>
              </a:spcBef>
            </a:pPr>
            <a:r>
              <a:rPr sz="2100" b="1" spc="0" baseline="1950" dirty="0" smtClean="0">
                <a:solidFill>
                  <a:srgbClr val="FFFFFF"/>
                </a:solidFill>
                <a:latin typeface="Calibri"/>
                <a:cs typeface="Calibri"/>
              </a:rPr>
              <a:t>Α</a:t>
            </a:r>
            <a:r>
              <a:rPr sz="2100" b="1" spc="-9" baseline="1950" dirty="0" smtClean="0">
                <a:solidFill>
                  <a:srgbClr val="FFFFFF"/>
                </a:solidFill>
                <a:latin typeface="Calibri"/>
                <a:cs typeface="Calibri"/>
              </a:rPr>
              <a:t>θ</a:t>
            </a:r>
            <a:r>
              <a:rPr sz="2100" b="1" spc="0" baseline="1950" dirty="0" smtClean="0">
                <a:solidFill>
                  <a:srgbClr val="FFFFFF"/>
                </a:solidFill>
                <a:latin typeface="Calibri"/>
                <a:cs typeface="Calibri"/>
              </a:rPr>
              <a:t>λ</a:t>
            </a:r>
            <a:r>
              <a:rPr sz="2100" b="1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η</a:t>
            </a:r>
            <a:r>
              <a:rPr sz="2100" b="1" spc="0" baseline="1950" dirty="0" smtClean="0">
                <a:solidFill>
                  <a:srgbClr val="FFFFFF"/>
                </a:solidFill>
                <a:latin typeface="Calibri"/>
                <a:cs typeface="Calibri"/>
              </a:rPr>
              <a:t>τ</a:t>
            </a:r>
            <a:r>
              <a:rPr sz="2100" b="1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ι</a:t>
            </a:r>
            <a:r>
              <a:rPr sz="2100" b="1" spc="-14" baseline="1950" dirty="0" smtClean="0">
                <a:solidFill>
                  <a:srgbClr val="FFFFFF"/>
                </a:solidFill>
                <a:latin typeface="Calibri"/>
                <a:cs typeface="Calibri"/>
              </a:rPr>
              <a:t>κ</a:t>
            </a:r>
            <a:r>
              <a:rPr sz="2100" b="1" spc="4" baseline="1950" dirty="0" smtClean="0">
                <a:solidFill>
                  <a:srgbClr val="FFFFFF"/>
                </a:solidFill>
                <a:latin typeface="Calibri"/>
                <a:cs typeface="Calibri"/>
              </a:rPr>
              <a:t>έ</a:t>
            </a:r>
            <a:r>
              <a:rPr sz="2100" b="1" spc="0" baseline="1950" dirty="0" smtClean="0">
                <a:solidFill>
                  <a:srgbClr val="FFFFFF"/>
                </a:solidFill>
                <a:latin typeface="Calibri"/>
                <a:cs typeface="Calibri"/>
              </a:rPr>
              <a:t>ς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ts val="1680"/>
              </a:lnSpc>
              <a:spcBef>
                <a:spcPts val="7"/>
              </a:spcBef>
            </a:pPr>
            <a:r>
              <a:rPr sz="2100" b="1" spc="4" baseline="1950" dirty="0" smtClean="0">
                <a:solidFill>
                  <a:srgbClr val="FFFFFF"/>
                </a:solidFill>
                <a:latin typeface="Calibri"/>
                <a:cs typeface="Calibri"/>
              </a:rPr>
              <a:t>εγ</a:t>
            </a:r>
            <a:r>
              <a:rPr sz="2100" b="1" spc="-50" baseline="1950" dirty="0" smtClean="0">
                <a:solidFill>
                  <a:srgbClr val="FFFFFF"/>
                </a:solidFill>
                <a:latin typeface="Calibri"/>
                <a:cs typeface="Calibri"/>
              </a:rPr>
              <a:t>κ</a:t>
            </a:r>
            <a:r>
              <a:rPr sz="2100" b="1" spc="0" baseline="1950" dirty="0" smtClean="0">
                <a:solidFill>
                  <a:srgbClr val="FFFFFF"/>
                </a:solidFill>
                <a:latin typeface="Calibri"/>
                <a:cs typeface="Calibri"/>
              </a:rPr>
              <a:t>α</a:t>
            </a:r>
            <a:r>
              <a:rPr sz="2100" b="1" spc="-14" baseline="1950" dirty="0" smtClean="0">
                <a:solidFill>
                  <a:srgbClr val="FFFFFF"/>
                </a:solidFill>
                <a:latin typeface="Calibri"/>
                <a:cs typeface="Calibri"/>
              </a:rPr>
              <a:t>τα</a:t>
            </a:r>
            <a:r>
              <a:rPr sz="2100" b="1" spc="14" baseline="1950" dirty="0" smtClean="0">
                <a:solidFill>
                  <a:srgbClr val="FFFFFF"/>
                </a:solidFill>
                <a:latin typeface="Calibri"/>
                <a:cs typeface="Calibri"/>
              </a:rPr>
              <a:t>σ</a:t>
            </a:r>
            <a:r>
              <a:rPr sz="2100" b="1" spc="-9" baseline="1950" dirty="0" smtClean="0">
                <a:solidFill>
                  <a:srgbClr val="FFFFFF"/>
                </a:solidFill>
                <a:latin typeface="Calibri"/>
                <a:cs typeface="Calibri"/>
              </a:rPr>
              <a:t>τ</a:t>
            </a:r>
            <a:r>
              <a:rPr sz="2100" b="1" spc="-14" baseline="1950" dirty="0" smtClean="0">
                <a:solidFill>
                  <a:srgbClr val="FFFFFF"/>
                </a:solidFill>
                <a:latin typeface="Calibri"/>
                <a:cs typeface="Calibri"/>
              </a:rPr>
              <a:t>ά</a:t>
            </a:r>
            <a:r>
              <a:rPr sz="2100" b="1" spc="4" baseline="1950" dirty="0" smtClean="0">
                <a:solidFill>
                  <a:srgbClr val="FFFFFF"/>
                </a:solidFill>
                <a:latin typeface="Calibri"/>
                <a:cs typeface="Calibri"/>
              </a:rPr>
              <a:t>σε</a:t>
            </a:r>
            <a:r>
              <a:rPr sz="2100" b="1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ι</a:t>
            </a:r>
            <a:r>
              <a:rPr sz="2100" b="1" spc="0" baseline="1950" dirty="0" smtClean="0">
                <a:solidFill>
                  <a:srgbClr val="FFFFFF"/>
                </a:solidFill>
                <a:latin typeface="Calibri"/>
                <a:cs typeface="Calibri"/>
              </a:rPr>
              <a:t>ς</a:t>
            </a:r>
            <a:endParaRPr sz="1400">
              <a:latin typeface="Calibri"/>
              <a:cs typeface="Calibri"/>
            </a:endParaRPr>
          </a:p>
          <a:p>
            <a:pPr marL="418299" marR="428663" algn="ctr">
              <a:lnSpc>
                <a:spcPts val="1680"/>
              </a:lnSpc>
            </a:pPr>
            <a:r>
              <a:rPr sz="2100" b="1" spc="-50" baseline="1950" dirty="0" smtClean="0">
                <a:solidFill>
                  <a:srgbClr val="FFFFFF"/>
                </a:solidFill>
                <a:latin typeface="Calibri"/>
                <a:cs typeface="Calibri"/>
              </a:rPr>
              <a:t>κ</a:t>
            </a:r>
            <a:r>
              <a:rPr sz="2100" b="1" spc="0" baseline="1950" dirty="0" smtClean="0">
                <a:solidFill>
                  <a:srgbClr val="FFFFFF"/>
                </a:solidFill>
                <a:latin typeface="Calibri"/>
                <a:cs typeface="Calibri"/>
              </a:rPr>
              <a:t>αι</a:t>
            </a:r>
            <a:endParaRPr sz="1400">
              <a:latin typeface="Calibri"/>
              <a:cs typeface="Calibri"/>
            </a:endParaRPr>
          </a:p>
          <a:p>
            <a:pPr marL="43014" marR="55232" algn="ctr">
              <a:lnSpc>
                <a:spcPts val="1680"/>
              </a:lnSpc>
            </a:pPr>
            <a:r>
              <a:rPr sz="2100" b="1" spc="4" baseline="1950" dirty="0" smtClean="0">
                <a:solidFill>
                  <a:srgbClr val="FFFFFF"/>
                </a:solidFill>
                <a:latin typeface="Calibri"/>
                <a:cs typeface="Calibri"/>
              </a:rPr>
              <a:t>γ</a:t>
            </a:r>
            <a:r>
              <a:rPr sz="2100" b="1" spc="0" baseline="1950" dirty="0" smtClean="0">
                <a:solidFill>
                  <a:srgbClr val="FFFFFF"/>
                </a:solidFill>
                <a:latin typeface="Calibri"/>
                <a:cs typeface="Calibri"/>
              </a:rPr>
              <a:t>υ</a:t>
            </a:r>
            <a:r>
              <a:rPr sz="2100" b="1" spc="-9" baseline="1950" dirty="0" smtClean="0">
                <a:solidFill>
                  <a:srgbClr val="FFFFFF"/>
                </a:solidFill>
                <a:latin typeface="Calibri"/>
                <a:cs typeface="Calibri"/>
              </a:rPr>
              <a:t>μ</a:t>
            </a:r>
            <a:r>
              <a:rPr sz="2100" b="1" spc="0" baseline="1950" dirty="0" smtClean="0">
                <a:solidFill>
                  <a:srgbClr val="FFFFFF"/>
                </a:solidFill>
                <a:latin typeface="Calibri"/>
                <a:cs typeface="Calibri"/>
              </a:rPr>
              <a:t>ν</a:t>
            </a:r>
            <a:r>
              <a:rPr sz="2100" b="1" spc="-14" baseline="1950" dirty="0" smtClean="0">
                <a:solidFill>
                  <a:srgbClr val="FFFFFF"/>
                </a:solidFill>
                <a:latin typeface="Calibri"/>
                <a:cs typeface="Calibri"/>
              </a:rPr>
              <a:t>α</a:t>
            </a:r>
            <a:r>
              <a:rPr sz="2100" b="1" spc="14" baseline="1950" dirty="0" smtClean="0">
                <a:solidFill>
                  <a:srgbClr val="FFFFFF"/>
                </a:solidFill>
                <a:latin typeface="Calibri"/>
                <a:cs typeface="Calibri"/>
              </a:rPr>
              <a:t>σ</a:t>
            </a:r>
            <a:r>
              <a:rPr sz="2100" b="1" spc="0" baseline="1950" dirty="0" smtClean="0">
                <a:solidFill>
                  <a:srgbClr val="FFFFFF"/>
                </a:solidFill>
                <a:latin typeface="Calibri"/>
                <a:cs typeface="Calibri"/>
              </a:rPr>
              <a:t>τ</a:t>
            </a:r>
            <a:r>
              <a:rPr sz="2100" b="1" spc="4" baseline="1950" dirty="0" smtClean="0">
                <a:solidFill>
                  <a:srgbClr val="FFFFFF"/>
                </a:solidFill>
                <a:latin typeface="Calibri"/>
                <a:cs typeface="Calibri"/>
              </a:rPr>
              <a:t>ή</a:t>
            </a:r>
            <a:r>
              <a:rPr sz="2100" b="1" spc="0" baseline="1950" dirty="0" smtClean="0">
                <a:solidFill>
                  <a:srgbClr val="FFFFFF"/>
                </a:solidFill>
                <a:latin typeface="Calibri"/>
                <a:cs typeface="Calibri"/>
              </a:rPr>
              <a:t>ρ</a:t>
            </a:r>
            <a:r>
              <a:rPr sz="2100" b="1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ι</a:t>
            </a:r>
            <a:r>
              <a:rPr sz="2100" b="1" spc="0" baseline="1950" dirty="0" smtClean="0">
                <a:solidFill>
                  <a:srgbClr val="FFFFFF"/>
                </a:solidFill>
                <a:latin typeface="Calibri"/>
                <a:cs typeface="Calibri"/>
              </a:rPr>
              <a:t>α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24400" y="4953000"/>
            <a:ext cx="1219200" cy="838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530"/>
              </a:lnSpc>
              <a:spcBef>
                <a:spcPts val="76"/>
              </a:spcBef>
            </a:pPr>
            <a:r>
              <a:rPr lang="el-GR" sz="2100" b="1" spc="0" baseline="1950" dirty="0" smtClean="0">
                <a:solidFill>
                  <a:srgbClr val="FFFFFF"/>
                </a:solidFill>
                <a:latin typeface="Calibri"/>
                <a:cs typeface="Calibri"/>
              </a:rPr>
              <a:t>Ανώνυμες </a:t>
            </a:r>
            <a:r>
              <a:rPr sz="2100" b="1" spc="0" baseline="1950" smtClean="0">
                <a:solidFill>
                  <a:srgbClr val="FFFFFF"/>
                </a:solidFill>
                <a:latin typeface="Calibri"/>
                <a:cs typeface="Calibri"/>
              </a:rPr>
              <a:t>α</a:t>
            </a:r>
            <a:r>
              <a:rPr sz="2100" b="1" spc="-9" baseline="1950" smtClean="0">
                <a:solidFill>
                  <a:srgbClr val="FFFFFF"/>
                </a:solidFill>
                <a:latin typeface="Calibri"/>
                <a:cs typeface="Calibri"/>
              </a:rPr>
              <a:t>θ</a:t>
            </a:r>
            <a:r>
              <a:rPr sz="2100" b="1" spc="0" baseline="1950" smtClean="0">
                <a:solidFill>
                  <a:srgbClr val="FFFFFF"/>
                </a:solidFill>
                <a:latin typeface="Calibri"/>
                <a:cs typeface="Calibri"/>
              </a:rPr>
              <a:t>λ</a:t>
            </a:r>
            <a:r>
              <a:rPr sz="2100" b="1" spc="-4" baseline="1950" smtClean="0">
                <a:solidFill>
                  <a:srgbClr val="FFFFFF"/>
                </a:solidFill>
                <a:latin typeface="Calibri"/>
                <a:cs typeface="Calibri"/>
              </a:rPr>
              <a:t>η</a:t>
            </a:r>
            <a:r>
              <a:rPr sz="2100" b="1" spc="0" baseline="1950" smtClean="0">
                <a:solidFill>
                  <a:srgbClr val="FFFFFF"/>
                </a:solidFill>
                <a:latin typeface="Calibri"/>
                <a:cs typeface="Calibri"/>
              </a:rPr>
              <a:t>τ</a:t>
            </a:r>
            <a:r>
              <a:rPr sz="2100" b="1" spc="-4" baseline="1950" smtClean="0">
                <a:solidFill>
                  <a:srgbClr val="FFFFFF"/>
                </a:solidFill>
                <a:latin typeface="Calibri"/>
                <a:cs typeface="Calibri"/>
              </a:rPr>
              <a:t>ι</a:t>
            </a:r>
            <a:r>
              <a:rPr sz="2100" b="1" spc="-14" baseline="1950" smtClean="0">
                <a:solidFill>
                  <a:srgbClr val="FFFFFF"/>
                </a:solidFill>
                <a:latin typeface="Calibri"/>
                <a:cs typeface="Calibri"/>
              </a:rPr>
              <a:t>κ</a:t>
            </a:r>
            <a:r>
              <a:rPr sz="2100" b="1" spc="4" baseline="1950" smtClean="0">
                <a:solidFill>
                  <a:srgbClr val="FFFFFF"/>
                </a:solidFill>
                <a:latin typeface="Calibri"/>
                <a:cs typeface="Calibri"/>
              </a:rPr>
              <a:t>έ</a:t>
            </a:r>
            <a:r>
              <a:rPr sz="2100" b="1" spc="0" baseline="1950" smtClean="0">
                <a:solidFill>
                  <a:srgbClr val="FFFFFF"/>
                </a:solidFill>
                <a:latin typeface="Calibri"/>
                <a:cs typeface="Calibri"/>
              </a:rPr>
              <a:t>ς</a:t>
            </a:r>
            <a:endParaRPr sz="1400">
              <a:latin typeface="Calibri"/>
              <a:cs typeface="Calibri"/>
            </a:endParaRPr>
          </a:p>
          <a:p>
            <a:pPr marL="55206" marR="68538" algn="ctr">
              <a:lnSpc>
                <a:spcPts val="1680"/>
              </a:lnSpc>
              <a:spcBef>
                <a:spcPts val="7"/>
              </a:spcBef>
            </a:pPr>
            <a:r>
              <a:rPr sz="2100" b="1" spc="4" baseline="1950" dirty="0" smtClean="0">
                <a:solidFill>
                  <a:srgbClr val="FFFFFF"/>
                </a:solidFill>
                <a:latin typeface="Calibri"/>
                <a:cs typeface="Calibri"/>
              </a:rPr>
              <a:t>ε</a:t>
            </a:r>
            <a:r>
              <a:rPr sz="2100" b="1" spc="-9" baseline="1950" dirty="0" smtClean="0">
                <a:solidFill>
                  <a:srgbClr val="FFFFFF"/>
                </a:solidFill>
                <a:latin typeface="Calibri"/>
                <a:cs typeface="Calibri"/>
              </a:rPr>
              <a:t>τ</a:t>
            </a:r>
            <a:r>
              <a:rPr sz="2100" b="1" spc="0" baseline="1950" dirty="0" smtClean="0">
                <a:solidFill>
                  <a:srgbClr val="FFFFFF"/>
                </a:solidFill>
                <a:latin typeface="Calibri"/>
                <a:cs typeface="Calibri"/>
              </a:rPr>
              <a:t>α</a:t>
            </a:r>
            <a:r>
              <a:rPr sz="2100" b="1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ι</a:t>
            </a:r>
            <a:r>
              <a:rPr sz="2100" b="1" spc="0" baseline="1950" dirty="0" smtClean="0">
                <a:solidFill>
                  <a:srgbClr val="FFFFFF"/>
                </a:solidFill>
                <a:latin typeface="Calibri"/>
                <a:cs typeface="Calibri"/>
              </a:rPr>
              <a:t>ρ</a:t>
            </a:r>
            <a:r>
              <a:rPr sz="2100" b="1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ί</a:t>
            </a:r>
            <a:r>
              <a:rPr sz="2100" b="1" spc="4" baseline="1950" dirty="0" smtClean="0">
                <a:solidFill>
                  <a:srgbClr val="FFFFFF"/>
                </a:solidFill>
                <a:latin typeface="Calibri"/>
                <a:cs typeface="Calibri"/>
              </a:rPr>
              <a:t>ε</a:t>
            </a:r>
            <a:r>
              <a:rPr sz="2100" b="1" spc="0" baseline="1950" dirty="0" smtClean="0">
                <a:solidFill>
                  <a:srgbClr val="FFFFFF"/>
                </a:solidFill>
                <a:latin typeface="Calibri"/>
                <a:cs typeface="Calibri"/>
              </a:rPr>
              <a:t>ς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93292" y="1597660"/>
            <a:ext cx="996696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6"/>
          <p:cNvSpPr/>
          <p:nvPr/>
        </p:nvSpPr>
        <p:spPr>
          <a:xfrm>
            <a:off x="0" y="6400799"/>
            <a:ext cx="12192000" cy="457200"/>
          </a:xfrm>
          <a:custGeom>
            <a:avLst/>
            <a:gdLst/>
            <a:ahLst/>
            <a:cxnLst/>
            <a:rect l="l" t="t" r="r" b="b"/>
            <a:pathLst>
              <a:path w="12192000" h="457199">
                <a:moveTo>
                  <a:pt x="12192000" y="0"/>
                </a:moveTo>
                <a:lnTo>
                  <a:pt x="0" y="0"/>
                </a:lnTo>
                <a:lnTo>
                  <a:pt x="0" y="457198"/>
                </a:lnTo>
                <a:lnTo>
                  <a:pt x="12192000" y="457198"/>
                </a:lnTo>
                <a:lnTo>
                  <a:pt x="12192000" y="0"/>
                </a:lnTo>
                <a:close/>
              </a:path>
            </a:pathLst>
          </a:custGeom>
          <a:solidFill>
            <a:srgbClr val="90306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0" y="6333744"/>
            <a:ext cx="12192000" cy="67056"/>
          </a:xfrm>
          <a:custGeom>
            <a:avLst/>
            <a:gdLst/>
            <a:ahLst/>
            <a:cxnLst/>
            <a:rect l="l" t="t" r="r" b="b"/>
            <a:pathLst>
              <a:path w="12192000" h="67055">
                <a:moveTo>
                  <a:pt x="0" y="67055"/>
                </a:moveTo>
                <a:lnTo>
                  <a:pt x="12192000" y="67055"/>
                </a:lnTo>
                <a:lnTo>
                  <a:pt x="12192000" y="0"/>
                </a:lnTo>
                <a:lnTo>
                  <a:pt x="0" y="0"/>
                </a:lnTo>
                <a:lnTo>
                  <a:pt x="0" y="67055"/>
                </a:lnTo>
                <a:close/>
              </a:path>
            </a:pathLst>
          </a:custGeom>
          <a:solidFill>
            <a:srgbClr val="7A7A7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193292" y="1737360"/>
            <a:ext cx="9966960" cy="0"/>
          </a:xfrm>
          <a:custGeom>
            <a:avLst/>
            <a:gdLst/>
            <a:ahLst/>
            <a:cxnLst/>
            <a:rect l="l" t="t" r="r" b="b"/>
            <a:pathLst>
              <a:path w="9966960">
                <a:moveTo>
                  <a:pt x="0" y="0"/>
                </a:moveTo>
                <a:lnTo>
                  <a:pt x="9966960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475942" y="2156047"/>
            <a:ext cx="1792747" cy="1901983"/>
          </a:xfrm>
          <a:custGeom>
            <a:avLst/>
            <a:gdLst/>
            <a:ahLst/>
            <a:cxnLst/>
            <a:rect l="l" t="t" r="r" b="b"/>
            <a:pathLst>
              <a:path w="1792747" h="1901983">
                <a:moveTo>
                  <a:pt x="1544748" y="238537"/>
                </a:moveTo>
                <a:lnTo>
                  <a:pt x="1491755" y="194038"/>
                </a:lnTo>
                <a:lnTo>
                  <a:pt x="1435710" y="154117"/>
                </a:lnTo>
                <a:lnTo>
                  <a:pt x="1376940" y="118777"/>
                </a:lnTo>
                <a:lnTo>
                  <a:pt x="1315771" y="88022"/>
                </a:lnTo>
                <a:lnTo>
                  <a:pt x="1252529" y="61856"/>
                </a:lnTo>
                <a:lnTo>
                  <a:pt x="1187540" y="40284"/>
                </a:lnTo>
                <a:lnTo>
                  <a:pt x="1121130" y="23308"/>
                </a:lnTo>
                <a:lnTo>
                  <a:pt x="1053626" y="10933"/>
                </a:lnTo>
                <a:lnTo>
                  <a:pt x="985353" y="3162"/>
                </a:lnTo>
                <a:lnTo>
                  <a:pt x="916638" y="0"/>
                </a:lnTo>
                <a:lnTo>
                  <a:pt x="847806" y="1449"/>
                </a:lnTo>
                <a:lnTo>
                  <a:pt x="779185" y="7514"/>
                </a:lnTo>
                <a:lnTo>
                  <a:pt x="711100" y="18199"/>
                </a:lnTo>
                <a:lnTo>
                  <a:pt x="643876" y="33507"/>
                </a:lnTo>
                <a:lnTo>
                  <a:pt x="577842" y="53443"/>
                </a:lnTo>
                <a:lnTo>
                  <a:pt x="513321" y="78009"/>
                </a:lnTo>
                <a:lnTo>
                  <a:pt x="450641" y="107211"/>
                </a:lnTo>
                <a:lnTo>
                  <a:pt x="390128" y="141051"/>
                </a:lnTo>
                <a:lnTo>
                  <a:pt x="332108" y="179533"/>
                </a:lnTo>
                <a:lnTo>
                  <a:pt x="276907" y="222662"/>
                </a:lnTo>
                <a:lnTo>
                  <a:pt x="225811" y="269590"/>
                </a:lnTo>
                <a:lnTo>
                  <a:pt x="179893" y="319161"/>
                </a:lnTo>
                <a:lnTo>
                  <a:pt x="139162" y="371090"/>
                </a:lnTo>
                <a:lnTo>
                  <a:pt x="103627" y="425089"/>
                </a:lnTo>
                <a:lnTo>
                  <a:pt x="73296" y="480873"/>
                </a:lnTo>
                <a:lnTo>
                  <a:pt x="48178" y="538155"/>
                </a:lnTo>
                <a:lnTo>
                  <a:pt x="28281" y="596650"/>
                </a:lnTo>
                <a:lnTo>
                  <a:pt x="13613" y="656070"/>
                </a:lnTo>
                <a:lnTo>
                  <a:pt x="4183" y="716129"/>
                </a:lnTo>
                <a:lnTo>
                  <a:pt x="0" y="776541"/>
                </a:lnTo>
                <a:lnTo>
                  <a:pt x="1071" y="837020"/>
                </a:lnTo>
                <a:lnTo>
                  <a:pt x="7406" y="897279"/>
                </a:lnTo>
                <a:lnTo>
                  <a:pt x="19013" y="957032"/>
                </a:lnTo>
                <a:lnTo>
                  <a:pt x="35900" y="1015993"/>
                </a:lnTo>
                <a:lnTo>
                  <a:pt x="58076" y="1073876"/>
                </a:lnTo>
                <a:lnTo>
                  <a:pt x="85550" y="1130393"/>
                </a:lnTo>
                <a:lnTo>
                  <a:pt x="118329" y="1185259"/>
                </a:lnTo>
                <a:lnTo>
                  <a:pt x="156422" y="1238188"/>
                </a:lnTo>
                <a:lnTo>
                  <a:pt x="199839" y="1288893"/>
                </a:lnTo>
                <a:lnTo>
                  <a:pt x="248586" y="1337087"/>
                </a:lnTo>
                <a:lnTo>
                  <a:pt x="867838" y="1901983"/>
                </a:lnTo>
                <a:lnTo>
                  <a:pt x="1515919" y="1353089"/>
                </a:lnTo>
                <a:lnTo>
                  <a:pt x="1567013" y="1306162"/>
                </a:lnTo>
                <a:lnTo>
                  <a:pt x="1612924" y="1256590"/>
                </a:lnTo>
                <a:lnTo>
                  <a:pt x="1653644" y="1204661"/>
                </a:lnTo>
                <a:lnTo>
                  <a:pt x="1689166" y="1150661"/>
                </a:lnTo>
                <a:lnTo>
                  <a:pt x="1719484" y="1094876"/>
                </a:lnTo>
                <a:lnTo>
                  <a:pt x="1744590" y="1037593"/>
                </a:lnTo>
                <a:lnTo>
                  <a:pt x="1764476" y="979096"/>
                </a:lnTo>
                <a:lnTo>
                  <a:pt x="1779136" y="919674"/>
                </a:lnTo>
                <a:lnTo>
                  <a:pt x="1788562" y="859611"/>
                </a:lnTo>
                <a:lnTo>
                  <a:pt x="1792747" y="799195"/>
                </a:lnTo>
                <a:lnTo>
                  <a:pt x="1791684" y="738710"/>
                </a:lnTo>
                <a:lnTo>
                  <a:pt x="1785365" y="678445"/>
                </a:lnTo>
                <a:lnTo>
                  <a:pt x="1773784" y="618684"/>
                </a:lnTo>
                <a:lnTo>
                  <a:pt x="1756932" y="559715"/>
                </a:lnTo>
                <a:lnTo>
                  <a:pt x="1734804" y="501822"/>
                </a:lnTo>
                <a:lnTo>
                  <a:pt x="1707390" y="445293"/>
                </a:lnTo>
                <a:lnTo>
                  <a:pt x="1674686" y="390414"/>
                </a:lnTo>
                <a:lnTo>
                  <a:pt x="1636682" y="337471"/>
                </a:lnTo>
                <a:lnTo>
                  <a:pt x="1593372" y="286750"/>
                </a:lnTo>
                <a:lnTo>
                  <a:pt x="1544748" y="238537"/>
                </a:lnTo>
                <a:close/>
              </a:path>
            </a:pathLst>
          </a:custGeom>
          <a:solidFill>
            <a:srgbClr val="90306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344924" y="2915412"/>
            <a:ext cx="935136" cy="1453514"/>
          </a:xfrm>
          <a:custGeom>
            <a:avLst/>
            <a:gdLst/>
            <a:ahLst/>
            <a:cxnLst/>
            <a:rect l="l" t="t" r="r" b="b"/>
            <a:pathLst>
              <a:path w="935136" h="1453514">
                <a:moveTo>
                  <a:pt x="655415" y="588874"/>
                </a:moveTo>
                <a:lnTo>
                  <a:pt x="647953" y="595376"/>
                </a:lnTo>
                <a:lnTo>
                  <a:pt x="0" y="1144777"/>
                </a:lnTo>
                <a:lnTo>
                  <a:pt x="10160" y="1453514"/>
                </a:lnTo>
                <a:lnTo>
                  <a:pt x="658495" y="904113"/>
                </a:lnTo>
                <a:lnTo>
                  <a:pt x="677687" y="887123"/>
                </a:lnTo>
                <a:lnTo>
                  <a:pt x="696199" y="869707"/>
                </a:lnTo>
                <a:lnTo>
                  <a:pt x="713993" y="851535"/>
                </a:lnTo>
                <a:lnTo>
                  <a:pt x="717168" y="849249"/>
                </a:lnTo>
                <a:lnTo>
                  <a:pt x="719454" y="846455"/>
                </a:lnTo>
                <a:lnTo>
                  <a:pt x="728318" y="837234"/>
                </a:lnTo>
                <a:lnTo>
                  <a:pt x="736954" y="827861"/>
                </a:lnTo>
                <a:lnTo>
                  <a:pt x="745403" y="818372"/>
                </a:lnTo>
                <a:lnTo>
                  <a:pt x="753704" y="808800"/>
                </a:lnTo>
                <a:lnTo>
                  <a:pt x="761899" y="799182"/>
                </a:lnTo>
                <a:lnTo>
                  <a:pt x="764666" y="795908"/>
                </a:lnTo>
                <a:lnTo>
                  <a:pt x="767334" y="792861"/>
                </a:lnTo>
                <a:lnTo>
                  <a:pt x="770001" y="789305"/>
                </a:lnTo>
                <a:lnTo>
                  <a:pt x="772413" y="786257"/>
                </a:lnTo>
                <a:lnTo>
                  <a:pt x="780328" y="776178"/>
                </a:lnTo>
                <a:lnTo>
                  <a:pt x="788060" y="766016"/>
                </a:lnTo>
                <a:lnTo>
                  <a:pt x="795594" y="755771"/>
                </a:lnTo>
                <a:lnTo>
                  <a:pt x="802913" y="745442"/>
                </a:lnTo>
                <a:lnTo>
                  <a:pt x="810002" y="735030"/>
                </a:lnTo>
                <a:lnTo>
                  <a:pt x="813180" y="730250"/>
                </a:lnTo>
                <a:lnTo>
                  <a:pt x="814831" y="727582"/>
                </a:lnTo>
                <a:lnTo>
                  <a:pt x="816737" y="724788"/>
                </a:lnTo>
                <a:lnTo>
                  <a:pt x="823533" y="714028"/>
                </a:lnTo>
                <a:lnTo>
                  <a:pt x="830203" y="703180"/>
                </a:lnTo>
                <a:lnTo>
                  <a:pt x="836706" y="692245"/>
                </a:lnTo>
                <a:lnTo>
                  <a:pt x="843002" y="681223"/>
                </a:lnTo>
                <a:lnTo>
                  <a:pt x="849053" y="670114"/>
                </a:lnTo>
                <a:lnTo>
                  <a:pt x="850900" y="667258"/>
                </a:lnTo>
                <a:lnTo>
                  <a:pt x="851788" y="665352"/>
                </a:lnTo>
                <a:lnTo>
                  <a:pt x="857603" y="654102"/>
                </a:lnTo>
                <a:lnTo>
                  <a:pt x="863156" y="642665"/>
                </a:lnTo>
                <a:lnTo>
                  <a:pt x="868486" y="631107"/>
                </a:lnTo>
                <a:lnTo>
                  <a:pt x="873125" y="620649"/>
                </a:lnTo>
                <a:lnTo>
                  <a:pt x="875029" y="616330"/>
                </a:lnTo>
                <a:lnTo>
                  <a:pt x="876680" y="612013"/>
                </a:lnTo>
                <a:lnTo>
                  <a:pt x="878586" y="607822"/>
                </a:lnTo>
                <a:lnTo>
                  <a:pt x="883606" y="595988"/>
                </a:lnTo>
                <a:lnTo>
                  <a:pt x="888139" y="584154"/>
                </a:lnTo>
                <a:lnTo>
                  <a:pt x="891793" y="573913"/>
                </a:lnTo>
                <a:lnTo>
                  <a:pt x="892937" y="571246"/>
                </a:lnTo>
                <a:lnTo>
                  <a:pt x="894079" y="568833"/>
                </a:lnTo>
                <a:lnTo>
                  <a:pt x="895350" y="565785"/>
                </a:lnTo>
                <a:lnTo>
                  <a:pt x="896112" y="562990"/>
                </a:lnTo>
                <a:lnTo>
                  <a:pt x="896874" y="560704"/>
                </a:lnTo>
                <a:lnTo>
                  <a:pt x="897636" y="558038"/>
                </a:lnTo>
                <a:lnTo>
                  <a:pt x="899922" y="550545"/>
                </a:lnTo>
                <a:lnTo>
                  <a:pt x="902715" y="543560"/>
                </a:lnTo>
                <a:lnTo>
                  <a:pt x="904621" y="536575"/>
                </a:lnTo>
                <a:lnTo>
                  <a:pt x="906526" y="529971"/>
                </a:lnTo>
                <a:lnTo>
                  <a:pt x="908558" y="523748"/>
                </a:lnTo>
                <a:lnTo>
                  <a:pt x="910081" y="517525"/>
                </a:lnTo>
                <a:lnTo>
                  <a:pt x="911987" y="510539"/>
                </a:lnTo>
                <a:lnTo>
                  <a:pt x="914018" y="503174"/>
                </a:lnTo>
                <a:lnTo>
                  <a:pt x="915542" y="496188"/>
                </a:lnTo>
                <a:lnTo>
                  <a:pt x="916304" y="491871"/>
                </a:lnTo>
                <a:lnTo>
                  <a:pt x="917828" y="487552"/>
                </a:lnTo>
                <a:lnTo>
                  <a:pt x="918590" y="483742"/>
                </a:lnTo>
                <a:lnTo>
                  <a:pt x="918972" y="480949"/>
                </a:lnTo>
                <a:lnTo>
                  <a:pt x="919352" y="479425"/>
                </a:lnTo>
                <a:lnTo>
                  <a:pt x="921927" y="466951"/>
                </a:lnTo>
                <a:lnTo>
                  <a:pt x="924217" y="454408"/>
                </a:lnTo>
                <a:lnTo>
                  <a:pt x="926286" y="441839"/>
                </a:lnTo>
                <a:lnTo>
                  <a:pt x="928195" y="429288"/>
                </a:lnTo>
                <a:lnTo>
                  <a:pt x="930004" y="416802"/>
                </a:lnTo>
                <a:lnTo>
                  <a:pt x="930275" y="413003"/>
                </a:lnTo>
                <a:lnTo>
                  <a:pt x="931037" y="409448"/>
                </a:lnTo>
                <a:lnTo>
                  <a:pt x="931037" y="403605"/>
                </a:lnTo>
                <a:lnTo>
                  <a:pt x="932386" y="390957"/>
                </a:lnTo>
                <a:lnTo>
                  <a:pt x="933432" y="378303"/>
                </a:lnTo>
                <a:lnTo>
                  <a:pt x="934201" y="365634"/>
                </a:lnTo>
                <a:lnTo>
                  <a:pt x="934721" y="352944"/>
                </a:lnTo>
                <a:lnTo>
                  <a:pt x="934974" y="342900"/>
                </a:lnTo>
                <a:lnTo>
                  <a:pt x="934974" y="339851"/>
                </a:lnTo>
                <a:lnTo>
                  <a:pt x="935136" y="327003"/>
                </a:lnTo>
                <a:lnTo>
                  <a:pt x="935002" y="314407"/>
                </a:lnTo>
                <a:lnTo>
                  <a:pt x="934974" y="309117"/>
                </a:lnTo>
                <a:lnTo>
                  <a:pt x="924813" y="0"/>
                </a:lnTo>
                <a:lnTo>
                  <a:pt x="925082" y="12838"/>
                </a:lnTo>
                <a:lnTo>
                  <a:pt x="925027" y="25595"/>
                </a:lnTo>
                <a:lnTo>
                  <a:pt x="924813" y="33782"/>
                </a:lnTo>
                <a:lnTo>
                  <a:pt x="924478" y="46572"/>
                </a:lnTo>
                <a:lnTo>
                  <a:pt x="923945" y="59222"/>
                </a:lnTo>
                <a:lnTo>
                  <a:pt x="923215" y="71819"/>
                </a:lnTo>
                <a:lnTo>
                  <a:pt x="922289" y="84452"/>
                </a:lnTo>
                <a:lnTo>
                  <a:pt x="921385" y="94868"/>
                </a:lnTo>
                <a:lnTo>
                  <a:pt x="920623" y="98425"/>
                </a:lnTo>
                <a:lnTo>
                  <a:pt x="920241" y="101853"/>
                </a:lnTo>
                <a:lnTo>
                  <a:pt x="920241" y="105790"/>
                </a:lnTo>
                <a:lnTo>
                  <a:pt x="918547" y="118326"/>
                </a:lnTo>
                <a:lnTo>
                  <a:pt x="916668" y="130828"/>
                </a:lnTo>
                <a:lnTo>
                  <a:pt x="914560" y="143316"/>
                </a:lnTo>
                <a:lnTo>
                  <a:pt x="912179" y="155813"/>
                </a:lnTo>
                <a:lnTo>
                  <a:pt x="909481" y="168341"/>
                </a:lnTo>
                <a:lnTo>
                  <a:pt x="908938" y="170687"/>
                </a:lnTo>
                <a:lnTo>
                  <a:pt x="907796" y="176149"/>
                </a:lnTo>
                <a:lnTo>
                  <a:pt x="906906" y="181610"/>
                </a:lnTo>
                <a:lnTo>
                  <a:pt x="905383" y="187071"/>
                </a:lnTo>
                <a:lnTo>
                  <a:pt x="903477" y="194055"/>
                </a:lnTo>
                <a:lnTo>
                  <a:pt x="901953" y="201422"/>
                </a:lnTo>
                <a:lnTo>
                  <a:pt x="899922" y="208787"/>
                </a:lnTo>
                <a:lnTo>
                  <a:pt x="898016" y="215011"/>
                </a:lnTo>
                <a:lnTo>
                  <a:pt x="896112" y="221234"/>
                </a:lnTo>
                <a:lnTo>
                  <a:pt x="894461" y="227457"/>
                </a:lnTo>
                <a:lnTo>
                  <a:pt x="892175" y="234441"/>
                </a:lnTo>
                <a:lnTo>
                  <a:pt x="890270" y="241808"/>
                </a:lnTo>
                <a:lnTo>
                  <a:pt x="887476" y="248920"/>
                </a:lnTo>
                <a:lnTo>
                  <a:pt x="885951" y="254253"/>
                </a:lnTo>
                <a:lnTo>
                  <a:pt x="884047" y="259714"/>
                </a:lnTo>
                <a:lnTo>
                  <a:pt x="882014" y="265175"/>
                </a:lnTo>
                <a:lnTo>
                  <a:pt x="877481" y="276964"/>
                </a:lnTo>
                <a:lnTo>
                  <a:pt x="872706" y="288753"/>
                </a:lnTo>
                <a:lnTo>
                  <a:pt x="868426" y="299085"/>
                </a:lnTo>
                <a:lnTo>
                  <a:pt x="866901" y="303275"/>
                </a:lnTo>
                <a:lnTo>
                  <a:pt x="864997" y="307593"/>
                </a:lnTo>
                <a:lnTo>
                  <a:pt x="862964" y="311912"/>
                </a:lnTo>
                <a:lnTo>
                  <a:pt x="857759" y="323269"/>
                </a:lnTo>
                <a:lnTo>
                  <a:pt x="852293" y="334712"/>
                </a:lnTo>
                <a:lnTo>
                  <a:pt x="846605" y="346178"/>
                </a:lnTo>
                <a:lnTo>
                  <a:pt x="841248" y="356615"/>
                </a:lnTo>
                <a:lnTo>
                  <a:pt x="839724" y="360045"/>
                </a:lnTo>
                <a:lnTo>
                  <a:pt x="833651" y="370974"/>
                </a:lnTo>
                <a:lnTo>
                  <a:pt x="827351" y="381903"/>
                </a:lnTo>
                <a:lnTo>
                  <a:pt x="820857" y="392832"/>
                </a:lnTo>
                <a:lnTo>
                  <a:pt x="814205" y="403762"/>
                </a:lnTo>
                <a:lnTo>
                  <a:pt x="807427" y="414691"/>
                </a:lnTo>
                <a:lnTo>
                  <a:pt x="804672" y="418846"/>
                </a:lnTo>
                <a:lnTo>
                  <a:pt x="803148" y="421132"/>
                </a:lnTo>
                <a:lnTo>
                  <a:pt x="801497" y="423799"/>
                </a:lnTo>
                <a:lnTo>
                  <a:pt x="794512" y="434054"/>
                </a:lnTo>
                <a:lnTo>
                  <a:pt x="787254" y="444309"/>
                </a:lnTo>
                <a:lnTo>
                  <a:pt x="779755" y="454564"/>
                </a:lnTo>
                <a:lnTo>
                  <a:pt x="772045" y="464819"/>
                </a:lnTo>
                <a:lnTo>
                  <a:pt x="764157" y="475074"/>
                </a:lnTo>
                <a:lnTo>
                  <a:pt x="762253" y="477520"/>
                </a:lnTo>
                <a:lnTo>
                  <a:pt x="759587" y="480567"/>
                </a:lnTo>
                <a:lnTo>
                  <a:pt x="757174" y="483742"/>
                </a:lnTo>
                <a:lnTo>
                  <a:pt x="754506" y="487172"/>
                </a:lnTo>
                <a:lnTo>
                  <a:pt x="746377" y="496777"/>
                </a:lnTo>
                <a:lnTo>
                  <a:pt x="738120" y="506313"/>
                </a:lnTo>
                <a:lnTo>
                  <a:pt x="729716" y="515788"/>
                </a:lnTo>
                <a:lnTo>
                  <a:pt x="721144" y="525213"/>
                </a:lnTo>
                <a:lnTo>
                  <a:pt x="712385" y="534598"/>
                </a:lnTo>
                <a:lnTo>
                  <a:pt x="709422" y="537717"/>
                </a:lnTo>
                <a:lnTo>
                  <a:pt x="707009" y="540130"/>
                </a:lnTo>
                <a:lnTo>
                  <a:pt x="704341" y="542798"/>
                </a:lnTo>
                <a:lnTo>
                  <a:pt x="701548" y="545591"/>
                </a:lnTo>
                <a:lnTo>
                  <a:pt x="692632" y="554266"/>
                </a:lnTo>
                <a:lnTo>
                  <a:pt x="683593" y="562947"/>
                </a:lnTo>
                <a:lnTo>
                  <a:pt x="674399" y="571619"/>
                </a:lnTo>
                <a:lnTo>
                  <a:pt x="665017" y="580267"/>
                </a:lnTo>
                <a:lnTo>
                  <a:pt x="655415" y="588874"/>
                </a:lnTo>
                <a:close/>
              </a:path>
            </a:pathLst>
          </a:custGeom>
          <a:solidFill>
            <a:srgbClr val="6C244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476244" y="2973324"/>
            <a:ext cx="877442" cy="1394078"/>
          </a:xfrm>
          <a:custGeom>
            <a:avLst/>
            <a:gdLst/>
            <a:ahLst/>
            <a:cxnLst/>
            <a:rect l="l" t="t" r="r" b="b"/>
            <a:pathLst>
              <a:path w="877442" h="1394078">
                <a:moveTo>
                  <a:pt x="12848" y="112377"/>
                </a:moveTo>
                <a:lnTo>
                  <a:pt x="7924" y="84429"/>
                </a:lnTo>
                <a:lnTo>
                  <a:pt x="4143" y="56364"/>
                </a:lnTo>
                <a:lnTo>
                  <a:pt x="1502" y="28212"/>
                </a:lnTo>
                <a:lnTo>
                  <a:pt x="0" y="0"/>
                </a:lnTo>
                <a:lnTo>
                  <a:pt x="10159" y="309117"/>
                </a:lnTo>
                <a:lnTo>
                  <a:pt x="14210" y="365437"/>
                </a:lnTo>
                <a:lnTo>
                  <a:pt x="22861" y="421394"/>
                </a:lnTo>
                <a:lnTo>
                  <a:pt x="36115" y="476760"/>
                </a:lnTo>
                <a:lnTo>
                  <a:pt x="53978" y="531311"/>
                </a:lnTo>
                <a:lnTo>
                  <a:pt x="76453" y="584819"/>
                </a:lnTo>
                <a:lnTo>
                  <a:pt x="103547" y="637058"/>
                </a:lnTo>
                <a:lnTo>
                  <a:pt x="135263" y="687802"/>
                </a:lnTo>
                <a:lnTo>
                  <a:pt x="171606" y="736825"/>
                </a:lnTo>
                <a:lnTo>
                  <a:pt x="212580" y="783900"/>
                </a:lnTo>
                <a:lnTo>
                  <a:pt x="258190" y="828801"/>
                </a:lnTo>
                <a:lnTo>
                  <a:pt x="877442" y="1394078"/>
                </a:lnTo>
                <a:lnTo>
                  <a:pt x="867282" y="1085342"/>
                </a:lnTo>
                <a:lnTo>
                  <a:pt x="248157" y="520191"/>
                </a:lnTo>
                <a:lnTo>
                  <a:pt x="224757" y="498024"/>
                </a:lnTo>
                <a:lnTo>
                  <a:pt x="202523" y="475279"/>
                </a:lnTo>
                <a:lnTo>
                  <a:pt x="181454" y="451987"/>
                </a:lnTo>
                <a:lnTo>
                  <a:pt x="161548" y="428174"/>
                </a:lnTo>
                <a:lnTo>
                  <a:pt x="142803" y="403871"/>
                </a:lnTo>
                <a:lnTo>
                  <a:pt x="125219" y="379106"/>
                </a:lnTo>
                <a:lnTo>
                  <a:pt x="108793" y="353908"/>
                </a:lnTo>
                <a:lnTo>
                  <a:pt x="93524" y="328306"/>
                </a:lnTo>
                <a:lnTo>
                  <a:pt x="79411" y="302327"/>
                </a:lnTo>
                <a:lnTo>
                  <a:pt x="66452" y="276002"/>
                </a:lnTo>
                <a:lnTo>
                  <a:pt x="54646" y="249359"/>
                </a:lnTo>
                <a:lnTo>
                  <a:pt x="43990" y="222426"/>
                </a:lnTo>
                <a:lnTo>
                  <a:pt x="34484" y="195233"/>
                </a:lnTo>
                <a:lnTo>
                  <a:pt x="26126" y="167808"/>
                </a:lnTo>
                <a:lnTo>
                  <a:pt x="18915" y="140180"/>
                </a:lnTo>
                <a:lnTo>
                  <a:pt x="12848" y="112377"/>
                </a:lnTo>
                <a:close/>
              </a:path>
            </a:pathLst>
          </a:custGeom>
          <a:solidFill>
            <a:srgbClr val="47173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229717" y="3633216"/>
            <a:ext cx="1791366" cy="1901878"/>
          </a:xfrm>
          <a:custGeom>
            <a:avLst/>
            <a:gdLst/>
            <a:ahLst/>
            <a:cxnLst/>
            <a:rect l="l" t="t" r="r" b="b"/>
            <a:pathLst>
              <a:path w="1791366" h="1901878">
                <a:moveTo>
                  <a:pt x="247919" y="1663064"/>
                </a:moveTo>
                <a:lnTo>
                  <a:pt x="300871" y="1707616"/>
                </a:lnTo>
                <a:lnTo>
                  <a:pt x="356867" y="1747585"/>
                </a:lnTo>
                <a:lnTo>
                  <a:pt x="415582" y="1782966"/>
                </a:lnTo>
                <a:lnTo>
                  <a:pt x="476691" y="1813757"/>
                </a:lnTo>
                <a:lnTo>
                  <a:pt x="539869" y="1839952"/>
                </a:lnTo>
                <a:lnTo>
                  <a:pt x="604789" y="1861550"/>
                </a:lnTo>
                <a:lnTo>
                  <a:pt x="671127" y="1878545"/>
                </a:lnTo>
                <a:lnTo>
                  <a:pt x="738558" y="1890934"/>
                </a:lnTo>
                <a:lnTo>
                  <a:pt x="806756" y="1898713"/>
                </a:lnTo>
                <a:lnTo>
                  <a:pt x="875395" y="1901878"/>
                </a:lnTo>
                <a:lnTo>
                  <a:pt x="944150" y="1900426"/>
                </a:lnTo>
                <a:lnTo>
                  <a:pt x="1012696" y="1894353"/>
                </a:lnTo>
                <a:lnTo>
                  <a:pt x="1080708" y="1883654"/>
                </a:lnTo>
                <a:lnTo>
                  <a:pt x="1147859" y="1868327"/>
                </a:lnTo>
                <a:lnTo>
                  <a:pt x="1213826" y="1848366"/>
                </a:lnTo>
                <a:lnTo>
                  <a:pt x="1278282" y="1823769"/>
                </a:lnTo>
                <a:lnTo>
                  <a:pt x="1340901" y="1794532"/>
                </a:lnTo>
                <a:lnTo>
                  <a:pt x="1401360" y="1760650"/>
                </a:lnTo>
                <a:lnTo>
                  <a:pt x="1459331" y="1722121"/>
                </a:lnTo>
                <a:lnTo>
                  <a:pt x="1514490" y="1678939"/>
                </a:lnTo>
                <a:lnTo>
                  <a:pt x="1565569" y="1632066"/>
                </a:lnTo>
                <a:lnTo>
                  <a:pt x="1611471" y="1582544"/>
                </a:lnTo>
                <a:lnTo>
                  <a:pt x="1652188" y="1530659"/>
                </a:lnTo>
                <a:lnTo>
                  <a:pt x="1687713" y="1476698"/>
                </a:lnTo>
                <a:lnTo>
                  <a:pt x="1718038" y="1420947"/>
                </a:lnTo>
                <a:lnTo>
                  <a:pt x="1743153" y="1363693"/>
                </a:lnTo>
                <a:lnTo>
                  <a:pt x="1763052" y="1305223"/>
                </a:lnTo>
                <a:lnTo>
                  <a:pt x="1777726" y="1245823"/>
                </a:lnTo>
                <a:lnTo>
                  <a:pt x="1787167" y="1185779"/>
                </a:lnTo>
                <a:lnTo>
                  <a:pt x="1791366" y="1125378"/>
                </a:lnTo>
                <a:lnTo>
                  <a:pt x="1790317" y="1064907"/>
                </a:lnTo>
                <a:lnTo>
                  <a:pt x="1784010" y="1004652"/>
                </a:lnTo>
                <a:lnTo>
                  <a:pt x="1772437" y="944899"/>
                </a:lnTo>
                <a:lnTo>
                  <a:pt x="1755592" y="885935"/>
                </a:lnTo>
                <a:lnTo>
                  <a:pt x="1733464" y="828047"/>
                </a:lnTo>
                <a:lnTo>
                  <a:pt x="1706047" y="771521"/>
                </a:lnTo>
                <a:lnTo>
                  <a:pt x="1673332" y="716644"/>
                </a:lnTo>
                <a:lnTo>
                  <a:pt x="1635311" y="663702"/>
                </a:lnTo>
                <a:lnTo>
                  <a:pt x="1591976" y="612981"/>
                </a:lnTo>
                <a:lnTo>
                  <a:pt x="1543319" y="564768"/>
                </a:lnTo>
                <a:lnTo>
                  <a:pt x="923940" y="0"/>
                </a:lnTo>
                <a:lnTo>
                  <a:pt x="276621" y="548893"/>
                </a:lnTo>
                <a:lnTo>
                  <a:pt x="225564" y="595821"/>
                </a:lnTo>
                <a:lnTo>
                  <a:pt x="179686" y="645392"/>
                </a:lnTo>
                <a:lnTo>
                  <a:pt x="138994" y="697320"/>
                </a:lnTo>
                <a:lnTo>
                  <a:pt x="103497" y="751318"/>
                </a:lnTo>
                <a:lnTo>
                  <a:pt x="73201" y="807100"/>
                </a:lnTo>
                <a:lnTo>
                  <a:pt x="48114" y="864380"/>
                </a:lnTo>
                <a:lnTo>
                  <a:pt x="28243" y="922870"/>
                </a:lnTo>
                <a:lnTo>
                  <a:pt x="13595" y="982285"/>
                </a:lnTo>
                <a:lnTo>
                  <a:pt x="4178" y="1042337"/>
                </a:lnTo>
                <a:lnTo>
                  <a:pt x="0" y="1102740"/>
                </a:lnTo>
                <a:lnTo>
                  <a:pt x="1066" y="1163209"/>
                </a:lnTo>
                <a:lnTo>
                  <a:pt x="7385" y="1223456"/>
                </a:lnTo>
                <a:lnTo>
                  <a:pt x="18965" y="1283194"/>
                </a:lnTo>
                <a:lnTo>
                  <a:pt x="35812" y="1342138"/>
                </a:lnTo>
                <a:lnTo>
                  <a:pt x="57933" y="1400000"/>
                </a:lnTo>
                <a:lnTo>
                  <a:pt x="85337" y="1456494"/>
                </a:lnTo>
                <a:lnTo>
                  <a:pt x="118030" y="1511335"/>
                </a:lnTo>
                <a:lnTo>
                  <a:pt x="156020" y="1564234"/>
                </a:lnTo>
                <a:lnTo>
                  <a:pt x="199314" y="1614906"/>
                </a:lnTo>
                <a:lnTo>
                  <a:pt x="247919" y="1663064"/>
                </a:lnTo>
                <a:close/>
              </a:path>
            </a:pathLst>
          </a:custGeom>
          <a:solidFill>
            <a:srgbClr val="B1314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219918" y="3323844"/>
            <a:ext cx="933612" cy="1453514"/>
          </a:xfrm>
          <a:custGeom>
            <a:avLst/>
            <a:gdLst/>
            <a:ahLst/>
            <a:cxnLst/>
            <a:rect l="l" t="t" r="r" b="b"/>
            <a:pathLst>
              <a:path w="933612" h="1453514">
                <a:moveTo>
                  <a:pt x="162" y="1113662"/>
                </a:moveTo>
                <a:lnTo>
                  <a:pt x="0" y="1126348"/>
                </a:lnTo>
                <a:lnTo>
                  <a:pt x="134" y="1139078"/>
                </a:lnTo>
                <a:lnTo>
                  <a:pt x="162" y="1144396"/>
                </a:lnTo>
                <a:lnTo>
                  <a:pt x="10322" y="1453514"/>
                </a:lnTo>
                <a:lnTo>
                  <a:pt x="10056" y="1440841"/>
                </a:lnTo>
                <a:lnTo>
                  <a:pt x="10103" y="1428086"/>
                </a:lnTo>
                <a:lnTo>
                  <a:pt x="10322" y="1419224"/>
                </a:lnTo>
                <a:lnTo>
                  <a:pt x="10664" y="1406468"/>
                </a:lnTo>
                <a:lnTo>
                  <a:pt x="11209" y="1393734"/>
                </a:lnTo>
                <a:lnTo>
                  <a:pt x="11957" y="1381042"/>
                </a:lnTo>
                <a:lnTo>
                  <a:pt x="12908" y="1368414"/>
                </a:lnTo>
                <a:lnTo>
                  <a:pt x="13751" y="1359026"/>
                </a:lnTo>
                <a:lnTo>
                  <a:pt x="14513" y="1355089"/>
                </a:lnTo>
                <a:lnTo>
                  <a:pt x="14894" y="1351279"/>
                </a:lnTo>
                <a:lnTo>
                  <a:pt x="15275" y="1347723"/>
                </a:lnTo>
                <a:lnTo>
                  <a:pt x="16789" y="1335129"/>
                </a:lnTo>
                <a:lnTo>
                  <a:pt x="18541" y="1322534"/>
                </a:lnTo>
                <a:lnTo>
                  <a:pt x="20543" y="1309965"/>
                </a:lnTo>
                <a:lnTo>
                  <a:pt x="22805" y="1297450"/>
                </a:lnTo>
                <a:lnTo>
                  <a:pt x="25339" y="1285016"/>
                </a:lnTo>
                <a:lnTo>
                  <a:pt x="27340" y="1277365"/>
                </a:lnTo>
                <a:lnTo>
                  <a:pt x="28102" y="1271904"/>
                </a:lnTo>
                <a:lnTo>
                  <a:pt x="29753" y="1266443"/>
                </a:lnTo>
                <a:lnTo>
                  <a:pt x="31658" y="1259077"/>
                </a:lnTo>
                <a:lnTo>
                  <a:pt x="33182" y="1252092"/>
                </a:lnTo>
                <a:lnTo>
                  <a:pt x="35087" y="1244726"/>
                </a:lnTo>
                <a:lnTo>
                  <a:pt x="37119" y="1238503"/>
                </a:lnTo>
                <a:lnTo>
                  <a:pt x="39024" y="1232280"/>
                </a:lnTo>
                <a:lnTo>
                  <a:pt x="40548" y="1226057"/>
                </a:lnTo>
                <a:lnTo>
                  <a:pt x="42961" y="1219072"/>
                </a:lnTo>
                <a:lnTo>
                  <a:pt x="45247" y="1211706"/>
                </a:lnTo>
                <a:lnTo>
                  <a:pt x="47533" y="1204594"/>
                </a:lnTo>
                <a:lnTo>
                  <a:pt x="49057" y="1199260"/>
                </a:lnTo>
                <a:lnTo>
                  <a:pt x="51470" y="1193799"/>
                </a:lnTo>
                <a:lnTo>
                  <a:pt x="52994" y="1188338"/>
                </a:lnTo>
                <a:lnTo>
                  <a:pt x="57584" y="1176550"/>
                </a:lnTo>
                <a:lnTo>
                  <a:pt x="62327" y="1164761"/>
                </a:lnTo>
                <a:lnTo>
                  <a:pt x="66583" y="1154429"/>
                </a:lnTo>
                <a:lnTo>
                  <a:pt x="68107" y="1150238"/>
                </a:lnTo>
                <a:lnTo>
                  <a:pt x="70139" y="1145920"/>
                </a:lnTo>
                <a:lnTo>
                  <a:pt x="72044" y="1141602"/>
                </a:lnTo>
                <a:lnTo>
                  <a:pt x="77205" y="1130045"/>
                </a:lnTo>
                <a:lnTo>
                  <a:pt x="82555" y="1118586"/>
                </a:lnTo>
                <a:lnTo>
                  <a:pt x="88132" y="1107175"/>
                </a:lnTo>
                <a:lnTo>
                  <a:pt x="93380" y="1096898"/>
                </a:lnTo>
                <a:lnTo>
                  <a:pt x="95285" y="1093469"/>
                </a:lnTo>
                <a:lnTo>
                  <a:pt x="101363" y="1082350"/>
                </a:lnTo>
                <a:lnTo>
                  <a:pt x="107663" y="1071317"/>
                </a:lnTo>
                <a:lnTo>
                  <a:pt x="114145" y="1060372"/>
                </a:lnTo>
                <a:lnTo>
                  <a:pt x="120770" y="1049513"/>
                </a:lnTo>
                <a:lnTo>
                  <a:pt x="127497" y="1038743"/>
                </a:lnTo>
                <a:lnTo>
                  <a:pt x="130337" y="1034668"/>
                </a:lnTo>
                <a:lnTo>
                  <a:pt x="131861" y="1032382"/>
                </a:lnTo>
                <a:lnTo>
                  <a:pt x="133385" y="1029715"/>
                </a:lnTo>
                <a:lnTo>
                  <a:pt x="140450" y="1019272"/>
                </a:lnTo>
                <a:lnTo>
                  <a:pt x="147751" y="1008965"/>
                </a:lnTo>
                <a:lnTo>
                  <a:pt x="155272" y="998761"/>
                </a:lnTo>
                <a:lnTo>
                  <a:pt x="162997" y="988629"/>
                </a:lnTo>
                <a:lnTo>
                  <a:pt x="170910" y="978536"/>
                </a:lnTo>
                <a:lnTo>
                  <a:pt x="172628" y="976375"/>
                </a:lnTo>
                <a:lnTo>
                  <a:pt x="175295" y="972946"/>
                </a:lnTo>
                <a:lnTo>
                  <a:pt x="177708" y="969771"/>
                </a:lnTo>
                <a:lnTo>
                  <a:pt x="180375" y="966723"/>
                </a:lnTo>
                <a:lnTo>
                  <a:pt x="188318" y="956962"/>
                </a:lnTo>
                <a:lnTo>
                  <a:pt x="196501" y="947295"/>
                </a:lnTo>
                <a:lnTo>
                  <a:pt x="204900" y="937737"/>
                </a:lnTo>
                <a:lnTo>
                  <a:pt x="213489" y="928303"/>
                </a:lnTo>
                <a:lnTo>
                  <a:pt x="222245" y="919007"/>
                </a:lnTo>
                <a:lnTo>
                  <a:pt x="225460" y="915669"/>
                </a:lnTo>
                <a:lnTo>
                  <a:pt x="227746" y="913383"/>
                </a:lnTo>
                <a:lnTo>
                  <a:pt x="230540" y="910716"/>
                </a:lnTo>
                <a:lnTo>
                  <a:pt x="233207" y="907922"/>
                </a:lnTo>
                <a:lnTo>
                  <a:pt x="251218" y="890308"/>
                </a:lnTo>
                <a:lnTo>
                  <a:pt x="269763" y="873004"/>
                </a:lnTo>
                <a:lnTo>
                  <a:pt x="933612" y="308736"/>
                </a:lnTo>
                <a:lnTo>
                  <a:pt x="923452" y="0"/>
                </a:lnTo>
                <a:lnTo>
                  <a:pt x="276387" y="549401"/>
                </a:lnTo>
                <a:lnTo>
                  <a:pt x="257255" y="566361"/>
                </a:lnTo>
                <a:lnTo>
                  <a:pt x="238794" y="583751"/>
                </a:lnTo>
                <a:lnTo>
                  <a:pt x="220761" y="601979"/>
                </a:lnTo>
                <a:lnTo>
                  <a:pt x="217713" y="604265"/>
                </a:lnTo>
                <a:lnTo>
                  <a:pt x="215427" y="606932"/>
                </a:lnTo>
                <a:lnTo>
                  <a:pt x="206554" y="616332"/>
                </a:lnTo>
                <a:lnTo>
                  <a:pt x="197913" y="625705"/>
                </a:lnTo>
                <a:lnTo>
                  <a:pt x="189470" y="635110"/>
                </a:lnTo>
                <a:lnTo>
                  <a:pt x="181190" y="644599"/>
                </a:lnTo>
                <a:lnTo>
                  <a:pt x="173037" y="654229"/>
                </a:lnTo>
                <a:lnTo>
                  <a:pt x="170342" y="657478"/>
                </a:lnTo>
                <a:lnTo>
                  <a:pt x="167548" y="660653"/>
                </a:lnTo>
                <a:lnTo>
                  <a:pt x="165262" y="664209"/>
                </a:lnTo>
                <a:lnTo>
                  <a:pt x="162595" y="667257"/>
                </a:lnTo>
                <a:lnTo>
                  <a:pt x="154622" y="677336"/>
                </a:lnTo>
                <a:lnTo>
                  <a:pt x="146859" y="687498"/>
                </a:lnTo>
                <a:lnTo>
                  <a:pt x="139322" y="697743"/>
                </a:lnTo>
                <a:lnTo>
                  <a:pt x="132027" y="708072"/>
                </a:lnTo>
                <a:lnTo>
                  <a:pt x="124990" y="718484"/>
                </a:lnTo>
                <a:lnTo>
                  <a:pt x="121701" y="723264"/>
                </a:lnTo>
                <a:lnTo>
                  <a:pt x="120177" y="725931"/>
                </a:lnTo>
                <a:lnTo>
                  <a:pt x="118272" y="728725"/>
                </a:lnTo>
                <a:lnTo>
                  <a:pt x="111475" y="739486"/>
                </a:lnTo>
                <a:lnTo>
                  <a:pt x="104806" y="750334"/>
                </a:lnTo>
                <a:lnTo>
                  <a:pt x="98303" y="761269"/>
                </a:lnTo>
                <a:lnTo>
                  <a:pt x="92006" y="772291"/>
                </a:lnTo>
                <a:lnTo>
                  <a:pt x="85956" y="783400"/>
                </a:lnTo>
                <a:lnTo>
                  <a:pt x="84109" y="786256"/>
                </a:lnTo>
                <a:lnTo>
                  <a:pt x="83347" y="787780"/>
                </a:lnTo>
                <a:lnTo>
                  <a:pt x="77503" y="799163"/>
                </a:lnTo>
                <a:lnTo>
                  <a:pt x="71954" y="810620"/>
                </a:lnTo>
                <a:lnTo>
                  <a:pt x="66650" y="822124"/>
                </a:lnTo>
                <a:lnTo>
                  <a:pt x="61884" y="832865"/>
                </a:lnTo>
                <a:lnTo>
                  <a:pt x="59598" y="837183"/>
                </a:lnTo>
                <a:lnTo>
                  <a:pt x="58074" y="841501"/>
                </a:lnTo>
                <a:lnTo>
                  <a:pt x="56550" y="845692"/>
                </a:lnTo>
                <a:lnTo>
                  <a:pt x="51499" y="857526"/>
                </a:lnTo>
                <a:lnTo>
                  <a:pt x="46940" y="869360"/>
                </a:lnTo>
                <a:lnTo>
                  <a:pt x="43342" y="879601"/>
                </a:lnTo>
                <a:lnTo>
                  <a:pt x="42072" y="882268"/>
                </a:lnTo>
                <a:lnTo>
                  <a:pt x="40929" y="884681"/>
                </a:lnTo>
                <a:lnTo>
                  <a:pt x="39786" y="887729"/>
                </a:lnTo>
                <a:lnTo>
                  <a:pt x="39024" y="890396"/>
                </a:lnTo>
                <a:lnTo>
                  <a:pt x="38262" y="892809"/>
                </a:lnTo>
                <a:lnTo>
                  <a:pt x="37500" y="895857"/>
                </a:lnTo>
                <a:lnTo>
                  <a:pt x="35087" y="902842"/>
                </a:lnTo>
                <a:lnTo>
                  <a:pt x="32801" y="909954"/>
                </a:lnTo>
                <a:lnTo>
                  <a:pt x="30515" y="916939"/>
                </a:lnTo>
                <a:lnTo>
                  <a:pt x="28864" y="923543"/>
                </a:lnTo>
                <a:lnTo>
                  <a:pt x="26578" y="929766"/>
                </a:lnTo>
                <a:lnTo>
                  <a:pt x="25054" y="935989"/>
                </a:lnTo>
                <a:lnTo>
                  <a:pt x="23149" y="942974"/>
                </a:lnTo>
                <a:lnTo>
                  <a:pt x="21117" y="950340"/>
                </a:lnTo>
                <a:lnTo>
                  <a:pt x="19593" y="957706"/>
                </a:lnTo>
                <a:lnTo>
                  <a:pt x="18831" y="961643"/>
                </a:lnTo>
                <a:lnTo>
                  <a:pt x="17307" y="965453"/>
                </a:lnTo>
                <a:lnTo>
                  <a:pt x="16545" y="969771"/>
                </a:lnTo>
                <a:lnTo>
                  <a:pt x="16037" y="972946"/>
                </a:lnTo>
                <a:lnTo>
                  <a:pt x="15656" y="974089"/>
                </a:lnTo>
                <a:lnTo>
                  <a:pt x="13142" y="986567"/>
                </a:lnTo>
                <a:lnTo>
                  <a:pt x="10888" y="999114"/>
                </a:lnTo>
                <a:lnTo>
                  <a:pt x="8838" y="1011687"/>
                </a:lnTo>
                <a:lnTo>
                  <a:pt x="6937" y="1024242"/>
                </a:lnTo>
                <a:lnTo>
                  <a:pt x="5129" y="1036732"/>
                </a:lnTo>
                <a:lnTo>
                  <a:pt x="4861" y="1040510"/>
                </a:lnTo>
                <a:lnTo>
                  <a:pt x="4099" y="1044066"/>
                </a:lnTo>
                <a:lnTo>
                  <a:pt x="4099" y="1049908"/>
                </a:lnTo>
                <a:lnTo>
                  <a:pt x="2747" y="1062582"/>
                </a:lnTo>
                <a:lnTo>
                  <a:pt x="1700" y="1075255"/>
                </a:lnTo>
                <a:lnTo>
                  <a:pt x="931" y="1087928"/>
                </a:lnTo>
                <a:lnTo>
                  <a:pt x="412" y="1100602"/>
                </a:lnTo>
                <a:lnTo>
                  <a:pt x="162" y="1110487"/>
                </a:lnTo>
                <a:lnTo>
                  <a:pt x="162" y="1113662"/>
                </a:lnTo>
                <a:close/>
              </a:path>
            </a:pathLst>
          </a:custGeom>
          <a:solidFill>
            <a:srgbClr val="5818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143244" y="3323844"/>
            <a:ext cx="877442" cy="1394078"/>
          </a:xfrm>
          <a:custGeom>
            <a:avLst/>
            <a:gdLst/>
            <a:ahLst/>
            <a:cxnLst/>
            <a:rect l="l" t="t" r="r" b="b"/>
            <a:pathLst>
              <a:path w="877442" h="1394078">
                <a:moveTo>
                  <a:pt x="832798" y="890004"/>
                </a:moveTo>
                <a:lnTo>
                  <a:pt x="812636" y="835897"/>
                </a:lnTo>
                <a:lnTo>
                  <a:pt x="787871" y="782939"/>
                </a:lnTo>
                <a:lnTo>
                  <a:pt x="758489" y="731369"/>
                </a:lnTo>
                <a:lnTo>
                  <a:pt x="742063" y="706180"/>
                </a:lnTo>
                <a:lnTo>
                  <a:pt x="724479" y="681428"/>
                </a:lnTo>
                <a:lnTo>
                  <a:pt x="705734" y="657143"/>
                </a:lnTo>
                <a:lnTo>
                  <a:pt x="685828" y="633356"/>
                </a:lnTo>
                <a:lnTo>
                  <a:pt x="664759" y="610095"/>
                </a:lnTo>
                <a:lnTo>
                  <a:pt x="642525" y="587392"/>
                </a:lnTo>
                <a:lnTo>
                  <a:pt x="619125" y="565276"/>
                </a:lnTo>
                <a:lnTo>
                  <a:pt x="0" y="0"/>
                </a:lnTo>
                <a:lnTo>
                  <a:pt x="10159" y="308609"/>
                </a:lnTo>
                <a:lnTo>
                  <a:pt x="629665" y="873886"/>
                </a:lnTo>
                <a:lnTo>
                  <a:pt x="653011" y="896002"/>
                </a:lnTo>
                <a:lnTo>
                  <a:pt x="675197" y="918706"/>
                </a:lnTo>
                <a:lnTo>
                  <a:pt x="696222" y="941967"/>
                </a:lnTo>
                <a:lnTo>
                  <a:pt x="716090" y="965757"/>
                </a:lnTo>
                <a:lnTo>
                  <a:pt x="734800" y="990046"/>
                </a:lnTo>
                <a:lnTo>
                  <a:pt x="752354" y="1014804"/>
                </a:lnTo>
                <a:lnTo>
                  <a:pt x="768754" y="1040001"/>
                </a:lnTo>
                <a:lnTo>
                  <a:pt x="784000" y="1065608"/>
                </a:lnTo>
                <a:lnTo>
                  <a:pt x="798094" y="1091595"/>
                </a:lnTo>
                <a:lnTo>
                  <a:pt x="811037" y="1117933"/>
                </a:lnTo>
                <a:lnTo>
                  <a:pt x="822831" y="1144592"/>
                </a:lnTo>
                <a:lnTo>
                  <a:pt x="833476" y="1171542"/>
                </a:lnTo>
                <a:lnTo>
                  <a:pt x="842974" y="1198754"/>
                </a:lnTo>
                <a:lnTo>
                  <a:pt x="851326" y="1226198"/>
                </a:lnTo>
                <a:lnTo>
                  <a:pt x="858533" y="1253845"/>
                </a:lnTo>
                <a:lnTo>
                  <a:pt x="864597" y="1281664"/>
                </a:lnTo>
                <a:lnTo>
                  <a:pt x="869519" y="1309627"/>
                </a:lnTo>
                <a:lnTo>
                  <a:pt x="873299" y="1337703"/>
                </a:lnTo>
                <a:lnTo>
                  <a:pt x="875940" y="1365864"/>
                </a:lnTo>
                <a:lnTo>
                  <a:pt x="877442" y="1394078"/>
                </a:lnTo>
                <a:lnTo>
                  <a:pt x="867282" y="1084960"/>
                </a:lnTo>
                <a:lnTo>
                  <a:pt x="865780" y="1056818"/>
                </a:lnTo>
                <a:lnTo>
                  <a:pt x="863139" y="1028723"/>
                </a:lnTo>
                <a:lnTo>
                  <a:pt x="859358" y="1000705"/>
                </a:lnTo>
                <a:lnTo>
                  <a:pt x="854434" y="972794"/>
                </a:lnTo>
                <a:lnTo>
                  <a:pt x="848367" y="945020"/>
                </a:lnTo>
                <a:lnTo>
                  <a:pt x="841156" y="917414"/>
                </a:lnTo>
                <a:lnTo>
                  <a:pt x="832798" y="890004"/>
                </a:lnTo>
                <a:close/>
              </a:path>
            </a:pathLst>
          </a:custGeom>
          <a:solidFill>
            <a:srgbClr val="85253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983920" y="2156047"/>
            <a:ext cx="1791557" cy="1901983"/>
          </a:xfrm>
          <a:custGeom>
            <a:avLst/>
            <a:gdLst/>
            <a:ahLst/>
            <a:cxnLst/>
            <a:rect l="l" t="t" r="r" b="b"/>
            <a:pathLst>
              <a:path w="1791557" h="1901983">
                <a:moveTo>
                  <a:pt x="1543748" y="238537"/>
                </a:moveTo>
                <a:lnTo>
                  <a:pt x="1490743" y="194038"/>
                </a:lnTo>
                <a:lnTo>
                  <a:pt x="1434701" y="154117"/>
                </a:lnTo>
                <a:lnTo>
                  <a:pt x="1375946" y="118777"/>
                </a:lnTo>
                <a:lnTo>
                  <a:pt x="1314804" y="88022"/>
                </a:lnTo>
                <a:lnTo>
                  <a:pt x="1251598" y="61856"/>
                </a:lnTo>
                <a:lnTo>
                  <a:pt x="1186655" y="40284"/>
                </a:lnTo>
                <a:lnTo>
                  <a:pt x="1120299" y="23308"/>
                </a:lnTo>
                <a:lnTo>
                  <a:pt x="1052855" y="10933"/>
                </a:lnTo>
                <a:lnTo>
                  <a:pt x="984648" y="3162"/>
                </a:lnTo>
                <a:lnTo>
                  <a:pt x="916003" y="0"/>
                </a:lnTo>
                <a:lnTo>
                  <a:pt x="847244" y="1449"/>
                </a:lnTo>
                <a:lnTo>
                  <a:pt x="778697" y="7514"/>
                </a:lnTo>
                <a:lnTo>
                  <a:pt x="710686" y="18199"/>
                </a:lnTo>
                <a:lnTo>
                  <a:pt x="643537" y="33507"/>
                </a:lnTo>
                <a:lnTo>
                  <a:pt x="577574" y="53443"/>
                </a:lnTo>
                <a:lnTo>
                  <a:pt x="513122" y="78009"/>
                </a:lnTo>
                <a:lnTo>
                  <a:pt x="450506" y="107211"/>
                </a:lnTo>
                <a:lnTo>
                  <a:pt x="390051" y="141051"/>
                </a:lnTo>
                <a:lnTo>
                  <a:pt x="332081" y="179533"/>
                </a:lnTo>
                <a:lnTo>
                  <a:pt x="276923" y="222662"/>
                </a:lnTo>
                <a:lnTo>
                  <a:pt x="225811" y="269590"/>
                </a:lnTo>
                <a:lnTo>
                  <a:pt x="179884" y="319161"/>
                </a:lnTo>
                <a:lnTo>
                  <a:pt x="139150" y="371090"/>
                </a:lnTo>
                <a:lnTo>
                  <a:pt x="103615" y="425089"/>
                </a:lnTo>
                <a:lnTo>
                  <a:pt x="73286" y="480873"/>
                </a:lnTo>
                <a:lnTo>
                  <a:pt x="48172" y="538155"/>
                </a:lnTo>
                <a:lnTo>
                  <a:pt x="28279" y="596650"/>
                </a:lnTo>
                <a:lnTo>
                  <a:pt x="13614" y="656070"/>
                </a:lnTo>
                <a:lnTo>
                  <a:pt x="4185" y="716129"/>
                </a:lnTo>
                <a:lnTo>
                  <a:pt x="0" y="776541"/>
                </a:lnTo>
                <a:lnTo>
                  <a:pt x="1064" y="837020"/>
                </a:lnTo>
                <a:lnTo>
                  <a:pt x="7385" y="897279"/>
                </a:lnTo>
                <a:lnTo>
                  <a:pt x="18972" y="957032"/>
                </a:lnTo>
                <a:lnTo>
                  <a:pt x="35830" y="1015993"/>
                </a:lnTo>
                <a:lnTo>
                  <a:pt x="57967" y="1073876"/>
                </a:lnTo>
                <a:lnTo>
                  <a:pt x="85391" y="1130393"/>
                </a:lnTo>
                <a:lnTo>
                  <a:pt x="118108" y="1185259"/>
                </a:lnTo>
                <a:lnTo>
                  <a:pt x="156126" y="1238188"/>
                </a:lnTo>
                <a:lnTo>
                  <a:pt x="199452" y="1288893"/>
                </a:lnTo>
                <a:lnTo>
                  <a:pt x="248094" y="1337087"/>
                </a:lnTo>
                <a:lnTo>
                  <a:pt x="867346" y="1901983"/>
                </a:lnTo>
                <a:lnTo>
                  <a:pt x="1514919" y="1353089"/>
                </a:lnTo>
                <a:lnTo>
                  <a:pt x="1565977" y="1306162"/>
                </a:lnTo>
                <a:lnTo>
                  <a:pt x="1611855" y="1256590"/>
                </a:lnTo>
                <a:lnTo>
                  <a:pt x="1652546" y="1204661"/>
                </a:lnTo>
                <a:lnTo>
                  <a:pt x="1688044" y="1150661"/>
                </a:lnTo>
                <a:lnTo>
                  <a:pt x="1718341" y="1094876"/>
                </a:lnTo>
                <a:lnTo>
                  <a:pt x="1743430" y="1037593"/>
                </a:lnTo>
                <a:lnTo>
                  <a:pt x="1763303" y="979096"/>
                </a:lnTo>
                <a:lnTo>
                  <a:pt x="1777953" y="919674"/>
                </a:lnTo>
                <a:lnTo>
                  <a:pt x="1787374" y="859611"/>
                </a:lnTo>
                <a:lnTo>
                  <a:pt x="1791557" y="799195"/>
                </a:lnTo>
                <a:lnTo>
                  <a:pt x="1790495" y="738710"/>
                </a:lnTo>
                <a:lnTo>
                  <a:pt x="1784182" y="678445"/>
                </a:lnTo>
                <a:lnTo>
                  <a:pt x="1772610" y="618684"/>
                </a:lnTo>
                <a:lnTo>
                  <a:pt x="1755772" y="559715"/>
                </a:lnTo>
                <a:lnTo>
                  <a:pt x="1733661" y="501822"/>
                </a:lnTo>
                <a:lnTo>
                  <a:pt x="1706268" y="445293"/>
                </a:lnTo>
                <a:lnTo>
                  <a:pt x="1673588" y="390414"/>
                </a:lnTo>
                <a:lnTo>
                  <a:pt x="1635613" y="337471"/>
                </a:lnTo>
                <a:lnTo>
                  <a:pt x="1592335" y="286750"/>
                </a:lnTo>
                <a:lnTo>
                  <a:pt x="1543748" y="238537"/>
                </a:lnTo>
                <a:close/>
              </a:path>
            </a:pathLst>
          </a:custGeom>
          <a:solidFill>
            <a:srgbClr val="959FA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850124" y="2915412"/>
            <a:ext cx="935109" cy="1453514"/>
          </a:xfrm>
          <a:custGeom>
            <a:avLst/>
            <a:gdLst/>
            <a:ahLst/>
            <a:cxnLst/>
            <a:rect l="l" t="t" r="r" b="b"/>
            <a:pathLst>
              <a:path w="935109" h="1453514">
                <a:moveTo>
                  <a:pt x="930655" y="405511"/>
                </a:moveTo>
                <a:lnTo>
                  <a:pt x="932234" y="390953"/>
                </a:lnTo>
                <a:lnTo>
                  <a:pt x="933243" y="378293"/>
                </a:lnTo>
                <a:lnTo>
                  <a:pt x="934008" y="365619"/>
                </a:lnTo>
                <a:lnTo>
                  <a:pt x="934473" y="352924"/>
                </a:lnTo>
                <a:lnTo>
                  <a:pt x="934593" y="342900"/>
                </a:lnTo>
                <a:lnTo>
                  <a:pt x="934974" y="339851"/>
                </a:lnTo>
                <a:lnTo>
                  <a:pt x="935109" y="327008"/>
                </a:lnTo>
                <a:lnTo>
                  <a:pt x="934788" y="314417"/>
                </a:lnTo>
                <a:lnTo>
                  <a:pt x="934593" y="309117"/>
                </a:lnTo>
                <a:lnTo>
                  <a:pt x="924432" y="0"/>
                </a:lnTo>
                <a:lnTo>
                  <a:pt x="924721" y="12840"/>
                </a:lnTo>
                <a:lnTo>
                  <a:pt x="924814" y="33782"/>
                </a:lnTo>
                <a:lnTo>
                  <a:pt x="924287" y="46568"/>
                </a:lnTo>
                <a:lnTo>
                  <a:pt x="923641" y="59213"/>
                </a:lnTo>
                <a:lnTo>
                  <a:pt x="922856" y="71805"/>
                </a:lnTo>
                <a:lnTo>
                  <a:pt x="921911" y="84433"/>
                </a:lnTo>
                <a:lnTo>
                  <a:pt x="921003" y="94868"/>
                </a:lnTo>
                <a:lnTo>
                  <a:pt x="920242" y="101853"/>
                </a:lnTo>
                <a:lnTo>
                  <a:pt x="918089" y="118343"/>
                </a:lnTo>
                <a:lnTo>
                  <a:pt x="916240" y="130860"/>
                </a:lnTo>
                <a:lnTo>
                  <a:pt x="914181" y="143364"/>
                </a:lnTo>
                <a:lnTo>
                  <a:pt x="911907" y="155878"/>
                </a:lnTo>
                <a:lnTo>
                  <a:pt x="909412" y="168422"/>
                </a:lnTo>
                <a:lnTo>
                  <a:pt x="907796" y="176149"/>
                </a:lnTo>
                <a:lnTo>
                  <a:pt x="906145" y="181610"/>
                </a:lnTo>
                <a:lnTo>
                  <a:pt x="905382" y="187071"/>
                </a:lnTo>
                <a:lnTo>
                  <a:pt x="903477" y="194055"/>
                </a:lnTo>
                <a:lnTo>
                  <a:pt x="901573" y="201422"/>
                </a:lnTo>
                <a:lnTo>
                  <a:pt x="899541" y="208787"/>
                </a:lnTo>
                <a:lnTo>
                  <a:pt x="898017" y="215011"/>
                </a:lnTo>
                <a:lnTo>
                  <a:pt x="896111" y="221234"/>
                </a:lnTo>
                <a:lnTo>
                  <a:pt x="894079" y="227457"/>
                </a:lnTo>
                <a:lnTo>
                  <a:pt x="892175" y="234441"/>
                </a:lnTo>
                <a:lnTo>
                  <a:pt x="889889" y="241808"/>
                </a:lnTo>
                <a:lnTo>
                  <a:pt x="887476" y="248920"/>
                </a:lnTo>
                <a:lnTo>
                  <a:pt x="885571" y="254253"/>
                </a:lnTo>
                <a:lnTo>
                  <a:pt x="883666" y="259714"/>
                </a:lnTo>
                <a:lnTo>
                  <a:pt x="881633" y="265175"/>
                </a:lnTo>
                <a:lnTo>
                  <a:pt x="877357" y="277009"/>
                </a:lnTo>
                <a:lnTo>
                  <a:pt x="872659" y="288843"/>
                </a:lnTo>
                <a:lnTo>
                  <a:pt x="868426" y="299085"/>
                </a:lnTo>
                <a:lnTo>
                  <a:pt x="866521" y="303275"/>
                </a:lnTo>
                <a:lnTo>
                  <a:pt x="864997" y="307593"/>
                </a:lnTo>
                <a:lnTo>
                  <a:pt x="862965" y="311912"/>
                </a:lnTo>
                <a:lnTo>
                  <a:pt x="857597" y="323269"/>
                </a:lnTo>
                <a:lnTo>
                  <a:pt x="852153" y="334712"/>
                </a:lnTo>
                <a:lnTo>
                  <a:pt x="846557" y="346178"/>
                </a:lnTo>
                <a:lnTo>
                  <a:pt x="841248" y="356615"/>
                </a:lnTo>
                <a:lnTo>
                  <a:pt x="839343" y="360045"/>
                </a:lnTo>
                <a:lnTo>
                  <a:pt x="833414" y="370974"/>
                </a:lnTo>
                <a:lnTo>
                  <a:pt x="827135" y="381903"/>
                </a:lnTo>
                <a:lnTo>
                  <a:pt x="820591" y="392832"/>
                </a:lnTo>
                <a:lnTo>
                  <a:pt x="813867" y="403762"/>
                </a:lnTo>
                <a:lnTo>
                  <a:pt x="807047" y="414691"/>
                </a:lnTo>
                <a:lnTo>
                  <a:pt x="806196" y="416051"/>
                </a:lnTo>
                <a:lnTo>
                  <a:pt x="804672" y="418846"/>
                </a:lnTo>
                <a:lnTo>
                  <a:pt x="803148" y="421132"/>
                </a:lnTo>
                <a:lnTo>
                  <a:pt x="801116" y="423799"/>
                </a:lnTo>
                <a:lnTo>
                  <a:pt x="794084" y="434054"/>
                </a:lnTo>
                <a:lnTo>
                  <a:pt x="786818" y="444309"/>
                </a:lnTo>
                <a:lnTo>
                  <a:pt x="779334" y="454564"/>
                </a:lnTo>
                <a:lnTo>
                  <a:pt x="771648" y="464819"/>
                </a:lnTo>
                <a:lnTo>
                  <a:pt x="763775" y="475074"/>
                </a:lnTo>
                <a:lnTo>
                  <a:pt x="761873" y="477520"/>
                </a:lnTo>
                <a:lnTo>
                  <a:pt x="759586" y="480567"/>
                </a:lnTo>
                <a:lnTo>
                  <a:pt x="756793" y="483742"/>
                </a:lnTo>
                <a:lnTo>
                  <a:pt x="754506" y="487172"/>
                </a:lnTo>
                <a:lnTo>
                  <a:pt x="746344" y="496777"/>
                </a:lnTo>
                <a:lnTo>
                  <a:pt x="738020" y="506313"/>
                </a:lnTo>
                <a:lnTo>
                  <a:pt x="729558" y="515788"/>
                </a:lnTo>
                <a:lnTo>
                  <a:pt x="720984" y="525213"/>
                </a:lnTo>
                <a:lnTo>
                  <a:pt x="712322" y="534598"/>
                </a:lnTo>
                <a:lnTo>
                  <a:pt x="709422" y="537717"/>
                </a:lnTo>
                <a:lnTo>
                  <a:pt x="706627" y="540130"/>
                </a:lnTo>
                <a:lnTo>
                  <a:pt x="703960" y="542798"/>
                </a:lnTo>
                <a:lnTo>
                  <a:pt x="683328" y="563013"/>
                </a:lnTo>
                <a:lnTo>
                  <a:pt x="664693" y="580399"/>
                </a:lnTo>
                <a:lnTo>
                  <a:pt x="0" y="1144777"/>
                </a:lnTo>
                <a:lnTo>
                  <a:pt x="9778" y="1453514"/>
                </a:lnTo>
                <a:lnTo>
                  <a:pt x="657605" y="904113"/>
                </a:lnTo>
                <a:lnTo>
                  <a:pt x="676956" y="887276"/>
                </a:lnTo>
                <a:lnTo>
                  <a:pt x="695582" y="870019"/>
                </a:lnTo>
                <a:lnTo>
                  <a:pt x="713994" y="851535"/>
                </a:lnTo>
                <a:lnTo>
                  <a:pt x="716787" y="849249"/>
                </a:lnTo>
                <a:lnTo>
                  <a:pt x="719454" y="846455"/>
                </a:lnTo>
                <a:lnTo>
                  <a:pt x="728358" y="837187"/>
                </a:lnTo>
                <a:lnTo>
                  <a:pt x="737012" y="827767"/>
                </a:lnTo>
                <a:lnTo>
                  <a:pt x="745437" y="818229"/>
                </a:lnTo>
                <a:lnTo>
                  <a:pt x="753652" y="808608"/>
                </a:lnTo>
                <a:lnTo>
                  <a:pt x="761679" y="798941"/>
                </a:lnTo>
                <a:lnTo>
                  <a:pt x="764158" y="795908"/>
                </a:lnTo>
                <a:lnTo>
                  <a:pt x="766952" y="792861"/>
                </a:lnTo>
                <a:lnTo>
                  <a:pt x="769620" y="789305"/>
                </a:lnTo>
                <a:lnTo>
                  <a:pt x="772414" y="786257"/>
                </a:lnTo>
                <a:lnTo>
                  <a:pt x="780175" y="776144"/>
                </a:lnTo>
                <a:lnTo>
                  <a:pt x="787820" y="765947"/>
                </a:lnTo>
                <a:lnTo>
                  <a:pt x="795317" y="755666"/>
                </a:lnTo>
                <a:lnTo>
                  <a:pt x="802634" y="745302"/>
                </a:lnTo>
                <a:lnTo>
                  <a:pt x="809739" y="734854"/>
                </a:lnTo>
                <a:lnTo>
                  <a:pt x="812800" y="730250"/>
                </a:lnTo>
                <a:lnTo>
                  <a:pt x="814451" y="727582"/>
                </a:lnTo>
                <a:lnTo>
                  <a:pt x="816355" y="724788"/>
                </a:lnTo>
                <a:lnTo>
                  <a:pt x="823297" y="714028"/>
                </a:lnTo>
                <a:lnTo>
                  <a:pt x="829988" y="703180"/>
                </a:lnTo>
                <a:lnTo>
                  <a:pt x="836440" y="692245"/>
                </a:lnTo>
                <a:lnTo>
                  <a:pt x="842664" y="681223"/>
                </a:lnTo>
                <a:lnTo>
                  <a:pt x="848672" y="670114"/>
                </a:lnTo>
                <a:lnTo>
                  <a:pt x="850519" y="667258"/>
                </a:lnTo>
                <a:lnTo>
                  <a:pt x="851280" y="665352"/>
                </a:lnTo>
                <a:lnTo>
                  <a:pt x="857151" y="654152"/>
                </a:lnTo>
                <a:lnTo>
                  <a:pt x="862763" y="642768"/>
                </a:lnTo>
                <a:lnTo>
                  <a:pt x="868204" y="631261"/>
                </a:lnTo>
                <a:lnTo>
                  <a:pt x="873125" y="620649"/>
                </a:lnTo>
                <a:lnTo>
                  <a:pt x="874649" y="616330"/>
                </a:lnTo>
                <a:lnTo>
                  <a:pt x="876680" y="612013"/>
                </a:lnTo>
                <a:lnTo>
                  <a:pt x="878585" y="607822"/>
                </a:lnTo>
                <a:lnTo>
                  <a:pt x="883347" y="595988"/>
                </a:lnTo>
                <a:lnTo>
                  <a:pt x="887898" y="584154"/>
                </a:lnTo>
                <a:lnTo>
                  <a:pt x="891794" y="573913"/>
                </a:lnTo>
                <a:lnTo>
                  <a:pt x="892555" y="571246"/>
                </a:lnTo>
                <a:lnTo>
                  <a:pt x="894079" y="568833"/>
                </a:lnTo>
                <a:lnTo>
                  <a:pt x="894842" y="565785"/>
                </a:lnTo>
                <a:lnTo>
                  <a:pt x="896111" y="562990"/>
                </a:lnTo>
                <a:lnTo>
                  <a:pt x="896493" y="560704"/>
                </a:lnTo>
                <a:lnTo>
                  <a:pt x="897635" y="558038"/>
                </a:lnTo>
                <a:lnTo>
                  <a:pt x="899922" y="550545"/>
                </a:lnTo>
                <a:lnTo>
                  <a:pt x="901953" y="543560"/>
                </a:lnTo>
                <a:lnTo>
                  <a:pt x="904240" y="536575"/>
                </a:lnTo>
                <a:lnTo>
                  <a:pt x="906145" y="529971"/>
                </a:lnTo>
                <a:lnTo>
                  <a:pt x="908176" y="523748"/>
                </a:lnTo>
                <a:lnTo>
                  <a:pt x="909701" y="517525"/>
                </a:lnTo>
                <a:lnTo>
                  <a:pt x="911605" y="510539"/>
                </a:lnTo>
                <a:lnTo>
                  <a:pt x="913510" y="503174"/>
                </a:lnTo>
                <a:lnTo>
                  <a:pt x="915543" y="496188"/>
                </a:lnTo>
                <a:lnTo>
                  <a:pt x="916304" y="491871"/>
                </a:lnTo>
                <a:lnTo>
                  <a:pt x="917448" y="487552"/>
                </a:lnTo>
                <a:lnTo>
                  <a:pt x="918209" y="483742"/>
                </a:lnTo>
                <a:lnTo>
                  <a:pt x="918591" y="480949"/>
                </a:lnTo>
                <a:lnTo>
                  <a:pt x="918972" y="479425"/>
                </a:lnTo>
                <a:lnTo>
                  <a:pt x="921580" y="466939"/>
                </a:lnTo>
                <a:lnTo>
                  <a:pt x="923924" y="454384"/>
                </a:lnTo>
                <a:lnTo>
                  <a:pt x="925998" y="441803"/>
                </a:lnTo>
                <a:lnTo>
                  <a:pt x="927796" y="429241"/>
                </a:lnTo>
                <a:lnTo>
                  <a:pt x="929313" y="416742"/>
                </a:lnTo>
                <a:lnTo>
                  <a:pt x="929894" y="413003"/>
                </a:lnTo>
                <a:lnTo>
                  <a:pt x="930655" y="409448"/>
                </a:lnTo>
                <a:lnTo>
                  <a:pt x="930655" y="405511"/>
                </a:lnTo>
                <a:close/>
              </a:path>
            </a:pathLst>
          </a:custGeom>
          <a:solidFill>
            <a:srgbClr val="6C778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982968" y="2973324"/>
            <a:ext cx="877442" cy="1394078"/>
          </a:xfrm>
          <a:custGeom>
            <a:avLst/>
            <a:gdLst/>
            <a:ahLst/>
            <a:cxnLst/>
            <a:rect l="l" t="t" r="r" b="b"/>
            <a:pathLst>
              <a:path w="877442" h="1394078">
                <a:moveTo>
                  <a:pt x="12884" y="112377"/>
                </a:moveTo>
                <a:lnTo>
                  <a:pt x="7946" y="84429"/>
                </a:lnTo>
                <a:lnTo>
                  <a:pt x="4153" y="56364"/>
                </a:lnTo>
                <a:lnTo>
                  <a:pt x="1505" y="28212"/>
                </a:lnTo>
                <a:lnTo>
                  <a:pt x="0" y="0"/>
                </a:lnTo>
                <a:lnTo>
                  <a:pt x="10159" y="309117"/>
                </a:lnTo>
                <a:lnTo>
                  <a:pt x="14313" y="365437"/>
                </a:lnTo>
                <a:lnTo>
                  <a:pt x="23040" y="421394"/>
                </a:lnTo>
                <a:lnTo>
                  <a:pt x="36344" y="476760"/>
                </a:lnTo>
                <a:lnTo>
                  <a:pt x="54227" y="531311"/>
                </a:lnTo>
                <a:lnTo>
                  <a:pt x="76692" y="584819"/>
                </a:lnTo>
                <a:lnTo>
                  <a:pt x="103739" y="637058"/>
                </a:lnTo>
                <a:lnTo>
                  <a:pt x="135372" y="687802"/>
                </a:lnTo>
                <a:lnTo>
                  <a:pt x="171594" y="736825"/>
                </a:lnTo>
                <a:lnTo>
                  <a:pt x="212405" y="783900"/>
                </a:lnTo>
                <a:lnTo>
                  <a:pt x="257809" y="828801"/>
                </a:lnTo>
                <a:lnTo>
                  <a:pt x="877442" y="1394078"/>
                </a:lnTo>
                <a:lnTo>
                  <a:pt x="867663" y="1085342"/>
                </a:lnTo>
                <a:lnTo>
                  <a:pt x="248157" y="520191"/>
                </a:lnTo>
                <a:lnTo>
                  <a:pt x="224809" y="498024"/>
                </a:lnTo>
                <a:lnTo>
                  <a:pt x="202616" y="475279"/>
                </a:lnTo>
                <a:lnTo>
                  <a:pt x="181578" y="451987"/>
                </a:lnTo>
                <a:lnTo>
                  <a:pt x="161694" y="428174"/>
                </a:lnTo>
                <a:lnTo>
                  <a:pt x="142964" y="403871"/>
                </a:lnTo>
                <a:lnTo>
                  <a:pt x="125387" y="379106"/>
                </a:lnTo>
                <a:lnTo>
                  <a:pt x="108962" y="353908"/>
                </a:lnTo>
                <a:lnTo>
                  <a:pt x="93689" y="328306"/>
                </a:lnTo>
                <a:lnTo>
                  <a:pt x="79567" y="302327"/>
                </a:lnTo>
                <a:lnTo>
                  <a:pt x="66595" y="276002"/>
                </a:lnTo>
                <a:lnTo>
                  <a:pt x="54773" y="249359"/>
                </a:lnTo>
                <a:lnTo>
                  <a:pt x="44100" y="222426"/>
                </a:lnTo>
                <a:lnTo>
                  <a:pt x="34575" y="195233"/>
                </a:lnTo>
                <a:lnTo>
                  <a:pt x="26198" y="167808"/>
                </a:lnTo>
                <a:lnTo>
                  <a:pt x="18968" y="140180"/>
                </a:lnTo>
                <a:lnTo>
                  <a:pt x="12884" y="112377"/>
                </a:lnTo>
                <a:close/>
              </a:path>
            </a:pathLst>
          </a:custGeom>
          <a:solidFill>
            <a:srgbClr val="47505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931408" y="4291965"/>
            <a:ext cx="438912" cy="331851"/>
          </a:xfrm>
          <a:custGeom>
            <a:avLst/>
            <a:gdLst/>
            <a:ahLst/>
            <a:cxnLst/>
            <a:rect l="l" t="t" r="r" b="b"/>
            <a:pathLst>
              <a:path w="438912" h="331851">
                <a:moveTo>
                  <a:pt x="68961" y="240792"/>
                </a:moveTo>
                <a:lnTo>
                  <a:pt x="5587" y="226949"/>
                </a:lnTo>
                <a:lnTo>
                  <a:pt x="3555" y="226568"/>
                </a:lnTo>
                <a:lnTo>
                  <a:pt x="0" y="224790"/>
                </a:lnTo>
                <a:lnTo>
                  <a:pt x="0" y="329692"/>
                </a:lnTo>
                <a:lnTo>
                  <a:pt x="4317" y="331851"/>
                </a:lnTo>
                <a:lnTo>
                  <a:pt x="64642" y="331851"/>
                </a:lnTo>
                <a:lnTo>
                  <a:pt x="68961" y="327660"/>
                </a:lnTo>
                <a:lnTo>
                  <a:pt x="68961" y="240792"/>
                </a:lnTo>
                <a:close/>
              </a:path>
              <a:path w="438912" h="331851">
                <a:moveTo>
                  <a:pt x="350519" y="138049"/>
                </a:moveTo>
                <a:lnTo>
                  <a:pt x="355726" y="138049"/>
                </a:lnTo>
                <a:lnTo>
                  <a:pt x="429387" y="137668"/>
                </a:lnTo>
                <a:lnTo>
                  <a:pt x="434593" y="137668"/>
                </a:lnTo>
                <a:lnTo>
                  <a:pt x="438912" y="133477"/>
                </a:lnTo>
                <a:lnTo>
                  <a:pt x="438912" y="122682"/>
                </a:lnTo>
                <a:lnTo>
                  <a:pt x="434593" y="118364"/>
                </a:lnTo>
                <a:lnTo>
                  <a:pt x="429132" y="118364"/>
                </a:lnTo>
                <a:lnTo>
                  <a:pt x="355726" y="118745"/>
                </a:lnTo>
                <a:lnTo>
                  <a:pt x="350392" y="118745"/>
                </a:lnTo>
                <a:lnTo>
                  <a:pt x="346201" y="123062"/>
                </a:lnTo>
                <a:lnTo>
                  <a:pt x="346201" y="133858"/>
                </a:lnTo>
                <a:lnTo>
                  <a:pt x="350519" y="138049"/>
                </a:lnTo>
                <a:close/>
              </a:path>
              <a:path w="438912" h="331851">
                <a:moveTo>
                  <a:pt x="250316" y="23241"/>
                </a:moveTo>
                <a:lnTo>
                  <a:pt x="250316" y="253746"/>
                </a:lnTo>
                <a:lnTo>
                  <a:pt x="231012" y="253746"/>
                </a:lnTo>
                <a:lnTo>
                  <a:pt x="282828" y="276987"/>
                </a:lnTo>
                <a:lnTo>
                  <a:pt x="284345" y="277253"/>
                </a:lnTo>
                <a:lnTo>
                  <a:pt x="296082" y="274085"/>
                </a:lnTo>
                <a:lnTo>
                  <a:pt x="303645" y="264027"/>
                </a:lnTo>
                <a:lnTo>
                  <a:pt x="306324" y="251587"/>
                </a:lnTo>
                <a:lnTo>
                  <a:pt x="306290" y="24065"/>
                </a:lnTo>
                <a:lnTo>
                  <a:pt x="303070" y="11710"/>
                </a:lnTo>
                <a:lnTo>
                  <a:pt x="295039" y="2160"/>
                </a:lnTo>
                <a:lnTo>
                  <a:pt x="282828" y="0"/>
                </a:lnTo>
                <a:lnTo>
                  <a:pt x="250316" y="23241"/>
                </a:lnTo>
                <a:close/>
              </a:path>
              <a:path w="438912" h="331851">
                <a:moveTo>
                  <a:pt x="3047" y="215900"/>
                </a:moveTo>
                <a:lnTo>
                  <a:pt x="7746" y="217043"/>
                </a:lnTo>
                <a:lnTo>
                  <a:pt x="282828" y="276987"/>
                </a:lnTo>
                <a:lnTo>
                  <a:pt x="231012" y="253746"/>
                </a:lnTo>
                <a:lnTo>
                  <a:pt x="231012" y="28702"/>
                </a:lnTo>
                <a:lnTo>
                  <a:pt x="250316" y="23241"/>
                </a:lnTo>
                <a:lnTo>
                  <a:pt x="282828" y="0"/>
                </a:lnTo>
                <a:lnTo>
                  <a:pt x="8127" y="59817"/>
                </a:lnTo>
                <a:lnTo>
                  <a:pt x="3555" y="60579"/>
                </a:lnTo>
                <a:lnTo>
                  <a:pt x="0" y="64516"/>
                </a:lnTo>
                <a:lnTo>
                  <a:pt x="0" y="211962"/>
                </a:lnTo>
                <a:lnTo>
                  <a:pt x="3047" y="215900"/>
                </a:lnTo>
                <a:close/>
              </a:path>
              <a:path w="438912" h="331851">
                <a:moveTo>
                  <a:pt x="349503" y="54483"/>
                </a:moveTo>
                <a:lnTo>
                  <a:pt x="350392" y="59690"/>
                </a:lnTo>
                <a:lnTo>
                  <a:pt x="355218" y="63373"/>
                </a:lnTo>
                <a:lnTo>
                  <a:pt x="360425" y="62484"/>
                </a:lnTo>
                <a:lnTo>
                  <a:pt x="423799" y="51562"/>
                </a:lnTo>
                <a:lnTo>
                  <a:pt x="429005" y="50673"/>
                </a:lnTo>
                <a:lnTo>
                  <a:pt x="432562" y="45720"/>
                </a:lnTo>
                <a:lnTo>
                  <a:pt x="431672" y="40640"/>
                </a:lnTo>
                <a:lnTo>
                  <a:pt x="430783" y="35179"/>
                </a:lnTo>
                <a:lnTo>
                  <a:pt x="425957" y="31750"/>
                </a:lnTo>
                <a:lnTo>
                  <a:pt x="420750" y="32512"/>
                </a:lnTo>
                <a:lnTo>
                  <a:pt x="357250" y="43434"/>
                </a:lnTo>
                <a:lnTo>
                  <a:pt x="352170" y="44323"/>
                </a:lnTo>
                <a:lnTo>
                  <a:pt x="348614" y="49403"/>
                </a:lnTo>
                <a:lnTo>
                  <a:pt x="349503" y="54483"/>
                </a:lnTo>
                <a:close/>
              </a:path>
              <a:path w="438912" h="331851">
                <a:moveTo>
                  <a:pt x="352170" y="223012"/>
                </a:moveTo>
                <a:lnTo>
                  <a:pt x="357250" y="223901"/>
                </a:lnTo>
                <a:lnTo>
                  <a:pt x="420750" y="234823"/>
                </a:lnTo>
                <a:lnTo>
                  <a:pt x="425957" y="235712"/>
                </a:lnTo>
                <a:lnTo>
                  <a:pt x="430783" y="232156"/>
                </a:lnTo>
                <a:lnTo>
                  <a:pt x="431672" y="226949"/>
                </a:lnTo>
                <a:lnTo>
                  <a:pt x="432562" y="221742"/>
                </a:lnTo>
                <a:lnTo>
                  <a:pt x="429005" y="216662"/>
                </a:lnTo>
                <a:lnTo>
                  <a:pt x="423799" y="215773"/>
                </a:lnTo>
                <a:lnTo>
                  <a:pt x="360425" y="204978"/>
                </a:lnTo>
                <a:lnTo>
                  <a:pt x="355218" y="204089"/>
                </a:lnTo>
                <a:lnTo>
                  <a:pt x="350392" y="207645"/>
                </a:lnTo>
                <a:lnTo>
                  <a:pt x="349503" y="212852"/>
                </a:lnTo>
                <a:lnTo>
                  <a:pt x="348614" y="218059"/>
                </a:lnTo>
                <a:lnTo>
                  <a:pt x="352170" y="2230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642859" y="2558796"/>
            <a:ext cx="438912" cy="428243"/>
          </a:xfrm>
          <a:custGeom>
            <a:avLst/>
            <a:gdLst/>
            <a:ahLst/>
            <a:cxnLst/>
            <a:rect l="l" t="t" r="r" b="b"/>
            <a:pathLst>
              <a:path w="438912" h="428243">
                <a:moveTo>
                  <a:pt x="46609" y="428243"/>
                </a:moveTo>
                <a:lnTo>
                  <a:pt x="109093" y="428243"/>
                </a:lnTo>
                <a:lnTo>
                  <a:pt x="109093" y="238759"/>
                </a:lnTo>
                <a:lnTo>
                  <a:pt x="146685" y="238759"/>
                </a:lnTo>
                <a:lnTo>
                  <a:pt x="139192" y="225425"/>
                </a:lnTo>
                <a:lnTo>
                  <a:pt x="110109" y="175387"/>
                </a:lnTo>
                <a:lnTo>
                  <a:pt x="81153" y="125221"/>
                </a:lnTo>
                <a:lnTo>
                  <a:pt x="73406" y="111887"/>
                </a:lnTo>
                <a:lnTo>
                  <a:pt x="65659" y="125221"/>
                </a:lnTo>
                <a:lnTo>
                  <a:pt x="36703" y="175387"/>
                </a:lnTo>
                <a:lnTo>
                  <a:pt x="7747" y="225425"/>
                </a:lnTo>
                <a:lnTo>
                  <a:pt x="0" y="238759"/>
                </a:lnTo>
                <a:lnTo>
                  <a:pt x="37846" y="238759"/>
                </a:lnTo>
                <a:lnTo>
                  <a:pt x="37846" y="428243"/>
                </a:lnTo>
                <a:lnTo>
                  <a:pt x="46609" y="428243"/>
                </a:lnTo>
                <a:close/>
              </a:path>
              <a:path w="438912" h="428243">
                <a:moveTo>
                  <a:pt x="195961" y="428243"/>
                </a:moveTo>
                <a:lnTo>
                  <a:pt x="258318" y="428243"/>
                </a:lnTo>
                <a:lnTo>
                  <a:pt x="258318" y="172084"/>
                </a:lnTo>
                <a:lnTo>
                  <a:pt x="296037" y="172084"/>
                </a:lnTo>
                <a:lnTo>
                  <a:pt x="288290" y="158750"/>
                </a:lnTo>
                <a:lnTo>
                  <a:pt x="259207" y="108584"/>
                </a:lnTo>
                <a:lnTo>
                  <a:pt x="230250" y="58546"/>
                </a:lnTo>
                <a:lnTo>
                  <a:pt x="222758" y="45212"/>
                </a:lnTo>
                <a:lnTo>
                  <a:pt x="215011" y="58546"/>
                </a:lnTo>
                <a:lnTo>
                  <a:pt x="186055" y="108584"/>
                </a:lnTo>
                <a:lnTo>
                  <a:pt x="156972" y="158750"/>
                </a:lnTo>
                <a:lnTo>
                  <a:pt x="149225" y="172084"/>
                </a:lnTo>
                <a:lnTo>
                  <a:pt x="186944" y="172084"/>
                </a:lnTo>
                <a:lnTo>
                  <a:pt x="186944" y="428243"/>
                </a:lnTo>
                <a:lnTo>
                  <a:pt x="195961" y="428243"/>
                </a:lnTo>
                <a:close/>
              </a:path>
              <a:path w="438912" h="428243">
                <a:moveTo>
                  <a:pt x="338582" y="427481"/>
                </a:moveTo>
                <a:lnTo>
                  <a:pt x="401320" y="427481"/>
                </a:lnTo>
                <a:lnTo>
                  <a:pt x="401320" y="127000"/>
                </a:lnTo>
                <a:lnTo>
                  <a:pt x="438912" y="127000"/>
                </a:lnTo>
                <a:lnTo>
                  <a:pt x="431165" y="113664"/>
                </a:lnTo>
                <a:lnTo>
                  <a:pt x="402209" y="63500"/>
                </a:lnTo>
                <a:lnTo>
                  <a:pt x="373253" y="13334"/>
                </a:lnTo>
                <a:lnTo>
                  <a:pt x="365506" y="0"/>
                </a:lnTo>
                <a:lnTo>
                  <a:pt x="357886" y="13334"/>
                </a:lnTo>
                <a:lnTo>
                  <a:pt x="328930" y="63500"/>
                </a:lnTo>
                <a:lnTo>
                  <a:pt x="299974" y="113664"/>
                </a:lnTo>
                <a:lnTo>
                  <a:pt x="292226" y="127000"/>
                </a:lnTo>
                <a:lnTo>
                  <a:pt x="329819" y="127000"/>
                </a:lnTo>
                <a:lnTo>
                  <a:pt x="329819" y="427481"/>
                </a:lnTo>
                <a:lnTo>
                  <a:pt x="338582" y="42748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123944" y="2633472"/>
            <a:ext cx="443229" cy="283463"/>
          </a:xfrm>
          <a:custGeom>
            <a:avLst/>
            <a:gdLst/>
            <a:ahLst/>
            <a:cxnLst/>
            <a:rect l="l" t="t" r="r" b="b"/>
            <a:pathLst>
              <a:path w="443229" h="283463">
                <a:moveTo>
                  <a:pt x="160527" y="164337"/>
                </a:moveTo>
                <a:lnTo>
                  <a:pt x="161925" y="161289"/>
                </a:lnTo>
                <a:lnTo>
                  <a:pt x="164464" y="158876"/>
                </a:lnTo>
                <a:lnTo>
                  <a:pt x="166369" y="155828"/>
                </a:lnTo>
                <a:lnTo>
                  <a:pt x="165988" y="152273"/>
                </a:lnTo>
                <a:lnTo>
                  <a:pt x="163829" y="149351"/>
                </a:lnTo>
                <a:lnTo>
                  <a:pt x="160400" y="148462"/>
                </a:lnTo>
                <a:lnTo>
                  <a:pt x="157479" y="148462"/>
                </a:lnTo>
                <a:lnTo>
                  <a:pt x="154304" y="147319"/>
                </a:lnTo>
                <a:lnTo>
                  <a:pt x="151891" y="145541"/>
                </a:lnTo>
                <a:lnTo>
                  <a:pt x="149225" y="143510"/>
                </a:lnTo>
                <a:lnTo>
                  <a:pt x="147192" y="140462"/>
                </a:lnTo>
                <a:lnTo>
                  <a:pt x="22605" y="0"/>
                </a:lnTo>
                <a:lnTo>
                  <a:pt x="17779" y="0"/>
                </a:lnTo>
                <a:lnTo>
                  <a:pt x="13207" y="2031"/>
                </a:lnTo>
                <a:lnTo>
                  <a:pt x="10159" y="5206"/>
                </a:lnTo>
                <a:lnTo>
                  <a:pt x="6730" y="8508"/>
                </a:lnTo>
                <a:lnTo>
                  <a:pt x="4825" y="12826"/>
                </a:lnTo>
                <a:lnTo>
                  <a:pt x="4825" y="243586"/>
                </a:lnTo>
                <a:lnTo>
                  <a:pt x="6730" y="248030"/>
                </a:lnTo>
                <a:lnTo>
                  <a:pt x="10159" y="251205"/>
                </a:lnTo>
                <a:lnTo>
                  <a:pt x="13207" y="254507"/>
                </a:lnTo>
                <a:lnTo>
                  <a:pt x="17779" y="256412"/>
                </a:lnTo>
                <a:lnTo>
                  <a:pt x="22605" y="256412"/>
                </a:lnTo>
                <a:lnTo>
                  <a:pt x="160908" y="173862"/>
                </a:lnTo>
                <a:lnTo>
                  <a:pt x="160146" y="170561"/>
                </a:lnTo>
                <a:lnTo>
                  <a:pt x="160400" y="167386"/>
                </a:lnTo>
                <a:lnTo>
                  <a:pt x="160527" y="164337"/>
                </a:lnTo>
                <a:close/>
              </a:path>
              <a:path w="443229" h="283463">
                <a:moveTo>
                  <a:pt x="448055" y="274319"/>
                </a:moveTo>
                <a:lnTo>
                  <a:pt x="448055" y="269366"/>
                </a:lnTo>
                <a:lnTo>
                  <a:pt x="444118" y="265429"/>
                </a:lnTo>
                <a:lnTo>
                  <a:pt x="4190" y="265429"/>
                </a:lnTo>
                <a:lnTo>
                  <a:pt x="0" y="269366"/>
                </a:lnTo>
                <a:lnTo>
                  <a:pt x="0" y="279526"/>
                </a:lnTo>
                <a:lnTo>
                  <a:pt x="4190" y="283463"/>
                </a:lnTo>
                <a:lnTo>
                  <a:pt x="444118" y="283463"/>
                </a:lnTo>
                <a:lnTo>
                  <a:pt x="448055" y="279526"/>
                </a:lnTo>
                <a:lnTo>
                  <a:pt x="448055" y="274319"/>
                </a:lnTo>
                <a:close/>
              </a:path>
              <a:path w="443229" h="283463">
                <a:moveTo>
                  <a:pt x="256158" y="128397"/>
                </a:moveTo>
                <a:lnTo>
                  <a:pt x="256158" y="119506"/>
                </a:lnTo>
                <a:lnTo>
                  <a:pt x="252602" y="111505"/>
                </a:lnTo>
                <a:lnTo>
                  <a:pt x="246760" y="105663"/>
                </a:lnTo>
                <a:lnTo>
                  <a:pt x="241045" y="99949"/>
                </a:lnTo>
                <a:lnTo>
                  <a:pt x="232917" y="96265"/>
                </a:lnTo>
                <a:lnTo>
                  <a:pt x="215264" y="96265"/>
                </a:lnTo>
                <a:lnTo>
                  <a:pt x="207136" y="99949"/>
                </a:lnTo>
                <a:lnTo>
                  <a:pt x="201548" y="105663"/>
                </a:lnTo>
                <a:lnTo>
                  <a:pt x="195706" y="111505"/>
                </a:lnTo>
                <a:lnTo>
                  <a:pt x="192023" y="119506"/>
                </a:lnTo>
                <a:lnTo>
                  <a:pt x="192023" y="137287"/>
                </a:lnTo>
                <a:lnTo>
                  <a:pt x="195706" y="145414"/>
                </a:lnTo>
                <a:lnTo>
                  <a:pt x="201548" y="151002"/>
                </a:lnTo>
                <a:lnTo>
                  <a:pt x="207136" y="156717"/>
                </a:lnTo>
                <a:lnTo>
                  <a:pt x="215264" y="160274"/>
                </a:lnTo>
                <a:lnTo>
                  <a:pt x="232917" y="160274"/>
                </a:lnTo>
                <a:lnTo>
                  <a:pt x="241045" y="156717"/>
                </a:lnTo>
                <a:lnTo>
                  <a:pt x="246760" y="151002"/>
                </a:lnTo>
                <a:lnTo>
                  <a:pt x="252602" y="145414"/>
                </a:lnTo>
                <a:lnTo>
                  <a:pt x="256158" y="137287"/>
                </a:lnTo>
                <a:lnTo>
                  <a:pt x="256158" y="128397"/>
                </a:lnTo>
                <a:close/>
              </a:path>
              <a:path w="443229" h="283463">
                <a:moveTo>
                  <a:pt x="165734" y="98043"/>
                </a:moveTo>
                <a:lnTo>
                  <a:pt x="162305" y="94868"/>
                </a:lnTo>
                <a:lnTo>
                  <a:pt x="160908" y="91820"/>
                </a:lnTo>
                <a:lnTo>
                  <a:pt x="160527" y="88518"/>
                </a:lnTo>
                <a:lnTo>
                  <a:pt x="160400" y="85470"/>
                </a:lnTo>
                <a:lnTo>
                  <a:pt x="161289" y="82041"/>
                </a:lnTo>
                <a:lnTo>
                  <a:pt x="163448" y="79501"/>
                </a:lnTo>
                <a:lnTo>
                  <a:pt x="167258" y="75056"/>
                </a:lnTo>
                <a:lnTo>
                  <a:pt x="171576" y="70738"/>
                </a:lnTo>
                <a:lnTo>
                  <a:pt x="176021" y="67055"/>
                </a:lnTo>
                <a:lnTo>
                  <a:pt x="178688" y="64897"/>
                </a:lnTo>
                <a:lnTo>
                  <a:pt x="181990" y="64007"/>
                </a:lnTo>
                <a:lnTo>
                  <a:pt x="185038" y="64262"/>
                </a:lnTo>
                <a:lnTo>
                  <a:pt x="188340" y="64515"/>
                </a:lnTo>
                <a:lnTo>
                  <a:pt x="191388" y="66039"/>
                </a:lnTo>
                <a:lnTo>
                  <a:pt x="193547" y="68579"/>
                </a:lnTo>
                <a:lnTo>
                  <a:pt x="196722" y="70103"/>
                </a:lnTo>
                <a:lnTo>
                  <a:pt x="200405" y="70103"/>
                </a:lnTo>
                <a:lnTo>
                  <a:pt x="203072" y="67817"/>
                </a:lnTo>
                <a:lnTo>
                  <a:pt x="204088" y="64262"/>
                </a:lnTo>
                <a:lnTo>
                  <a:pt x="203961" y="60832"/>
                </a:lnTo>
                <a:lnTo>
                  <a:pt x="205231" y="57530"/>
                </a:lnTo>
                <a:lnTo>
                  <a:pt x="209295" y="52831"/>
                </a:lnTo>
                <a:lnTo>
                  <a:pt x="212216" y="51180"/>
                </a:lnTo>
                <a:lnTo>
                  <a:pt x="215645" y="50800"/>
                </a:lnTo>
                <a:lnTo>
                  <a:pt x="221233" y="50164"/>
                </a:lnTo>
                <a:lnTo>
                  <a:pt x="227202" y="50164"/>
                </a:lnTo>
                <a:lnTo>
                  <a:pt x="233171" y="50800"/>
                </a:lnTo>
                <a:lnTo>
                  <a:pt x="236600" y="51180"/>
                </a:lnTo>
                <a:lnTo>
                  <a:pt x="239394" y="52831"/>
                </a:lnTo>
                <a:lnTo>
                  <a:pt x="241426" y="55499"/>
                </a:lnTo>
                <a:lnTo>
                  <a:pt x="243585" y="57912"/>
                </a:lnTo>
                <a:lnTo>
                  <a:pt x="244601" y="61087"/>
                </a:lnTo>
                <a:lnTo>
                  <a:pt x="244475" y="64515"/>
                </a:lnTo>
                <a:lnTo>
                  <a:pt x="244855" y="67055"/>
                </a:lnTo>
                <a:lnTo>
                  <a:pt x="247014" y="69976"/>
                </a:lnTo>
                <a:lnTo>
                  <a:pt x="250570" y="70865"/>
                </a:lnTo>
                <a:lnTo>
                  <a:pt x="254253" y="69850"/>
                </a:lnTo>
                <a:lnTo>
                  <a:pt x="257428" y="66420"/>
                </a:lnTo>
                <a:lnTo>
                  <a:pt x="260476" y="64897"/>
                </a:lnTo>
                <a:lnTo>
                  <a:pt x="263525" y="64769"/>
                </a:lnTo>
                <a:lnTo>
                  <a:pt x="266572" y="64388"/>
                </a:lnTo>
                <a:lnTo>
                  <a:pt x="270001" y="65277"/>
                </a:lnTo>
                <a:lnTo>
                  <a:pt x="272795" y="67437"/>
                </a:lnTo>
                <a:lnTo>
                  <a:pt x="277240" y="71247"/>
                </a:lnTo>
                <a:lnTo>
                  <a:pt x="281177" y="75564"/>
                </a:lnTo>
                <a:lnTo>
                  <a:pt x="284988" y="79882"/>
                </a:lnTo>
                <a:lnTo>
                  <a:pt x="287146" y="82550"/>
                </a:lnTo>
                <a:lnTo>
                  <a:pt x="288035" y="85851"/>
                </a:lnTo>
                <a:lnTo>
                  <a:pt x="287654" y="89026"/>
                </a:lnTo>
                <a:lnTo>
                  <a:pt x="287527" y="92201"/>
                </a:lnTo>
                <a:lnTo>
                  <a:pt x="286257" y="95250"/>
                </a:lnTo>
                <a:lnTo>
                  <a:pt x="283590" y="97536"/>
                </a:lnTo>
                <a:lnTo>
                  <a:pt x="281685" y="100583"/>
                </a:lnTo>
                <a:lnTo>
                  <a:pt x="282066" y="104393"/>
                </a:lnTo>
                <a:lnTo>
                  <a:pt x="284225" y="107061"/>
                </a:lnTo>
                <a:lnTo>
                  <a:pt x="287908" y="108076"/>
                </a:lnTo>
                <a:lnTo>
                  <a:pt x="290702" y="108076"/>
                </a:lnTo>
                <a:lnTo>
                  <a:pt x="293750" y="109092"/>
                </a:lnTo>
                <a:lnTo>
                  <a:pt x="296290" y="110870"/>
                </a:lnTo>
                <a:lnTo>
                  <a:pt x="299084" y="112902"/>
                </a:lnTo>
                <a:lnTo>
                  <a:pt x="300863" y="115950"/>
                </a:lnTo>
                <a:lnTo>
                  <a:pt x="301243" y="119506"/>
                </a:lnTo>
                <a:lnTo>
                  <a:pt x="301497" y="122427"/>
                </a:lnTo>
                <a:lnTo>
                  <a:pt x="301751" y="125349"/>
                </a:lnTo>
                <a:lnTo>
                  <a:pt x="301751" y="131444"/>
                </a:lnTo>
                <a:lnTo>
                  <a:pt x="301497" y="134492"/>
                </a:lnTo>
                <a:lnTo>
                  <a:pt x="301243" y="137287"/>
                </a:lnTo>
                <a:lnTo>
                  <a:pt x="300863" y="140715"/>
                </a:lnTo>
                <a:lnTo>
                  <a:pt x="299211" y="143763"/>
                </a:lnTo>
                <a:lnTo>
                  <a:pt x="294131" y="147827"/>
                </a:lnTo>
                <a:lnTo>
                  <a:pt x="290956" y="148970"/>
                </a:lnTo>
                <a:lnTo>
                  <a:pt x="287527" y="148589"/>
                </a:lnTo>
                <a:lnTo>
                  <a:pt x="286257" y="148589"/>
                </a:lnTo>
                <a:lnTo>
                  <a:pt x="282955" y="150367"/>
                </a:lnTo>
                <a:lnTo>
                  <a:pt x="281177" y="153669"/>
                </a:lnTo>
                <a:lnTo>
                  <a:pt x="281431" y="156210"/>
                </a:lnTo>
                <a:lnTo>
                  <a:pt x="283336" y="159257"/>
                </a:lnTo>
                <a:lnTo>
                  <a:pt x="285876" y="161543"/>
                </a:lnTo>
                <a:lnTo>
                  <a:pt x="287146" y="164591"/>
                </a:lnTo>
                <a:lnTo>
                  <a:pt x="287527" y="167893"/>
                </a:lnTo>
                <a:lnTo>
                  <a:pt x="287654" y="170941"/>
                </a:lnTo>
                <a:lnTo>
                  <a:pt x="286765" y="174370"/>
                </a:lnTo>
                <a:lnTo>
                  <a:pt x="284606" y="176911"/>
                </a:lnTo>
                <a:lnTo>
                  <a:pt x="280796" y="181610"/>
                </a:lnTo>
                <a:lnTo>
                  <a:pt x="276732" y="185547"/>
                </a:lnTo>
                <a:lnTo>
                  <a:pt x="272033" y="189356"/>
                </a:lnTo>
                <a:lnTo>
                  <a:pt x="269366" y="191515"/>
                </a:lnTo>
                <a:lnTo>
                  <a:pt x="266318" y="192404"/>
                </a:lnTo>
                <a:lnTo>
                  <a:pt x="263016" y="192277"/>
                </a:lnTo>
                <a:lnTo>
                  <a:pt x="259968" y="191897"/>
                </a:lnTo>
                <a:lnTo>
                  <a:pt x="256920" y="190626"/>
                </a:lnTo>
                <a:lnTo>
                  <a:pt x="254507" y="187960"/>
                </a:lnTo>
                <a:lnTo>
                  <a:pt x="251332" y="186308"/>
                </a:lnTo>
                <a:lnTo>
                  <a:pt x="247650" y="186308"/>
                </a:lnTo>
                <a:lnTo>
                  <a:pt x="244982" y="188849"/>
                </a:lnTo>
                <a:lnTo>
                  <a:pt x="242696" y="192277"/>
                </a:lnTo>
                <a:lnTo>
                  <a:pt x="245490" y="195833"/>
                </a:lnTo>
                <a:lnTo>
                  <a:pt x="240918" y="201294"/>
                </a:lnTo>
                <a:lnTo>
                  <a:pt x="238886" y="203580"/>
                </a:lnTo>
                <a:lnTo>
                  <a:pt x="235838" y="205231"/>
                </a:lnTo>
                <a:lnTo>
                  <a:pt x="232536" y="205612"/>
                </a:lnTo>
                <a:lnTo>
                  <a:pt x="226694" y="206375"/>
                </a:lnTo>
                <a:lnTo>
                  <a:pt x="220852" y="206375"/>
                </a:lnTo>
                <a:lnTo>
                  <a:pt x="214883" y="205612"/>
                </a:lnTo>
                <a:lnTo>
                  <a:pt x="211708" y="205231"/>
                </a:lnTo>
                <a:lnTo>
                  <a:pt x="208660" y="203580"/>
                </a:lnTo>
                <a:lnTo>
                  <a:pt x="206501" y="200913"/>
                </a:lnTo>
                <a:lnTo>
                  <a:pt x="201929" y="195706"/>
                </a:lnTo>
                <a:lnTo>
                  <a:pt x="204850" y="192024"/>
                </a:lnTo>
                <a:lnTo>
                  <a:pt x="202691" y="188467"/>
                </a:lnTo>
                <a:lnTo>
                  <a:pt x="201040" y="186436"/>
                </a:lnTo>
                <a:lnTo>
                  <a:pt x="197484" y="185547"/>
                </a:lnTo>
                <a:lnTo>
                  <a:pt x="193801" y="186689"/>
                </a:lnTo>
                <a:lnTo>
                  <a:pt x="190753" y="190118"/>
                </a:lnTo>
                <a:lnTo>
                  <a:pt x="187578" y="191515"/>
                </a:lnTo>
                <a:lnTo>
                  <a:pt x="184530" y="191642"/>
                </a:lnTo>
                <a:lnTo>
                  <a:pt x="181228" y="192024"/>
                </a:lnTo>
                <a:lnTo>
                  <a:pt x="178053" y="191135"/>
                </a:lnTo>
                <a:lnTo>
                  <a:pt x="175259" y="188975"/>
                </a:lnTo>
                <a:lnTo>
                  <a:pt x="170814" y="185165"/>
                </a:lnTo>
                <a:lnTo>
                  <a:pt x="166623" y="180848"/>
                </a:lnTo>
                <a:lnTo>
                  <a:pt x="163067" y="176529"/>
                </a:lnTo>
                <a:lnTo>
                  <a:pt x="160908" y="173862"/>
                </a:lnTo>
                <a:lnTo>
                  <a:pt x="22605" y="256412"/>
                </a:lnTo>
                <a:lnTo>
                  <a:pt x="430275" y="256412"/>
                </a:lnTo>
                <a:lnTo>
                  <a:pt x="434847" y="254507"/>
                </a:lnTo>
                <a:lnTo>
                  <a:pt x="437895" y="251205"/>
                </a:lnTo>
                <a:lnTo>
                  <a:pt x="441325" y="248030"/>
                </a:lnTo>
                <a:lnTo>
                  <a:pt x="443229" y="243586"/>
                </a:lnTo>
                <a:lnTo>
                  <a:pt x="443229" y="12826"/>
                </a:lnTo>
                <a:lnTo>
                  <a:pt x="441325" y="8508"/>
                </a:lnTo>
                <a:lnTo>
                  <a:pt x="437895" y="5206"/>
                </a:lnTo>
                <a:lnTo>
                  <a:pt x="434847" y="2158"/>
                </a:lnTo>
                <a:lnTo>
                  <a:pt x="430275" y="0"/>
                </a:lnTo>
                <a:lnTo>
                  <a:pt x="22605" y="0"/>
                </a:lnTo>
                <a:lnTo>
                  <a:pt x="147192" y="140462"/>
                </a:lnTo>
                <a:lnTo>
                  <a:pt x="146684" y="136651"/>
                </a:lnTo>
                <a:lnTo>
                  <a:pt x="146557" y="134238"/>
                </a:lnTo>
                <a:lnTo>
                  <a:pt x="146303" y="131444"/>
                </a:lnTo>
                <a:lnTo>
                  <a:pt x="146303" y="124840"/>
                </a:lnTo>
                <a:lnTo>
                  <a:pt x="146557" y="121919"/>
                </a:lnTo>
                <a:lnTo>
                  <a:pt x="146684" y="119252"/>
                </a:lnTo>
                <a:lnTo>
                  <a:pt x="147192" y="115824"/>
                </a:lnTo>
                <a:lnTo>
                  <a:pt x="148843" y="112902"/>
                </a:lnTo>
                <a:lnTo>
                  <a:pt x="153669" y="108965"/>
                </a:lnTo>
                <a:lnTo>
                  <a:pt x="156590" y="107695"/>
                </a:lnTo>
                <a:lnTo>
                  <a:pt x="159765" y="107695"/>
                </a:lnTo>
                <a:lnTo>
                  <a:pt x="162940" y="107314"/>
                </a:lnTo>
                <a:lnTo>
                  <a:pt x="165988" y="104901"/>
                </a:lnTo>
                <a:lnTo>
                  <a:pt x="167004" y="101473"/>
                </a:lnTo>
                <a:lnTo>
                  <a:pt x="165734" y="980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954149" y="768096"/>
            <a:ext cx="2096561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 smtClean="0">
                <a:latin typeface="Calibri"/>
                <a:cs typeface="Calibri"/>
              </a:rPr>
              <a:t>Ο</a:t>
            </a:r>
            <a:r>
              <a:rPr sz="4800" b="1" spc="-14" baseline="3413" dirty="0" smtClean="0">
                <a:latin typeface="Calibri"/>
                <a:cs typeface="Calibri"/>
              </a:rPr>
              <a:t>ρ</a:t>
            </a:r>
            <a:r>
              <a:rPr sz="4800" b="1" spc="0" baseline="3413" dirty="0" smtClean="0">
                <a:latin typeface="Calibri"/>
                <a:cs typeface="Calibri"/>
              </a:rPr>
              <a:t>γανισ</a:t>
            </a:r>
            <a:r>
              <a:rPr sz="4800" b="1" spc="-25" baseline="3413" dirty="0" smtClean="0">
                <a:latin typeface="Calibri"/>
                <a:cs typeface="Calibri"/>
              </a:rPr>
              <a:t>μ</a:t>
            </a:r>
            <a:r>
              <a:rPr sz="4800" b="1" spc="0" baseline="3413" dirty="0" smtClean="0">
                <a:latin typeface="Calibri"/>
                <a:cs typeface="Calibri"/>
              </a:rPr>
              <a:t>οί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052573" y="768096"/>
            <a:ext cx="1905314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 smtClean="0">
                <a:latin typeface="Calibri"/>
                <a:cs typeface="Calibri"/>
              </a:rPr>
              <a:t>α</a:t>
            </a:r>
            <a:r>
              <a:rPr sz="4800" b="1" spc="-29" baseline="3413" dirty="0" smtClean="0">
                <a:latin typeface="Calibri"/>
                <a:cs typeface="Calibri"/>
              </a:rPr>
              <a:t>θ</a:t>
            </a:r>
            <a:r>
              <a:rPr sz="4800" b="1" spc="0" baseline="3413" dirty="0" smtClean="0">
                <a:latin typeface="Calibri"/>
                <a:cs typeface="Calibri"/>
              </a:rPr>
              <a:t>λ</a:t>
            </a:r>
            <a:r>
              <a:rPr sz="4800" b="1" spc="-34" baseline="3413" dirty="0" smtClean="0">
                <a:latin typeface="Calibri"/>
                <a:cs typeface="Calibri"/>
              </a:rPr>
              <a:t>η</a:t>
            </a:r>
            <a:r>
              <a:rPr sz="4800" b="1" spc="0" baseline="3413" dirty="0" smtClean="0">
                <a:latin typeface="Calibri"/>
                <a:cs typeface="Calibri"/>
              </a:rPr>
              <a:t>τι</a:t>
            </a:r>
            <a:r>
              <a:rPr sz="4800" b="1" spc="-75" baseline="3413" dirty="0" smtClean="0">
                <a:latin typeface="Calibri"/>
                <a:cs typeface="Calibri"/>
              </a:rPr>
              <a:t>κ</a:t>
            </a:r>
            <a:r>
              <a:rPr sz="4800" b="1" spc="0" baseline="3413" dirty="0" smtClean="0">
                <a:latin typeface="Calibri"/>
                <a:cs typeface="Calibri"/>
              </a:rPr>
              <a:t>ών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962192" y="768096"/>
            <a:ext cx="2610079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 smtClean="0">
                <a:latin typeface="Calibri"/>
                <a:cs typeface="Calibri"/>
              </a:rPr>
              <a:t>υπηρ</a:t>
            </a:r>
            <a:r>
              <a:rPr sz="4800" b="1" spc="-50" baseline="3413" dirty="0" smtClean="0">
                <a:latin typeface="Calibri"/>
                <a:cs typeface="Calibri"/>
              </a:rPr>
              <a:t>ε</a:t>
            </a:r>
            <a:r>
              <a:rPr sz="4800" b="1" spc="0" baseline="3413" dirty="0" smtClean="0">
                <a:latin typeface="Calibri"/>
                <a:cs typeface="Calibri"/>
              </a:rPr>
              <a:t>σι</a:t>
            </a:r>
            <a:r>
              <a:rPr sz="4800" b="1" spc="-14" baseline="3413" dirty="0" smtClean="0">
                <a:latin typeface="Calibri"/>
                <a:cs typeface="Calibri"/>
              </a:rPr>
              <a:t>ώ</a:t>
            </a:r>
            <a:r>
              <a:rPr sz="4800" b="1" spc="0" baseline="3413" dirty="0" smtClean="0">
                <a:latin typeface="Calibri"/>
                <a:cs typeface="Calibri"/>
              </a:rPr>
              <a:t>ν</a:t>
            </a:r>
            <a:r>
              <a:rPr sz="4800" b="1" spc="-25" baseline="3413" dirty="0" smtClean="0">
                <a:latin typeface="Calibri"/>
                <a:cs typeface="Calibri"/>
              </a:rPr>
              <a:t> </a:t>
            </a:r>
            <a:r>
              <a:rPr sz="4800" b="1" spc="-100" baseline="3413" dirty="0" smtClean="0">
                <a:latin typeface="Calibri"/>
                <a:cs typeface="Calibri"/>
              </a:rPr>
              <a:t>κ</a:t>
            </a:r>
            <a:r>
              <a:rPr sz="4800" b="1" spc="0" baseline="3413" dirty="0" smtClean="0">
                <a:latin typeface="Calibri"/>
                <a:cs typeface="Calibri"/>
              </a:rPr>
              <a:t>αι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577797" y="768096"/>
            <a:ext cx="1928508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 smtClean="0">
                <a:latin typeface="Calibri"/>
                <a:cs typeface="Calibri"/>
              </a:rPr>
              <a:t>προϊό</a:t>
            </a:r>
            <a:r>
              <a:rPr sz="4800" b="1" spc="29" baseline="3413" dirty="0" smtClean="0">
                <a:latin typeface="Calibri"/>
                <a:cs typeface="Calibri"/>
              </a:rPr>
              <a:t>ν</a:t>
            </a:r>
            <a:r>
              <a:rPr sz="4800" b="1" spc="-19" baseline="3413" dirty="0" smtClean="0">
                <a:latin typeface="Calibri"/>
                <a:cs typeface="Calibri"/>
              </a:rPr>
              <a:t>τ</a:t>
            </a:r>
            <a:r>
              <a:rPr sz="4800" b="1" spc="0" baseline="3413" dirty="0" smtClean="0">
                <a:latin typeface="Calibri"/>
                <a:cs typeface="Calibri"/>
              </a:rPr>
              <a:t>ων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009003" y="3016329"/>
            <a:ext cx="1789429" cy="3423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19672" marR="432626" algn="ctr">
              <a:spcBef>
                <a:spcPts val="66"/>
              </a:spcBef>
            </a:pPr>
            <a:r>
              <a:rPr sz="1200" b="1" spc="0" dirty="0" smtClean="0">
                <a:solidFill>
                  <a:srgbClr val="FFFFFF"/>
                </a:solidFill>
                <a:latin typeface="Arial"/>
                <a:cs typeface="Arial"/>
              </a:rPr>
              <a:t>Ορ</a:t>
            </a:r>
            <a:r>
              <a:rPr sz="1200" b="1" spc="4" dirty="0" smtClean="0">
                <a:solidFill>
                  <a:srgbClr val="FFFFFF"/>
                </a:solidFill>
                <a:latin typeface="Arial"/>
                <a:cs typeface="Arial"/>
              </a:rPr>
              <a:t>γ</a:t>
            </a:r>
            <a:r>
              <a:rPr sz="1200" b="1" spc="-4" dirty="0" smtClean="0">
                <a:solidFill>
                  <a:srgbClr val="FFFFFF"/>
                </a:solidFill>
                <a:latin typeface="Arial"/>
                <a:cs typeface="Arial"/>
              </a:rPr>
              <a:t>α</a:t>
            </a:r>
            <a:r>
              <a:rPr sz="1200" b="1" spc="-19" dirty="0" smtClean="0">
                <a:solidFill>
                  <a:srgbClr val="FFFFFF"/>
                </a:solidFill>
                <a:latin typeface="Arial"/>
                <a:cs typeface="Arial"/>
              </a:rPr>
              <a:t>ν</a:t>
            </a:r>
            <a:r>
              <a:rPr sz="1200" b="1" spc="0" dirty="0" smtClean="0">
                <a:solidFill>
                  <a:srgbClr val="FFFFFF"/>
                </a:solidFill>
                <a:latin typeface="Arial"/>
                <a:cs typeface="Arial"/>
              </a:rPr>
              <a:t>ισ</a:t>
            </a:r>
            <a:r>
              <a:rPr sz="1200" b="1" spc="-4" dirty="0" smtClean="0">
                <a:solidFill>
                  <a:srgbClr val="FFFFFF"/>
                </a:solidFill>
                <a:latin typeface="Arial"/>
                <a:cs typeface="Arial"/>
              </a:rPr>
              <a:t>μ</a:t>
            </a:r>
            <a:r>
              <a:rPr sz="1200" b="1" spc="0" dirty="0" smtClean="0">
                <a:solidFill>
                  <a:srgbClr val="FFFFFF"/>
                </a:solidFill>
                <a:latin typeface="Arial"/>
                <a:cs typeface="Arial"/>
              </a:rPr>
              <a:t>ός</a:t>
            </a:r>
            <a:endParaRPr sz="1200">
              <a:latin typeface="Arial"/>
              <a:cs typeface="Arial"/>
            </a:endParaRPr>
          </a:p>
          <a:p>
            <a:pPr algn="ctr"/>
            <a:r>
              <a:rPr sz="1200" b="1" spc="0" smtClean="0">
                <a:solidFill>
                  <a:srgbClr val="FFFFFF"/>
                </a:solidFill>
                <a:latin typeface="Arial"/>
                <a:cs typeface="Arial"/>
              </a:rPr>
              <a:t>Προγ</a:t>
            </a:r>
            <a:r>
              <a:rPr sz="1200" b="1" spc="-14" smtClean="0">
                <a:solidFill>
                  <a:srgbClr val="FFFFFF"/>
                </a:solidFill>
                <a:latin typeface="Arial"/>
                <a:cs typeface="Arial"/>
              </a:rPr>
              <a:t>ν</a:t>
            </a:r>
            <a:r>
              <a:rPr sz="1200" b="1" spc="14" smtClean="0">
                <a:solidFill>
                  <a:srgbClr val="FFFFFF"/>
                </a:solidFill>
                <a:latin typeface="Arial"/>
                <a:cs typeface="Arial"/>
              </a:rPr>
              <a:t>ω</a:t>
            </a:r>
            <a:r>
              <a:rPr sz="1200" b="1" spc="-4" smtClean="0">
                <a:solidFill>
                  <a:srgbClr val="FFFFFF"/>
                </a:solidFill>
                <a:latin typeface="Arial"/>
                <a:cs typeface="Arial"/>
              </a:rPr>
              <a:t>σ</a:t>
            </a:r>
            <a:r>
              <a:rPr sz="1200" b="1" spc="0" smtClean="0">
                <a:solidFill>
                  <a:srgbClr val="FFFFFF"/>
                </a:solidFill>
                <a:latin typeface="Arial"/>
                <a:cs typeface="Arial"/>
              </a:rPr>
              <a:t>τ</a:t>
            </a:r>
            <a:r>
              <a:rPr lang="el-GR" sz="1200" b="1" spc="0" dirty="0" err="1" smtClean="0">
                <a:solidFill>
                  <a:srgbClr val="FFFFFF"/>
                </a:solidFill>
                <a:latin typeface="Arial"/>
                <a:cs typeface="Arial"/>
              </a:rPr>
              <a:t>ικ</a:t>
            </a:r>
            <a:r>
              <a:rPr sz="1200" b="1" spc="14" smtClean="0">
                <a:solidFill>
                  <a:srgbClr val="FFFFFF"/>
                </a:solidFill>
                <a:latin typeface="Arial"/>
                <a:cs typeface="Arial"/>
              </a:rPr>
              <a:t>ώ</a:t>
            </a:r>
            <a:r>
              <a:rPr sz="1200" b="1" spc="0" smtClean="0">
                <a:solidFill>
                  <a:srgbClr val="FFFFFF"/>
                </a:solidFill>
                <a:latin typeface="Arial"/>
                <a:cs typeface="Arial"/>
              </a:rPr>
              <a:t>ν</a:t>
            </a:r>
            <a:r>
              <a:rPr sz="1200" b="1" spc="-75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84" dirty="0" smtClean="0">
                <a:solidFill>
                  <a:srgbClr val="FFFFFF"/>
                </a:solidFill>
                <a:latin typeface="Arial"/>
                <a:cs typeface="Arial"/>
              </a:rPr>
              <a:t>Α</a:t>
            </a:r>
            <a:r>
              <a:rPr sz="1200" b="1" spc="4" dirty="0" smtClean="0">
                <a:solidFill>
                  <a:srgbClr val="FFFFFF"/>
                </a:solidFill>
                <a:latin typeface="Arial"/>
                <a:cs typeface="Arial"/>
              </a:rPr>
              <a:t>γ</a:t>
            </a:r>
            <a:r>
              <a:rPr sz="1200" b="1" spc="14" dirty="0" smtClean="0">
                <a:solidFill>
                  <a:srgbClr val="FFFFFF"/>
                </a:solidFill>
                <a:latin typeface="Arial"/>
                <a:cs typeface="Arial"/>
              </a:rPr>
              <a:t>ώ</a:t>
            </a:r>
            <a:r>
              <a:rPr sz="1200" b="1" spc="-19" dirty="0" smtClean="0">
                <a:solidFill>
                  <a:srgbClr val="FFFFFF"/>
                </a:solidFill>
                <a:latin typeface="Arial"/>
                <a:cs typeface="Arial"/>
              </a:rPr>
              <a:t>ν</a:t>
            </a:r>
            <a:r>
              <a:rPr sz="1200" b="1" spc="14" dirty="0" smtClean="0">
                <a:solidFill>
                  <a:srgbClr val="FFFFFF"/>
                </a:solidFill>
                <a:latin typeface="Arial"/>
                <a:cs typeface="Arial"/>
              </a:rPr>
              <a:t>ω</a:t>
            </a:r>
            <a:r>
              <a:rPr sz="1200" b="1" spc="0" dirty="0" smtClean="0">
                <a:solidFill>
                  <a:srgbClr val="FFFFFF"/>
                </a:solidFill>
                <a:latin typeface="Arial"/>
                <a:cs typeface="Arial"/>
              </a:rPr>
              <a:t>ν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29000" y="3048000"/>
            <a:ext cx="1752600" cy="144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indent="172212" algn="ctr">
              <a:spcBef>
                <a:spcPts val="95"/>
              </a:spcBef>
            </a:pPr>
            <a:r>
              <a:rPr sz="1200" b="1" spc="0" smtClean="0">
                <a:solidFill>
                  <a:srgbClr val="FFFFFF"/>
                </a:solidFill>
                <a:latin typeface="Arial"/>
                <a:cs typeface="Arial"/>
              </a:rPr>
              <a:t>Οργ</a:t>
            </a:r>
            <a:r>
              <a:rPr lang="el-GR" sz="1200" b="1" dirty="0" smtClean="0">
                <a:solidFill>
                  <a:srgbClr val="FFFFFF"/>
                </a:solidFill>
                <a:latin typeface="Arial"/>
                <a:cs typeface="Arial"/>
              </a:rPr>
              <a:t>α</a:t>
            </a:r>
            <a:r>
              <a:rPr sz="1200" b="1" spc="-19" smtClean="0">
                <a:solidFill>
                  <a:srgbClr val="FFFFFF"/>
                </a:solidFill>
                <a:latin typeface="Arial"/>
                <a:cs typeface="Arial"/>
              </a:rPr>
              <a:t>ν</a:t>
            </a:r>
            <a:r>
              <a:rPr sz="1200" b="1" spc="0" smtClean="0">
                <a:solidFill>
                  <a:srgbClr val="FFFFFF"/>
                </a:solidFill>
                <a:latin typeface="Arial"/>
                <a:cs typeface="Arial"/>
              </a:rPr>
              <a:t>ισ</a:t>
            </a:r>
            <a:r>
              <a:rPr sz="1200" b="1" spc="-4" smtClean="0">
                <a:solidFill>
                  <a:srgbClr val="FFFFFF"/>
                </a:solidFill>
                <a:latin typeface="Arial"/>
                <a:cs typeface="Arial"/>
              </a:rPr>
              <a:t>μ</a:t>
            </a:r>
            <a:r>
              <a:rPr sz="1200" b="1" spc="0" smtClean="0">
                <a:solidFill>
                  <a:srgbClr val="FFFFFF"/>
                </a:solidFill>
                <a:latin typeface="Arial"/>
                <a:cs typeface="Arial"/>
              </a:rPr>
              <a:t>οί </a:t>
            </a:r>
            <a:r>
              <a:rPr sz="1200" b="1" spc="-4" smtClean="0">
                <a:solidFill>
                  <a:srgbClr val="FFFFFF"/>
                </a:solidFill>
                <a:latin typeface="Arial"/>
                <a:cs typeface="Arial"/>
              </a:rPr>
              <a:t>ε</a:t>
            </a:r>
            <a:r>
              <a:rPr sz="1200" b="1" spc="-29" smtClean="0">
                <a:solidFill>
                  <a:srgbClr val="FFFFFF"/>
                </a:solidFill>
                <a:latin typeface="Arial"/>
                <a:cs typeface="Arial"/>
              </a:rPr>
              <a:t>π</a:t>
            </a:r>
            <a:r>
              <a:rPr sz="1200" b="1" spc="-4" smtClean="0">
                <a:solidFill>
                  <a:srgbClr val="FFFFFF"/>
                </a:solidFill>
                <a:latin typeface="Arial"/>
                <a:cs typeface="Arial"/>
              </a:rPr>
              <a:t>α</a:t>
            </a:r>
            <a:r>
              <a:rPr sz="1200" b="1" spc="4" smtClean="0">
                <a:solidFill>
                  <a:srgbClr val="FFFFFF"/>
                </a:solidFill>
                <a:latin typeface="Arial"/>
                <a:cs typeface="Arial"/>
              </a:rPr>
              <a:t>γγ</a:t>
            </a:r>
            <a:r>
              <a:rPr sz="1200" b="1" spc="-4" smtClean="0">
                <a:solidFill>
                  <a:srgbClr val="FFFFFF"/>
                </a:solidFill>
                <a:latin typeface="Arial"/>
                <a:cs typeface="Arial"/>
              </a:rPr>
              <a:t>ε</a:t>
            </a:r>
            <a:r>
              <a:rPr sz="1200" b="1" spc="4" smtClean="0">
                <a:solidFill>
                  <a:srgbClr val="FFFFFF"/>
                </a:solidFill>
                <a:latin typeface="Arial"/>
                <a:cs typeface="Arial"/>
              </a:rPr>
              <a:t>λ</a:t>
            </a:r>
            <a:r>
              <a:rPr sz="1200" b="1" spc="0" smtClean="0">
                <a:solidFill>
                  <a:srgbClr val="FFFFFF"/>
                </a:solidFill>
                <a:latin typeface="Arial"/>
                <a:cs typeface="Arial"/>
              </a:rPr>
              <a:t>μ</a:t>
            </a:r>
            <a:r>
              <a:rPr sz="1200" b="1" spc="-9" smtClean="0">
                <a:solidFill>
                  <a:srgbClr val="FFFFFF"/>
                </a:solidFill>
                <a:latin typeface="Arial"/>
                <a:cs typeface="Arial"/>
              </a:rPr>
              <a:t>α</a:t>
            </a:r>
            <a:r>
              <a:rPr sz="1200" b="1" spc="4" smtClean="0">
                <a:solidFill>
                  <a:srgbClr val="FFFFFF"/>
                </a:solidFill>
                <a:latin typeface="Arial"/>
                <a:cs typeface="Arial"/>
              </a:rPr>
              <a:t>τ</a:t>
            </a:r>
            <a:r>
              <a:rPr sz="1200" b="1" spc="0" smtClean="0">
                <a:solidFill>
                  <a:srgbClr val="FFFFFF"/>
                </a:solidFill>
                <a:latin typeface="Arial"/>
                <a:cs typeface="Arial"/>
              </a:rPr>
              <a:t>ι</a:t>
            </a:r>
            <a:r>
              <a:rPr sz="1200" b="1" spc="-29" smtClean="0">
                <a:solidFill>
                  <a:srgbClr val="FFFFFF"/>
                </a:solidFill>
                <a:latin typeface="Arial"/>
                <a:cs typeface="Arial"/>
              </a:rPr>
              <a:t>κ</a:t>
            </a:r>
            <a:r>
              <a:rPr sz="1200" b="1" spc="14" smtClean="0">
                <a:solidFill>
                  <a:srgbClr val="FFFFFF"/>
                </a:solidFill>
                <a:latin typeface="Arial"/>
                <a:cs typeface="Arial"/>
              </a:rPr>
              <a:t>ώ</a:t>
            </a:r>
            <a:r>
              <a:rPr sz="1200" b="1" spc="0" smtClean="0">
                <a:solidFill>
                  <a:srgbClr val="FFFFFF"/>
                </a:solidFill>
                <a:latin typeface="Arial"/>
                <a:cs typeface="Arial"/>
              </a:rPr>
              <a:t>ν</a:t>
            </a:r>
            <a:endParaRPr lang="el-GR" sz="1200" b="1" spc="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12700" indent="172212" algn="ctr">
              <a:spcBef>
                <a:spcPts val="95"/>
              </a:spcBef>
            </a:pPr>
            <a:r>
              <a:rPr lang="el-GR" sz="1200" b="1" spc="-4" dirty="0" smtClean="0">
                <a:solidFill>
                  <a:srgbClr val="FFFFFF"/>
                </a:solidFill>
                <a:latin typeface="Arial"/>
                <a:cs typeface="Arial"/>
              </a:rPr>
              <a:t>Υπηρεσιών(Εταιρίες αθλητικού  </a:t>
            </a:r>
            <a:r>
              <a:rPr lang="el-GR" sz="1200" b="1" spc="-4" dirty="0" err="1" smtClean="0">
                <a:solidFill>
                  <a:srgbClr val="FFFFFF"/>
                </a:solidFill>
                <a:latin typeface="Arial"/>
                <a:cs typeface="Arial"/>
              </a:rPr>
              <a:t>Μαρκετινγκ</a:t>
            </a:r>
            <a:r>
              <a:rPr lang="el-GR" sz="1200" b="1" spc="-4" dirty="0" smtClean="0">
                <a:solidFill>
                  <a:srgbClr val="FFFFFF"/>
                </a:solidFill>
                <a:latin typeface="Arial"/>
                <a:cs typeface="Arial"/>
              </a:rPr>
              <a:t>, εκπροσώπησης αθλητών)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399147" y="3345513"/>
            <a:ext cx="343306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391400" y="3345513"/>
            <a:ext cx="1069161" cy="1596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lang="el-GR" sz="1200" b="1" spc="4" dirty="0" smtClean="0">
                <a:solidFill>
                  <a:srgbClr val="FFFFFF"/>
                </a:solidFill>
                <a:latin typeface="Arial"/>
                <a:cs typeface="Arial"/>
              </a:rPr>
              <a:t>Ποδοσφαίρου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467600" y="3505200"/>
            <a:ext cx="762000" cy="304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ctr">
              <a:lnSpc>
                <a:spcPts val="1325"/>
              </a:lnSpc>
              <a:spcBef>
                <a:spcPts val="66"/>
              </a:spcBef>
            </a:pPr>
            <a:r>
              <a:rPr sz="1200" b="1" spc="0" smtClean="0">
                <a:solidFill>
                  <a:srgbClr val="FFFFFF"/>
                </a:solidFill>
                <a:latin typeface="Arial"/>
                <a:cs typeface="Arial"/>
              </a:rPr>
              <a:t>(Ο</a:t>
            </a:r>
            <a:r>
              <a:rPr sz="1200" b="1" spc="-4" smtClean="0">
                <a:solidFill>
                  <a:srgbClr val="FFFFFF"/>
                </a:solidFill>
                <a:latin typeface="Arial"/>
                <a:cs typeface="Arial"/>
              </a:rPr>
              <a:t>Π</a:t>
            </a:r>
            <a:r>
              <a:rPr sz="1200" b="1" spc="-39" smtClean="0">
                <a:solidFill>
                  <a:srgbClr val="FFFFFF"/>
                </a:solidFill>
                <a:latin typeface="Arial"/>
                <a:cs typeface="Arial"/>
              </a:rPr>
              <a:t>Α</a:t>
            </a:r>
            <a:r>
              <a:rPr lang="el-GR" sz="1200" b="1" spc="-39" dirty="0" smtClean="0">
                <a:solidFill>
                  <a:srgbClr val="FFFFFF"/>
                </a:solidFill>
                <a:latin typeface="Arial"/>
                <a:cs typeface="Arial"/>
              </a:rPr>
              <a:t>Π)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37606" y="4751022"/>
            <a:ext cx="841220" cy="5069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indent="83820">
              <a:lnSpc>
                <a:spcPts val="1300"/>
              </a:lnSpc>
              <a:spcBef>
                <a:spcPts val="95"/>
              </a:spcBef>
            </a:pPr>
            <a:r>
              <a:rPr sz="1200" b="1" spc="0" dirty="0" smtClean="0">
                <a:solidFill>
                  <a:srgbClr val="FFFFFF"/>
                </a:solidFill>
                <a:latin typeface="Arial"/>
                <a:cs typeface="Arial"/>
              </a:rPr>
              <a:t>Ε</a:t>
            </a:r>
            <a:r>
              <a:rPr sz="1200" b="1" spc="-29" dirty="0" smtClean="0">
                <a:solidFill>
                  <a:srgbClr val="FFFFFF"/>
                </a:solidFill>
                <a:latin typeface="Arial"/>
                <a:cs typeface="Arial"/>
              </a:rPr>
              <a:t>τ</a:t>
            </a:r>
            <a:r>
              <a:rPr sz="1200" b="1" spc="-4" dirty="0" smtClean="0">
                <a:solidFill>
                  <a:srgbClr val="FFFFFF"/>
                </a:solidFill>
                <a:latin typeface="Arial"/>
                <a:cs typeface="Arial"/>
              </a:rPr>
              <a:t>α</a:t>
            </a:r>
            <a:r>
              <a:rPr sz="1200" b="1" spc="0" dirty="0" smtClean="0">
                <a:solidFill>
                  <a:srgbClr val="FFFFFF"/>
                </a:solidFill>
                <a:latin typeface="Arial"/>
                <a:cs typeface="Arial"/>
              </a:rPr>
              <a:t>ιρ</a:t>
            </a:r>
            <a:r>
              <a:rPr sz="1200" b="1" spc="4" dirty="0" smtClean="0">
                <a:solidFill>
                  <a:srgbClr val="FFFFFF"/>
                </a:solidFill>
                <a:latin typeface="Arial"/>
                <a:cs typeface="Arial"/>
              </a:rPr>
              <a:t>ί</a:t>
            </a:r>
            <a:r>
              <a:rPr sz="1200" b="1" spc="-4" dirty="0" smtClean="0">
                <a:solidFill>
                  <a:srgbClr val="FFFFFF"/>
                </a:solidFill>
                <a:latin typeface="Arial"/>
                <a:cs typeface="Arial"/>
              </a:rPr>
              <a:t>ε</a:t>
            </a:r>
            <a:r>
              <a:rPr sz="1200" b="1" spc="0" dirty="0" smtClean="0">
                <a:solidFill>
                  <a:srgbClr val="FFFFFF"/>
                </a:solidFill>
                <a:latin typeface="Arial"/>
                <a:cs typeface="Arial"/>
              </a:rPr>
              <a:t>ς </a:t>
            </a:r>
            <a:r>
              <a:rPr sz="1200" b="1" spc="-4" dirty="0" smtClean="0">
                <a:solidFill>
                  <a:srgbClr val="FFFFFF"/>
                </a:solidFill>
                <a:latin typeface="Arial"/>
                <a:cs typeface="Arial"/>
              </a:rPr>
              <a:t>α</a:t>
            </a:r>
            <a:r>
              <a:rPr sz="1200" b="1" spc="0" dirty="0" smtClean="0">
                <a:solidFill>
                  <a:srgbClr val="FFFFFF"/>
                </a:solidFill>
                <a:latin typeface="Arial"/>
                <a:cs typeface="Arial"/>
              </a:rPr>
              <a:t>θλητι</a:t>
            </a:r>
            <a:r>
              <a:rPr sz="1200" b="1" spc="-29" dirty="0" smtClean="0">
                <a:solidFill>
                  <a:srgbClr val="FFFFFF"/>
                </a:solidFill>
                <a:latin typeface="Arial"/>
                <a:cs typeface="Arial"/>
              </a:rPr>
              <a:t>κ</a:t>
            </a:r>
            <a:r>
              <a:rPr sz="1200" b="1" spc="14" dirty="0" smtClean="0">
                <a:solidFill>
                  <a:srgbClr val="FFFFFF"/>
                </a:solidFill>
                <a:latin typeface="Arial"/>
                <a:cs typeface="Arial"/>
              </a:rPr>
              <a:t>ώ</a:t>
            </a:r>
            <a:r>
              <a:rPr sz="1200" b="1" spc="0" dirty="0" smtClean="0">
                <a:solidFill>
                  <a:srgbClr val="FFFFFF"/>
                </a:solidFill>
                <a:latin typeface="Arial"/>
                <a:cs typeface="Arial"/>
              </a:rPr>
              <a:t>ν </a:t>
            </a:r>
            <a:r>
              <a:rPr sz="1200" b="1" spc="4" dirty="0" smtClean="0">
                <a:solidFill>
                  <a:srgbClr val="FFFFFF"/>
                </a:solidFill>
                <a:latin typeface="Arial"/>
                <a:cs typeface="Arial"/>
              </a:rPr>
              <a:t>π</a:t>
            </a:r>
            <a:r>
              <a:rPr sz="1200" b="1" spc="0" dirty="0" smtClean="0">
                <a:solidFill>
                  <a:srgbClr val="FFFFFF"/>
                </a:solidFill>
                <a:latin typeface="Arial"/>
                <a:cs typeface="Arial"/>
              </a:rPr>
              <a:t>ροϊό</a:t>
            </a:r>
            <a:r>
              <a:rPr sz="1200" b="1" spc="-19" dirty="0" smtClean="0">
                <a:solidFill>
                  <a:srgbClr val="FFFFFF"/>
                </a:solidFill>
                <a:latin typeface="Arial"/>
                <a:cs typeface="Arial"/>
              </a:rPr>
              <a:t>ν</a:t>
            </a:r>
            <a:r>
              <a:rPr sz="1200" b="1" spc="-29" dirty="0" smtClean="0">
                <a:solidFill>
                  <a:srgbClr val="FFFFFF"/>
                </a:solidFill>
                <a:latin typeface="Arial"/>
                <a:cs typeface="Arial"/>
              </a:rPr>
              <a:t>τ</a:t>
            </a:r>
            <a:r>
              <a:rPr sz="1200" b="1" spc="14" dirty="0" smtClean="0">
                <a:solidFill>
                  <a:srgbClr val="FFFFFF"/>
                </a:solidFill>
                <a:latin typeface="Arial"/>
                <a:cs typeface="Arial"/>
              </a:rPr>
              <a:t>ω</a:t>
            </a:r>
            <a:r>
              <a:rPr sz="1200" b="1" spc="0" dirty="0" smtClean="0">
                <a:solidFill>
                  <a:srgbClr val="FFFFFF"/>
                </a:solidFill>
                <a:latin typeface="Arial"/>
                <a:cs typeface="Arial"/>
              </a:rPr>
              <a:t>ν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93292" y="1597660"/>
            <a:ext cx="996696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0" y="6400799"/>
            <a:ext cx="12192000" cy="457200"/>
          </a:xfrm>
          <a:custGeom>
            <a:avLst/>
            <a:gdLst/>
            <a:ahLst/>
            <a:cxnLst/>
            <a:rect l="l" t="t" r="r" b="b"/>
            <a:pathLst>
              <a:path w="12192000" h="457199">
                <a:moveTo>
                  <a:pt x="12192000" y="0"/>
                </a:moveTo>
                <a:lnTo>
                  <a:pt x="0" y="0"/>
                </a:lnTo>
                <a:lnTo>
                  <a:pt x="0" y="457198"/>
                </a:lnTo>
                <a:lnTo>
                  <a:pt x="12192000" y="457198"/>
                </a:lnTo>
                <a:lnTo>
                  <a:pt x="12192000" y="0"/>
                </a:lnTo>
                <a:close/>
              </a:path>
            </a:pathLst>
          </a:custGeom>
          <a:solidFill>
            <a:srgbClr val="90306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6333744"/>
            <a:ext cx="12192000" cy="67056"/>
          </a:xfrm>
          <a:custGeom>
            <a:avLst/>
            <a:gdLst/>
            <a:ahLst/>
            <a:cxnLst/>
            <a:rect l="l" t="t" r="r" b="b"/>
            <a:pathLst>
              <a:path w="12192000" h="67055">
                <a:moveTo>
                  <a:pt x="0" y="67055"/>
                </a:moveTo>
                <a:lnTo>
                  <a:pt x="12192000" y="67055"/>
                </a:lnTo>
                <a:lnTo>
                  <a:pt x="12192000" y="0"/>
                </a:lnTo>
                <a:lnTo>
                  <a:pt x="0" y="0"/>
                </a:lnTo>
                <a:lnTo>
                  <a:pt x="0" y="67055"/>
                </a:lnTo>
                <a:close/>
              </a:path>
            </a:pathLst>
          </a:custGeom>
          <a:solidFill>
            <a:srgbClr val="7A7A7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93292" y="1737360"/>
            <a:ext cx="9966960" cy="0"/>
          </a:xfrm>
          <a:custGeom>
            <a:avLst/>
            <a:gdLst/>
            <a:ahLst/>
            <a:cxnLst/>
            <a:rect l="l" t="t" r="r" b="b"/>
            <a:pathLst>
              <a:path w="9966960">
                <a:moveTo>
                  <a:pt x="0" y="0"/>
                </a:moveTo>
                <a:lnTo>
                  <a:pt x="9966960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301623" y="885571"/>
            <a:ext cx="9442348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65"/>
              </a:lnSpc>
              <a:spcBef>
                <a:spcPts val="188"/>
              </a:spcBef>
            </a:pPr>
            <a:r>
              <a:rPr sz="5400" b="1" spc="0" baseline="3034" dirty="0" smtClean="0">
                <a:latin typeface="Calibri"/>
                <a:cs typeface="Calibri"/>
              </a:rPr>
              <a:t>Δομή</a:t>
            </a:r>
            <a:r>
              <a:rPr sz="5400" b="1" spc="-9" baseline="3034" dirty="0" smtClean="0">
                <a:latin typeface="Calibri"/>
                <a:cs typeface="Calibri"/>
              </a:rPr>
              <a:t> </a:t>
            </a:r>
            <a:r>
              <a:rPr sz="5400" b="1" spc="-104" baseline="3034" dirty="0" smtClean="0">
                <a:latin typeface="Calibri"/>
                <a:cs typeface="Calibri"/>
              </a:rPr>
              <a:t>κ</a:t>
            </a:r>
            <a:r>
              <a:rPr sz="5400" b="1" spc="0" baseline="3034" dirty="0" smtClean="0">
                <a:latin typeface="Calibri"/>
                <a:cs typeface="Calibri"/>
              </a:rPr>
              <a:t>αι</a:t>
            </a:r>
            <a:r>
              <a:rPr sz="5400" b="1" spc="-9" baseline="3034" dirty="0" smtClean="0">
                <a:latin typeface="Calibri"/>
                <a:cs typeface="Calibri"/>
              </a:rPr>
              <a:t> </a:t>
            </a:r>
            <a:r>
              <a:rPr sz="5400" b="1" spc="29" baseline="3034" dirty="0" smtClean="0">
                <a:latin typeface="Calibri"/>
                <a:cs typeface="Calibri"/>
              </a:rPr>
              <a:t>σ</a:t>
            </a:r>
            <a:r>
              <a:rPr sz="5400" b="1" spc="-29" baseline="3034" dirty="0" smtClean="0">
                <a:latin typeface="Calibri"/>
                <a:cs typeface="Calibri"/>
              </a:rPr>
              <a:t>χ</a:t>
            </a:r>
            <a:r>
              <a:rPr sz="5400" b="1" spc="-54" baseline="3034" dirty="0" smtClean="0">
                <a:latin typeface="Calibri"/>
                <a:cs typeface="Calibri"/>
              </a:rPr>
              <a:t>ε</a:t>
            </a:r>
            <a:r>
              <a:rPr sz="5400" b="1" spc="0" baseline="3034" dirty="0" smtClean="0">
                <a:latin typeface="Calibri"/>
                <a:cs typeface="Calibri"/>
              </a:rPr>
              <a:t>δι</a:t>
            </a:r>
            <a:r>
              <a:rPr sz="5400" b="1" spc="-25" baseline="3034" dirty="0" smtClean="0">
                <a:latin typeface="Calibri"/>
                <a:cs typeface="Calibri"/>
              </a:rPr>
              <a:t>α</a:t>
            </a:r>
            <a:r>
              <a:rPr sz="5400" b="1" spc="0" baseline="3034" dirty="0" smtClean="0">
                <a:latin typeface="Calibri"/>
                <a:cs typeface="Calibri"/>
              </a:rPr>
              <a:t>σ</a:t>
            </a:r>
            <a:r>
              <a:rPr sz="5400" b="1" spc="-25" baseline="3034" dirty="0" smtClean="0">
                <a:latin typeface="Calibri"/>
                <a:cs typeface="Calibri"/>
              </a:rPr>
              <a:t>μ</a:t>
            </a:r>
            <a:r>
              <a:rPr sz="5400" b="1" spc="0" baseline="3034" dirty="0" smtClean="0">
                <a:latin typeface="Calibri"/>
                <a:cs typeface="Calibri"/>
              </a:rPr>
              <a:t>ός </a:t>
            </a:r>
            <a:r>
              <a:rPr sz="5400" b="1" spc="-25" baseline="3034" dirty="0" smtClean="0">
                <a:latin typeface="Calibri"/>
                <a:cs typeface="Calibri"/>
              </a:rPr>
              <a:t>τ</a:t>
            </a:r>
            <a:r>
              <a:rPr sz="5400" b="1" spc="0" baseline="3034" dirty="0" smtClean="0">
                <a:latin typeface="Calibri"/>
                <a:cs typeface="Calibri"/>
              </a:rPr>
              <a:t>ου α</a:t>
            </a:r>
            <a:r>
              <a:rPr sz="5400" b="1" spc="-54" baseline="3034" dirty="0" smtClean="0">
                <a:latin typeface="Calibri"/>
                <a:cs typeface="Calibri"/>
              </a:rPr>
              <a:t>θ</a:t>
            </a:r>
            <a:r>
              <a:rPr sz="5400" b="1" spc="0" baseline="3034" dirty="0" smtClean="0">
                <a:latin typeface="Calibri"/>
                <a:cs typeface="Calibri"/>
              </a:rPr>
              <a:t>λ</a:t>
            </a:r>
            <a:r>
              <a:rPr sz="5400" b="1" spc="-34" baseline="3034" dirty="0" smtClean="0">
                <a:latin typeface="Calibri"/>
                <a:cs typeface="Calibri"/>
              </a:rPr>
              <a:t>η</a:t>
            </a:r>
            <a:r>
              <a:rPr sz="5400" b="1" spc="0" baseline="3034" dirty="0" smtClean="0">
                <a:latin typeface="Calibri"/>
                <a:cs typeface="Calibri"/>
              </a:rPr>
              <a:t>τι</a:t>
            </a:r>
            <a:r>
              <a:rPr sz="5400" b="1" spc="-94" baseline="3034" dirty="0" smtClean="0">
                <a:latin typeface="Calibri"/>
                <a:cs typeface="Calibri"/>
              </a:rPr>
              <a:t>κ</a:t>
            </a:r>
            <a:r>
              <a:rPr sz="5400" b="1" spc="0" baseline="3034" dirty="0" smtClean="0">
                <a:latin typeface="Calibri"/>
                <a:cs typeface="Calibri"/>
              </a:rPr>
              <a:t>ού </a:t>
            </a:r>
            <a:r>
              <a:rPr sz="5400" b="1" spc="-9" baseline="3034" dirty="0" smtClean="0">
                <a:latin typeface="Calibri"/>
                <a:cs typeface="Calibri"/>
              </a:rPr>
              <a:t>ο</a:t>
            </a:r>
            <a:r>
              <a:rPr sz="5400" b="1" spc="-34" baseline="3034" dirty="0" smtClean="0">
                <a:latin typeface="Calibri"/>
                <a:cs typeface="Calibri"/>
              </a:rPr>
              <a:t>ρ</a:t>
            </a:r>
            <a:r>
              <a:rPr sz="5400" b="1" spc="0" baseline="3034" dirty="0" smtClean="0">
                <a:latin typeface="Calibri"/>
                <a:cs typeface="Calibri"/>
              </a:rPr>
              <a:t>γανισ</a:t>
            </a:r>
            <a:r>
              <a:rPr sz="5400" b="1" spc="-29" baseline="3034" dirty="0" smtClean="0">
                <a:latin typeface="Calibri"/>
                <a:cs typeface="Calibri"/>
              </a:rPr>
              <a:t>μ</a:t>
            </a:r>
            <a:r>
              <a:rPr sz="5400" b="1" spc="0" baseline="3034" dirty="0" smtClean="0">
                <a:latin typeface="Calibri"/>
                <a:cs typeface="Calibri"/>
              </a:rPr>
              <a:t>ού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01622" y="2318790"/>
            <a:ext cx="10280777" cy="20246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475"/>
              </a:lnSpc>
              <a:spcBef>
                <a:spcPts val="123"/>
              </a:spcBef>
            </a:pPr>
            <a:r>
              <a:rPr sz="3600" b="1" spc="0" baseline="2275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Ο</a:t>
            </a:r>
            <a:r>
              <a:rPr sz="3600" b="1" spc="-29" baseline="2275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ρ</a:t>
            </a:r>
            <a:r>
              <a:rPr sz="3600" b="1" spc="0" baseline="2275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γ</a:t>
            </a:r>
            <a:r>
              <a:rPr sz="3600" b="1" spc="-9" baseline="2275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α</a:t>
            </a:r>
            <a:r>
              <a:rPr sz="3600" b="1" spc="-14" baseline="2275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ν</a:t>
            </a:r>
            <a:r>
              <a:rPr sz="3600" b="1" spc="0" baseline="2275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ωτική δ</a:t>
            </a:r>
            <a:r>
              <a:rPr sz="3600" b="1" spc="4" baseline="2275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ο</a:t>
            </a:r>
            <a:r>
              <a:rPr sz="3600" b="1" spc="0" baseline="2275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μή</a:t>
            </a:r>
            <a:r>
              <a:rPr sz="3600" b="1" spc="-29" baseline="2275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sz="3600" spc="0" baseline="2275" dirty="0" smtClean="0">
                <a:latin typeface="Calibri"/>
                <a:cs typeface="Calibri"/>
              </a:rPr>
              <a:t>ε</a:t>
            </a:r>
            <a:r>
              <a:rPr sz="3600" spc="-39" baseline="2275" dirty="0" smtClean="0">
                <a:latin typeface="Calibri"/>
                <a:cs typeface="Calibri"/>
              </a:rPr>
              <a:t>ί</a:t>
            </a:r>
            <a:r>
              <a:rPr sz="3600" spc="0" baseline="2275" dirty="0" smtClean="0">
                <a:latin typeface="Calibri"/>
                <a:cs typeface="Calibri"/>
              </a:rPr>
              <a:t>ναι </a:t>
            </a:r>
            <a:r>
              <a:rPr sz="3600" spc="-34" baseline="2275" dirty="0" smtClean="0">
                <a:latin typeface="Calibri"/>
                <a:cs typeface="Calibri"/>
              </a:rPr>
              <a:t>τ</a:t>
            </a:r>
            <a:r>
              <a:rPr sz="3600" spc="0" baseline="2275" dirty="0" smtClean="0">
                <a:latin typeface="Calibri"/>
                <a:cs typeface="Calibri"/>
              </a:rPr>
              <a:t>ο</a:t>
            </a:r>
            <a:r>
              <a:rPr sz="3600" spc="-9" baseline="2275" dirty="0" smtClean="0">
                <a:latin typeface="Calibri"/>
                <a:cs typeface="Calibri"/>
              </a:rPr>
              <a:t> </a:t>
            </a:r>
            <a:r>
              <a:rPr sz="3600" spc="0" baseline="2275" dirty="0" smtClean="0">
                <a:latin typeface="Calibri"/>
                <a:cs typeface="Calibri"/>
              </a:rPr>
              <a:t>σ</a:t>
            </a:r>
            <a:r>
              <a:rPr sz="3600" spc="-9" baseline="2275" dirty="0" smtClean="0">
                <a:latin typeface="Calibri"/>
                <a:cs typeface="Calibri"/>
              </a:rPr>
              <a:t>ύ</a:t>
            </a:r>
            <a:r>
              <a:rPr sz="3600" spc="14" baseline="2275" dirty="0" smtClean="0">
                <a:latin typeface="Calibri"/>
                <a:cs typeface="Calibri"/>
              </a:rPr>
              <a:t>σ</a:t>
            </a:r>
            <a:r>
              <a:rPr sz="3600" spc="0" baseline="2275" dirty="0" smtClean="0">
                <a:latin typeface="Calibri"/>
                <a:cs typeface="Calibri"/>
              </a:rPr>
              <a:t>τ</a:t>
            </a:r>
            <a:r>
              <a:rPr sz="3600" spc="-9" baseline="2275" dirty="0" smtClean="0">
                <a:latin typeface="Calibri"/>
                <a:cs typeface="Calibri"/>
              </a:rPr>
              <a:t>η</a:t>
            </a:r>
            <a:r>
              <a:rPr sz="3600" spc="-14" baseline="2275" dirty="0" smtClean="0">
                <a:latin typeface="Calibri"/>
                <a:cs typeface="Calibri"/>
              </a:rPr>
              <a:t>μ</a:t>
            </a:r>
            <a:r>
              <a:rPr sz="3600" spc="0" baseline="2275" dirty="0" smtClean="0">
                <a:latin typeface="Calibri"/>
                <a:cs typeface="Calibri"/>
              </a:rPr>
              <a:t>α</a:t>
            </a:r>
            <a:r>
              <a:rPr sz="3600" spc="14" baseline="2275" dirty="0" smtClean="0">
                <a:latin typeface="Calibri"/>
                <a:cs typeface="Calibri"/>
              </a:rPr>
              <a:t> </a:t>
            </a:r>
            <a:r>
              <a:rPr sz="3600" b="1" spc="-69" baseline="2275" dirty="0" smtClean="0">
                <a:solidFill>
                  <a:srgbClr val="FFFF00"/>
                </a:solidFill>
                <a:latin typeface="Calibri"/>
                <a:cs typeface="Calibri"/>
              </a:rPr>
              <a:t>κ</a:t>
            </a:r>
            <a:r>
              <a:rPr sz="3600" b="1" spc="0" baseline="2275" dirty="0" smtClean="0">
                <a:solidFill>
                  <a:srgbClr val="FFFF00"/>
                </a:solidFill>
                <a:latin typeface="Calibri"/>
                <a:cs typeface="Calibri"/>
              </a:rPr>
              <a:t>α</a:t>
            </a:r>
            <a:r>
              <a:rPr sz="3600" b="1" spc="-25" baseline="2275" dirty="0" smtClean="0">
                <a:solidFill>
                  <a:srgbClr val="FFFF00"/>
                </a:solidFill>
                <a:latin typeface="Calibri"/>
                <a:cs typeface="Calibri"/>
              </a:rPr>
              <a:t>τ</a:t>
            </a:r>
            <a:r>
              <a:rPr sz="3600" b="1" spc="-19" baseline="2275" dirty="0" smtClean="0">
                <a:solidFill>
                  <a:srgbClr val="FFFF00"/>
                </a:solidFill>
                <a:latin typeface="Calibri"/>
                <a:cs typeface="Calibri"/>
              </a:rPr>
              <a:t>α</a:t>
            </a:r>
            <a:r>
              <a:rPr sz="3600" b="1" spc="-25" baseline="2275" dirty="0" smtClean="0">
                <a:solidFill>
                  <a:srgbClr val="FFFF00"/>
                </a:solidFill>
                <a:latin typeface="Calibri"/>
                <a:cs typeface="Calibri"/>
              </a:rPr>
              <a:t>γ</a:t>
            </a:r>
            <a:r>
              <a:rPr sz="3600" b="1" spc="0" baseline="2275" dirty="0" smtClean="0">
                <a:solidFill>
                  <a:srgbClr val="FFFF00"/>
                </a:solidFill>
                <a:latin typeface="Calibri"/>
                <a:cs typeface="Calibri"/>
              </a:rPr>
              <a:t>ρα</a:t>
            </a:r>
            <a:r>
              <a:rPr sz="3600" b="1" spc="-9" baseline="2275" dirty="0" smtClean="0">
                <a:solidFill>
                  <a:srgbClr val="FFFF00"/>
                </a:solidFill>
                <a:latin typeface="Calibri"/>
                <a:cs typeface="Calibri"/>
              </a:rPr>
              <a:t>φ</a:t>
            </a:r>
            <a:r>
              <a:rPr sz="3600" b="1" spc="0" baseline="2275" dirty="0" smtClean="0">
                <a:solidFill>
                  <a:srgbClr val="FFFF00"/>
                </a:solidFill>
                <a:latin typeface="Calibri"/>
                <a:cs typeface="Calibri"/>
              </a:rPr>
              <a:t>ής</a:t>
            </a:r>
            <a:r>
              <a:rPr sz="3600" b="1" spc="19" baseline="2275" dirty="0" smtClean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3600" b="1" spc="-14" baseline="2275" dirty="0" smtClean="0">
                <a:solidFill>
                  <a:srgbClr val="FFFF00"/>
                </a:solidFill>
                <a:latin typeface="Calibri"/>
                <a:cs typeface="Calibri"/>
              </a:rPr>
              <a:t>τω</a:t>
            </a:r>
            <a:r>
              <a:rPr sz="3600" b="1" spc="0" baseline="2275" dirty="0" smtClean="0">
                <a:solidFill>
                  <a:srgbClr val="FFFF00"/>
                </a:solidFill>
                <a:latin typeface="Calibri"/>
                <a:cs typeface="Calibri"/>
              </a:rPr>
              <a:t>ν </a:t>
            </a:r>
            <a:r>
              <a:rPr sz="3600" b="1" spc="-4" baseline="2275" dirty="0" smtClean="0">
                <a:solidFill>
                  <a:srgbClr val="FFFF00"/>
                </a:solidFill>
                <a:latin typeface="Calibri"/>
                <a:cs typeface="Calibri"/>
              </a:rPr>
              <a:t>θ</a:t>
            </a:r>
            <a:r>
              <a:rPr sz="3600" b="1" spc="-39" baseline="2275" dirty="0" smtClean="0">
                <a:solidFill>
                  <a:srgbClr val="FFFF00"/>
                </a:solidFill>
                <a:latin typeface="Calibri"/>
                <a:cs typeface="Calibri"/>
              </a:rPr>
              <a:t>έ</a:t>
            </a:r>
            <a:r>
              <a:rPr sz="3600" b="1" spc="0" baseline="2275" dirty="0" smtClean="0">
                <a:solidFill>
                  <a:srgbClr val="FFFF00"/>
                </a:solidFill>
                <a:latin typeface="Calibri"/>
                <a:cs typeface="Calibri"/>
              </a:rPr>
              <a:t>σ</a:t>
            </a:r>
            <a:r>
              <a:rPr sz="3600" b="1" spc="-9" baseline="2275" dirty="0" smtClean="0">
                <a:solidFill>
                  <a:srgbClr val="FFFF00"/>
                </a:solidFill>
                <a:latin typeface="Calibri"/>
                <a:cs typeface="Calibri"/>
              </a:rPr>
              <a:t>ε</a:t>
            </a:r>
            <a:r>
              <a:rPr sz="3600" b="1" spc="-14" baseline="2275" dirty="0" smtClean="0">
                <a:solidFill>
                  <a:srgbClr val="FFFF00"/>
                </a:solidFill>
                <a:latin typeface="Calibri"/>
                <a:cs typeface="Calibri"/>
              </a:rPr>
              <a:t>ω</a:t>
            </a:r>
            <a:r>
              <a:rPr sz="3600" b="1" spc="0" baseline="2275" dirty="0" smtClean="0">
                <a:solidFill>
                  <a:srgbClr val="FFFF00"/>
                </a:solidFill>
                <a:latin typeface="Calibri"/>
                <a:cs typeface="Calibri"/>
              </a:rPr>
              <a:t>ν</a:t>
            </a:r>
            <a:endParaRPr sz="2400" b="1">
              <a:solidFill>
                <a:srgbClr val="FFFF00"/>
              </a:solidFill>
              <a:latin typeface="Calibri"/>
              <a:cs typeface="Calibri"/>
            </a:endParaRPr>
          </a:p>
          <a:p>
            <a:pPr marL="12700" marR="55810">
              <a:lnSpc>
                <a:spcPts val="2235"/>
              </a:lnSpc>
            </a:pPr>
            <a:r>
              <a:rPr sz="3600" b="1" spc="0" baseline="1137" dirty="0" smtClean="0">
                <a:solidFill>
                  <a:srgbClr val="FFFF00"/>
                </a:solidFill>
                <a:latin typeface="Calibri"/>
                <a:cs typeface="Calibri"/>
              </a:rPr>
              <a:t>σ</a:t>
            </a:r>
            <a:r>
              <a:rPr sz="3600" b="1" spc="-19" baseline="1137" dirty="0" smtClean="0">
                <a:solidFill>
                  <a:srgbClr val="FFFF00"/>
                </a:solidFill>
                <a:latin typeface="Calibri"/>
                <a:cs typeface="Calibri"/>
              </a:rPr>
              <a:t>χ</a:t>
            </a:r>
            <a:r>
              <a:rPr sz="3600" b="1" spc="-39" baseline="1137" dirty="0" smtClean="0">
                <a:solidFill>
                  <a:srgbClr val="FFFF00"/>
                </a:solidFill>
                <a:latin typeface="Calibri"/>
                <a:cs typeface="Calibri"/>
              </a:rPr>
              <a:t>έ</a:t>
            </a:r>
            <a:r>
              <a:rPr sz="3600" b="1" spc="0" baseline="1137" dirty="0" smtClean="0">
                <a:solidFill>
                  <a:srgbClr val="FFFF00"/>
                </a:solidFill>
                <a:latin typeface="Calibri"/>
                <a:cs typeface="Calibri"/>
              </a:rPr>
              <a:t>σ</a:t>
            </a:r>
            <a:r>
              <a:rPr sz="3600" b="1" spc="-4" baseline="1137" dirty="0" smtClean="0">
                <a:solidFill>
                  <a:srgbClr val="FFFF00"/>
                </a:solidFill>
                <a:latin typeface="Calibri"/>
                <a:cs typeface="Calibri"/>
              </a:rPr>
              <a:t>ε</a:t>
            </a:r>
            <a:r>
              <a:rPr sz="3600" b="1" spc="-14" baseline="1137" dirty="0" smtClean="0">
                <a:solidFill>
                  <a:srgbClr val="FFFF00"/>
                </a:solidFill>
                <a:latin typeface="Calibri"/>
                <a:cs typeface="Calibri"/>
              </a:rPr>
              <a:t>ω</a:t>
            </a:r>
            <a:r>
              <a:rPr sz="3600" b="1" spc="0" baseline="1137" dirty="0" smtClean="0">
                <a:solidFill>
                  <a:srgbClr val="FFFF00"/>
                </a:solidFill>
                <a:latin typeface="Calibri"/>
                <a:cs typeface="Calibri"/>
              </a:rPr>
              <a:t>ν</a:t>
            </a:r>
            <a:r>
              <a:rPr sz="3600" b="1" spc="9" baseline="1137" dirty="0" smtClean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3600" b="1" spc="0" baseline="1137" dirty="0" smtClean="0">
                <a:solidFill>
                  <a:srgbClr val="FFFF00"/>
                </a:solidFill>
                <a:latin typeface="Calibri"/>
                <a:cs typeface="Calibri"/>
              </a:rPr>
              <a:t>που</a:t>
            </a:r>
            <a:r>
              <a:rPr sz="3600" b="1" spc="-19" baseline="1137" dirty="0" smtClean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3600" b="1" spc="0" baseline="1137" dirty="0" smtClean="0">
                <a:solidFill>
                  <a:srgbClr val="FFFF00"/>
                </a:solidFill>
                <a:latin typeface="Calibri"/>
                <a:cs typeface="Calibri"/>
              </a:rPr>
              <a:t>τις </a:t>
            </a:r>
            <a:r>
              <a:rPr sz="3600" b="1" spc="4" baseline="1137" dirty="0" smtClean="0">
                <a:solidFill>
                  <a:srgbClr val="FFFF00"/>
                </a:solidFill>
                <a:latin typeface="Calibri"/>
                <a:cs typeface="Calibri"/>
              </a:rPr>
              <a:t>δ</a:t>
            </a:r>
            <a:r>
              <a:rPr sz="3600" b="1" spc="0" baseline="1137" dirty="0" smtClean="0">
                <a:solidFill>
                  <a:srgbClr val="FFFF00"/>
                </a:solidFill>
                <a:latin typeface="Calibri"/>
                <a:cs typeface="Calibri"/>
              </a:rPr>
              <a:t>ιέπουν</a:t>
            </a:r>
            <a:r>
              <a:rPr sz="3600" spc="0" baseline="1137" dirty="0" smtClean="0">
                <a:latin typeface="Calibri"/>
                <a:cs typeface="Calibri"/>
              </a:rPr>
              <a:t>.</a:t>
            </a:r>
            <a:r>
              <a:rPr sz="3600" spc="-19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Περ</a:t>
            </a:r>
            <a:r>
              <a:rPr sz="3600" spc="14" baseline="1137" dirty="0" smtClean="0">
                <a:latin typeface="Calibri"/>
                <a:cs typeface="Calibri"/>
              </a:rPr>
              <a:t>ι</a:t>
            </a:r>
            <a:r>
              <a:rPr sz="3600" spc="-29" baseline="1137" dirty="0" smtClean="0">
                <a:latin typeface="Calibri"/>
                <a:cs typeface="Calibri"/>
              </a:rPr>
              <a:t>λ</a:t>
            </a:r>
            <a:r>
              <a:rPr sz="3600" spc="0" baseline="1137" dirty="0" smtClean="0">
                <a:latin typeface="Calibri"/>
                <a:cs typeface="Calibri"/>
              </a:rPr>
              <a:t>αμ</a:t>
            </a:r>
            <a:r>
              <a:rPr sz="3600" spc="-4" baseline="1137" dirty="0" smtClean="0">
                <a:latin typeface="Calibri"/>
                <a:cs typeface="Calibri"/>
              </a:rPr>
              <a:t>β</a:t>
            </a:r>
            <a:r>
              <a:rPr sz="3600" spc="0" baseline="1137" dirty="0" smtClean="0">
                <a:latin typeface="Calibri"/>
                <a:cs typeface="Calibri"/>
              </a:rPr>
              <a:t>άνει:</a:t>
            </a:r>
            <a:endParaRPr sz="2400">
              <a:latin typeface="Calibri"/>
              <a:cs typeface="Calibri"/>
            </a:endParaRPr>
          </a:p>
          <a:p>
            <a:pPr marL="469900" marR="55810">
              <a:lnSpc>
                <a:spcPts val="2305"/>
              </a:lnSpc>
              <a:spcBef>
                <a:spcPts val="3"/>
              </a:spcBef>
            </a:pPr>
            <a:r>
              <a:rPr sz="3600" spc="0" baseline="1074" smtClean="0">
                <a:latin typeface="MS UI Gothic"/>
                <a:cs typeface="MS UI Gothic"/>
              </a:rPr>
              <a:t>✓</a:t>
            </a:r>
            <a:r>
              <a:rPr sz="3600" spc="0" baseline="1137" smtClean="0">
                <a:latin typeface="Calibri"/>
                <a:cs typeface="Calibri"/>
              </a:rPr>
              <a:t>τ</a:t>
            </a:r>
            <a:r>
              <a:rPr sz="3600" spc="-59" baseline="1137" smtClean="0">
                <a:latin typeface="Calibri"/>
                <a:cs typeface="Calibri"/>
              </a:rPr>
              <a:t>η</a:t>
            </a:r>
            <a:r>
              <a:rPr sz="3600" spc="0" baseline="1137" smtClean="0">
                <a:latin typeface="Calibri"/>
                <a:cs typeface="Calibri"/>
              </a:rPr>
              <a:t>ν</a:t>
            </a:r>
            <a:r>
              <a:rPr sz="3600" spc="-9" baseline="1137" smtClean="0">
                <a:latin typeface="Calibri"/>
                <a:cs typeface="Calibri"/>
              </a:rPr>
              <a:t> </a:t>
            </a:r>
            <a:r>
              <a:rPr sz="3600" spc="-14" baseline="1137" dirty="0" smtClean="0">
                <a:latin typeface="Calibri"/>
                <a:cs typeface="Calibri"/>
              </a:rPr>
              <a:t>τ</a:t>
            </a:r>
            <a:r>
              <a:rPr sz="3600" spc="0" baseline="1137" dirty="0" smtClean="0">
                <a:latin typeface="Calibri"/>
                <a:cs typeface="Calibri"/>
              </a:rPr>
              <a:t>α</a:t>
            </a:r>
            <a:r>
              <a:rPr sz="3600" spc="-29" baseline="1137" dirty="0" smtClean="0">
                <a:latin typeface="Calibri"/>
                <a:cs typeface="Calibri"/>
              </a:rPr>
              <a:t>ξ</a:t>
            </a:r>
            <a:r>
              <a:rPr sz="3600" spc="-34" baseline="1137" dirty="0" smtClean="0">
                <a:latin typeface="Calibri"/>
                <a:cs typeface="Calibri"/>
              </a:rPr>
              <a:t>ι</a:t>
            </a:r>
            <a:r>
              <a:rPr sz="3600" spc="0" baseline="1137" dirty="0" smtClean="0">
                <a:latin typeface="Calibri"/>
                <a:cs typeface="Calibri"/>
              </a:rPr>
              <a:t>νόμ</a:t>
            </a:r>
            <a:r>
              <a:rPr sz="3600" spc="-4" baseline="1137" dirty="0" smtClean="0">
                <a:latin typeface="Calibri"/>
                <a:cs typeface="Calibri"/>
              </a:rPr>
              <a:t>η</a:t>
            </a:r>
            <a:r>
              <a:rPr sz="3600" spc="0" baseline="1137" dirty="0" smtClean="0">
                <a:latin typeface="Calibri"/>
                <a:cs typeface="Calibri"/>
              </a:rPr>
              <a:t>ση</a:t>
            </a:r>
            <a:r>
              <a:rPr sz="3600" spc="9" baseline="1137" dirty="0" smtClean="0">
                <a:latin typeface="Calibri"/>
                <a:cs typeface="Calibri"/>
              </a:rPr>
              <a:t> </a:t>
            </a:r>
            <a:r>
              <a:rPr sz="3600" spc="-14" baseline="1137" dirty="0" smtClean="0">
                <a:latin typeface="Calibri"/>
                <a:cs typeface="Calibri"/>
              </a:rPr>
              <a:t>τω</a:t>
            </a:r>
            <a:r>
              <a:rPr sz="3600" spc="0" baseline="1137" dirty="0" smtClean="0">
                <a:latin typeface="Calibri"/>
                <a:cs typeface="Calibri"/>
              </a:rPr>
              <a:t>ν αν</a:t>
            </a:r>
            <a:r>
              <a:rPr sz="3600" spc="-19" baseline="1137" dirty="0" smtClean="0">
                <a:latin typeface="Calibri"/>
                <a:cs typeface="Calibri"/>
              </a:rPr>
              <a:t>θ</a:t>
            </a:r>
            <a:r>
              <a:rPr sz="3600" spc="0" baseline="1137" dirty="0" smtClean="0">
                <a:latin typeface="Calibri"/>
                <a:cs typeface="Calibri"/>
              </a:rPr>
              <a:t>ρώ</a:t>
            </a:r>
            <a:r>
              <a:rPr sz="3600" spc="-19" baseline="1137" dirty="0" smtClean="0">
                <a:latin typeface="Calibri"/>
                <a:cs typeface="Calibri"/>
              </a:rPr>
              <a:t>π</a:t>
            </a:r>
            <a:r>
              <a:rPr sz="3600" spc="-14" baseline="1137" dirty="0" smtClean="0">
                <a:latin typeface="Calibri"/>
                <a:cs typeface="Calibri"/>
              </a:rPr>
              <a:t>ω</a:t>
            </a:r>
            <a:r>
              <a:rPr sz="3600" spc="0" baseline="1137" dirty="0" smtClean="0">
                <a:latin typeface="Calibri"/>
                <a:cs typeface="Calibri"/>
              </a:rPr>
              <a:t>ν</a:t>
            </a:r>
            <a:r>
              <a:rPr sz="3600" spc="9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σε</a:t>
            </a:r>
            <a:r>
              <a:rPr sz="3600" spc="-4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τμ</a:t>
            </a:r>
            <a:r>
              <a:rPr sz="3600" spc="-9" baseline="1137" dirty="0" smtClean="0">
                <a:latin typeface="Calibri"/>
                <a:cs typeface="Calibri"/>
              </a:rPr>
              <a:t>ήμ</a:t>
            </a:r>
            <a:r>
              <a:rPr sz="3600" spc="0" baseline="1137" dirty="0" smtClean="0">
                <a:latin typeface="Calibri"/>
                <a:cs typeface="Calibri"/>
              </a:rPr>
              <a:t>α</a:t>
            </a:r>
            <a:r>
              <a:rPr sz="3600" spc="-19" baseline="1137" dirty="0" smtClean="0">
                <a:latin typeface="Calibri"/>
                <a:cs typeface="Calibri"/>
              </a:rPr>
              <a:t>τ</a:t>
            </a:r>
            <a:r>
              <a:rPr sz="3600" spc="0" baseline="1137" dirty="0" smtClean="0">
                <a:latin typeface="Calibri"/>
                <a:cs typeface="Calibri"/>
              </a:rPr>
              <a:t>α</a:t>
            </a:r>
            <a:endParaRPr sz="2400">
              <a:latin typeface="Calibri"/>
              <a:cs typeface="Calibri"/>
            </a:endParaRPr>
          </a:p>
          <a:p>
            <a:pPr marL="469900" marR="55810">
              <a:lnSpc>
                <a:spcPts val="2305"/>
              </a:lnSpc>
            </a:pPr>
            <a:r>
              <a:rPr sz="3600" spc="0" baseline="1074" dirty="0" smtClean="0">
                <a:latin typeface="MS UI Gothic"/>
                <a:cs typeface="MS UI Gothic"/>
              </a:rPr>
              <a:t>✓</a:t>
            </a:r>
            <a:r>
              <a:rPr sz="3600" spc="0" baseline="1137" dirty="0" smtClean="0">
                <a:latin typeface="Calibri"/>
                <a:cs typeface="Calibri"/>
              </a:rPr>
              <a:t>τις</a:t>
            </a:r>
            <a:r>
              <a:rPr sz="3600" spc="73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σ</a:t>
            </a:r>
            <a:r>
              <a:rPr sz="3600" spc="-19" baseline="1137" dirty="0" smtClean="0">
                <a:latin typeface="Calibri"/>
                <a:cs typeface="Calibri"/>
              </a:rPr>
              <a:t>χ</a:t>
            </a:r>
            <a:r>
              <a:rPr sz="3600" spc="-39" baseline="1137" dirty="0" smtClean="0">
                <a:latin typeface="Calibri"/>
                <a:cs typeface="Calibri"/>
              </a:rPr>
              <a:t>έ</a:t>
            </a:r>
            <a:r>
              <a:rPr sz="3600" spc="0" baseline="1137" dirty="0" smtClean="0">
                <a:latin typeface="Calibri"/>
                <a:cs typeface="Calibri"/>
              </a:rPr>
              <a:t>σ</a:t>
            </a:r>
            <a:r>
              <a:rPr sz="3600" spc="-4" baseline="1137" dirty="0" smtClean="0">
                <a:latin typeface="Calibri"/>
                <a:cs typeface="Calibri"/>
              </a:rPr>
              <a:t>ε</a:t>
            </a:r>
            <a:r>
              <a:rPr sz="3600" spc="0" baseline="1137" dirty="0" smtClean="0">
                <a:latin typeface="Calibri"/>
                <a:cs typeface="Calibri"/>
              </a:rPr>
              <a:t>ις</a:t>
            </a:r>
            <a:r>
              <a:rPr sz="3600" spc="4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σ</a:t>
            </a:r>
            <a:r>
              <a:rPr sz="3600" spc="-9" baseline="1137" dirty="0" smtClean="0">
                <a:latin typeface="Calibri"/>
                <a:cs typeface="Calibri"/>
              </a:rPr>
              <a:t>υ</a:t>
            </a:r>
            <a:r>
              <a:rPr sz="3600" spc="0" baseline="1137" dirty="0" smtClean="0">
                <a:latin typeface="Calibri"/>
                <a:cs typeface="Calibri"/>
              </a:rPr>
              <a:t>νε</a:t>
            </a:r>
            <a:r>
              <a:rPr sz="3600" spc="-9" baseline="1137" dirty="0" smtClean="0">
                <a:latin typeface="Calibri"/>
                <a:cs typeface="Calibri"/>
              </a:rPr>
              <a:t>ρ</a:t>
            </a:r>
            <a:r>
              <a:rPr sz="3600" spc="0" baseline="1137" dirty="0" smtClean="0">
                <a:latin typeface="Calibri"/>
                <a:cs typeface="Calibri"/>
              </a:rPr>
              <a:t>γ</a:t>
            </a:r>
            <a:r>
              <a:rPr sz="3600" spc="-29" baseline="1137" dirty="0" smtClean="0">
                <a:latin typeface="Calibri"/>
                <a:cs typeface="Calibri"/>
              </a:rPr>
              <a:t>α</a:t>
            </a:r>
            <a:r>
              <a:rPr sz="3600" spc="0" baseline="1137" dirty="0" smtClean="0">
                <a:latin typeface="Calibri"/>
                <a:cs typeface="Calibri"/>
              </a:rPr>
              <a:t>σί</a:t>
            </a:r>
            <a:r>
              <a:rPr sz="3600" spc="-4" baseline="1137" dirty="0" smtClean="0">
                <a:latin typeface="Calibri"/>
                <a:cs typeface="Calibri"/>
              </a:rPr>
              <a:t>α</a:t>
            </a:r>
            <a:r>
              <a:rPr sz="3600" spc="0" baseline="1137" dirty="0" smtClean="0">
                <a:latin typeface="Calibri"/>
                <a:cs typeface="Calibri"/>
              </a:rPr>
              <a:t>ς</a:t>
            </a:r>
            <a:endParaRPr sz="2400">
              <a:latin typeface="Calibri"/>
              <a:cs typeface="Calibri"/>
            </a:endParaRPr>
          </a:p>
          <a:p>
            <a:pPr marL="469900" marR="55810">
              <a:lnSpc>
                <a:spcPts val="2445"/>
              </a:lnSpc>
              <a:spcBef>
                <a:spcPts val="7"/>
              </a:spcBef>
            </a:pPr>
            <a:r>
              <a:rPr sz="3600" spc="0" baseline="3222" dirty="0" smtClean="0">
                <a:latin typeface="MS UI Gothic"/>
                <a:cs typeface="MS UI Gothic"/>
              </a:rPr>
              <a:t>✓</a:t>
            </a:r>
            <a:r>
              <a:rPr sz="3600" spc="-27" baseline="3413" dirty="0" smtClean="0">
                <a:latin typeface="Calibri"/>
                <a:cs typeface="Calibri"/>
              </a:rPr>
              <a:t>τ</a:t>
            </a:r>
            <a:r>
              <a:rPr sz="3600" spc="0" baseline="3413" dirty="0" smtClean="0">
                <a:latin typeface="Calibri"/>
                <a:cs typeface="Calibri"/>
              </a:rPr>
              <a:t>ο</a:t>
            </a:r>
            <a:r>
              <a:rPr sz="3600" spc="-9" baseline="3413" dirty="0" smtClean="0">
                <a:latin typeface="Calibri"/>
                <a:cs typeface="Calibri"/>
              </a:rPr>
              <a:t>υ</a:t>
            </a:r>
            <a:r>
              <a:rPr sz="3600" spc="0" baseline="3413" dirty="0" smtClean="0">
                <a:latin typeface="Calibri"/>
                <a:cs typeface="Calibri"/>
              </a:rPr>
              <a:t>ς</a:t>
            </a:r>
            <a:r>
              <a:rPr sz="3600" spc="62" baseline="3413" dirty="0" smtClean="0">
                <a:latin typeface="Calibri"/>
                <a:cs typeface="Calibri"/>
              </a:rPr>
              <a:t> </a:t>
            </a:r>
            <a:r>
              <a:rPr sz="3600" spc="-9" baseline="3413" dirty="0" smtClean="0">
                <a:latin typeface="Calibri"/>
                <a:cs typeface="Calibri"/>
              </a:rPr>
              <a:t>τ</a:t>
            </a:r>
            <a:r>
              <a:rPr sz="3600" spc="0" baseline="3413" dirty="0" smtClean="0">
                <a:latin typeface="Calibri"/>
                <a:cs typeface="Calibri"/>
              </a:rPr>
              <a:t>ρόπο</a:t>
            </a:r>
            <a:r>
              <a:rPr sz="3600" spc="-4" baseline="3413" dirty="0" smtClean="0">
                <a:latin typeface="Calibri"/>
                <a:cs typeface="Calibri"/>
              </a:rPr>
              <a:t>υ</a:t>
            </a:r>
            <a:r>
              <a:rPr sz="3600" spc="0" baseline="3413" dirty="0" smtClean="0">
                <a:latin typeface="Calibri"/>
                <a:cs typeface="Calibri"/>
              </a:rPr>
              <a:t>ς ε</a:t>
            </a:r>
            <a:r>
              <a:rPr sz="3600" spc="4" baseline="3413" dirty="0" smtClean="0">
                <a:latin typeface="Calibri"/>
                <a:cs typeface="Calibri"/>
              </a:rPr>
              <a:t>π</a:t>
            </a:r>
            <a:r>
              <a:rPr sz="3600" spc="0" baseline="3413" dirty="0" smtClean="0">
                <a:latin typeface="Calibri"/>
                <a:cs typeface="Calibri"/>
              </a:rPr>
              <a:t>ι</a:t>
            </a:r>
            <a:r>
              <a:rPr sz="3600" spc="-69" baseline="3413" dirty="0" smtClean="0">
                <a:latin typeface="Calibri"/>
                <a:cs typeface="Calibri"/>
              </a:rPr>
              <a:t>κ</a:t>
            </a:r>
            <a:r>
              <a:rPr sz="3600" spc="0" baseline="3413" dirty="0" smtClean="0">
                <a:latin typeface="Calibri"/>
                <a:cs typeface="Calibri"/>
              </a:rPr>
              <a:t>ο</a:t>
            </a:r>
            <a:r>
              <a:rPr sz="3600" spc="-39" baseline="3413" dirty="0" smtClean="0">
                <a:latin typeface="Calibri"/>
                <a:cs typeface="Calibri"/>
              </a:rPr>
              <a:t>ι</a:t>
            </a:r>
            <a:r>
              <a:rPr sz="3600" spc="-9" baseline="3413" dirty="0" smtClean="0">
                <a:latin typeface="Calibri"/>
                <a:cs typeface="Calibri"/>
              </a:rPr>
              <a:t>ν</a:t>
            </a:r>
            <a:r>
              <a:rPr sz="3600" spc="-14" baseline="3413" dirty="0" smtClean="0">
                <a:latin typeface="Calibri"/>
                <a:cs typeface="Calibri"/>
              </a:rPr>
              <a:t>ω</a:t>
            </a:r>
            <a:r>
              <a:rPr sz="3600" spc="0" baseline="3413" dirty="0" smtClean="0">
                <a:latin typeface="Calibri"/>
                <a:cs typeface="Calibri"/>
              </a:rPr>
              <a:t>νίας μ</a:t>
            </a:r>
            <a:r>
              <a:rPr sz="3600" spc="-4" baseline="3413" dirty="0" smtClean="0">
                <a:latin typeface="Calibri"/>
                <a:cs typeface="Calibri"/>
              </a:rPr>
              <a:t>ε</a:t>
            </a:r>
            <a:r>
              <a:rPr sz="3600" spc="-14" baseline="3413" dirty="0" smtClean="0">
                <a:latin typeface="Calibri"/>
                <a:cs typeface="Calibri"/>
              </a:rPr>
              <a:t>τ</a:t>
            </a:r>
            <a:r>
              <a:rPr sz="3600" spc="0" baseline="3413" dirty="0" smtClean="0">
                <a:latin typeface="Calibri"/>
                <a:cs typeface="Calibri"/>
              </a:rPr>
              <a:t>α</a:t>
            </a:r>
            <a:r>
              <a:rPr sz="3600" spc="-29" baseline="3413" dirty="0" smtClean="0">
                <a:latin typeface="Calibri"/>
                <a:cs typeface="Calibri"/>
              </a:rPr>
              <a:t>ξ</a:t>
            </a:r>
            <a:r>
              <a:rPr sz="3600" spc="0" baseline="3413" dirty="0" smtClean="0">
                <a:latin typeface="Calibri"/>
                <a:cs typeface="Calibri"/>
              </a:rPr>
              <a:t>ύ </a:t>
            </a:r>
            <a:r>
              <a:rPr sz="3600" spc="-25" baseline="3413" dirty="0" smtClean="0">
                <a:latin typeface="Calibri"/>
                <a:cs typeface="Calibri"/>
              </a:rPr>
              <a:t>τ</a:t>
            </a:r>
            <a:r>
              <a:rPr sz="3600" spc="-14" baseline="3413" dirty="0" smtClean="0">
                <a:latin typeface="Calibri"/>
                <a:cs typeface="Calibri"/>
              </a:rPr>
              <a:t>ω</a:t>
            </a:r>
            <a:r>
              <a:rPr sz="3600" spc="0" baseline="3413" dirty="0" smtClean="0">
                <a:latin typeface="Calibri"/>
                <a:cs typeface="Calibri"/>
              </a:rPr>
              <a:t>ν</a:t>
            </a:r>
            <a:r>
              <a:rPr sz="3600" spc="9" baseline="3413" dirty="0" smtClean="0">
                <a:latin typeface="Calibri"/>
                <a:cs typeface="Calibri"/>
              </a:rPr>
              <a:t> </a:t>
            </a:r>
            <a:r>
              <a:rPr sz="3600" spc="0" baseline="3413" dirty="0" smtClean="0">
                <a:latin typeface="Calibri"/>
                <a:cs typeface="Calibri"/>
              </a:rPr>
              <a:t>ε</a:t>
            </a:r>
            <a:r>
              <a:rPr sz="3600" spc="-9" baseline="3413" dirty="0" smtClean="0">
                <a:latin typeface="Calibri"/>
                <a:cs typeface="Calibri"/>
              </a:rPr>
              <a:t>ρ</a:t>
            </a:r>
            <a:r>
              <a:rPr sz="3600" spc="0" baseline="3413" dirty="0" smtClean="0">
                <a:latin typeface="Calibri"/>
                <a:cs typeface="Calibri"/>
              </a:rPr>
              <a:t>γ</a:t>
            </a:r>
            <a:r>
              <a:rPr sz="3600" spc="-4" baseline="3413" dirty="0" smtClean="0">
                <a:latin typeface="Calibri"/>
                <a:cs typeface="Calibri"/>
              </a:rPr>
              <a:t>α</a:t>
            </a:r>
            <a:r>
              <a:rPr sz="3600" spc="0" baseline="3413" dirty="0" smtClean="0">
                <a:latin typeface="Calibri"/>
                <a:cs typeface="Calibri"/>
              </a:rPr>
              <a:t>ζομέ</a:t>
            </a:r>
            <a:r>
              <a:rPr sz="3600" spc="-9" baseline="3413" dirty="0" smtClean="0">
                <a:latin typeface="Calibri"/>
                <a:cs typeface="Calibri"/>
              </a:rPr>
              <a:t>ν</a:t>
            </a:r>
            <a:r>
              <a:rPr sz="3600" spc="-14" baseline="3413" dirty="0" smtClean="0">
                <a:latin typeface="Calibri"/>
                <a:cs typeface="Calibri"/>
              </a:rPr>
              <a:t>ω</a:t>
            </a:r>
            <a:r>
              <a:rPr sz="3600" spc="0" baseline="3413" dirty="0" smtClean="0">
                <a:latin typeface="Calibri"/>
                <a:cs typeface="Calibri"/>
              </a:rPr>
              <a:t>ν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021409" y="2318791"/>
            <a:ext cx="1211342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 smtClean="0">
                <a:solidFill>
                  <a:srgbClr val="FFFF00"/>
                </a:solidFill>
                <a:latin typeface="Calibri"/>
                <a:cs typeface="Calibri"/>
              </a:rPr>
              <a:t>ε</a:t>
            </a:r>
            <a:r>
              <a:rPr sz="3600" b="1" spc="-14" baseline="3413" dirty="0" smtClean="0">
                <a:solidFill>
                  <a:srgbClr val="FFFF00"/>
                </a:solidFill>
                <a:latin typeface="Calibri"/>
                <a:cs typeface="Calibri"/>
              </a:rPr>
              <a:t>ρ</a:t>
            </a:r>
            <a:r>
              <a:rPr sz="3600" b="1" spc="0" baseline="3413" dirty="0" smtClean="0">
                <a:solidFill>
                  <a:srgbClr val="FFFF00"/>
                </a:solidFill>
                <a:latin typeface="Calibri"/>
                <a:cs typeface="Calibri"/>
              </a:rPr>
              <a:t>γ</a:t>
            </a:r>
            <a:r>
              <a:rPr sz="3600" b="1" spc="-34" baseline="3413" dirty="0" smtClean="0">
                <a:solidFill>
                  <a:srgbClr val="FFFF00"/>
                </a:solidFill>
                <a:latin typeface="Calibri"/>
                <a:cs typeface="Calibri"/>
              </a:rPr>
              <a:t>α</a:t>
            </a:r>
            <a:r>
              <a:rPr sz="3600" b="1" spc="0" baseline="3413" dirty="0" smtClean="0">
                <a:solidFill>
                  <a:srgbClr val="FFFF00"/>
                </a:solidFill>
                <a:latin typeface="Calibri"/>
                <a:cs typeface="Calibri"/>
              </a:rPr>
              <a:t>σί</a:t>
            </a:r>
            <a:r>
              <a:rPr sz="3600" b="1" spc="-9" baseline="3413" dirty="0" smtClean="0">
                <a:solidFill>
                  <a:srgbClr val="FFFF00"/>
                </a:solidFill>
                <a:latin typeface="Calibri"/>
                <a:cs typeface="Calibri"/>
              </a:rPr>
              <a:t>α</a:t>
            </a:r>
            <a:r>
              <a:rPr sz="3600" b="1" spc="0" baseline="3413" dirty="0" smtClean="0">
                <a:solidFill>
                  <a:srgbClr val="FFFF00"/>
                </a:solidFill>
                <a:latin typeface="Calibri"/>
                <a:cs typeface="Calibri"/>
              </a:rPr>
              <a:t>ς</a:t>
            </a:r>
            <a:endParaRPr sz="2400" b="1">
              <a:solidFill>
                <a:srgbClr val="FFFF00"/>
              </a:solidFill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232370" y="2318791"/>
            <a:ext cx="457428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spc="-69" baseline="3413" dirty="0" smtClean="0">
                <a:latin typeface="Calibri"/>
                <a:cs typeface="Calibri"/>
              </a:rPr>
              <a:t>κ</a:t>
            </a:r>
            <a:r>
              <a:rPr sz="3600" spc="0" baseline="3413" dirty="0" smtClean="0">
                <a:latin typeface="Calibri"/>
                <a:cs typeface="Calibri"/>
              </a:rPr>
              <a:t>αι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686671" y="2318791"/>
            <a:ext cx="534314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spc="-14" baseline="3413" dirty="0" smtClean="0">
                <a:latin typeface="Calibri"/>
                <a:cs typeface="Calibri"/>
              </a:rPr>
              <a:t>τω</a:t>
            </a:r>
            <a:r>
              <a:rPr sz="3600" spc="0" baseline="3413" dirty="0" smtClean="0">
                <a:latin typeface="Calibri"/>
                <a:cs typeface="Calibri"/>
              </a:rPr>
              <a:t>ν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01623" y="4856226"/>
            <a:ext cx="7486656" cy="6228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475"/>
              </a:lnSpc>
              <a:spcBef>
                <a:spcPts val="123"/>
              </a:spcBef>
            </a:pPr>
            <a:r>
              <a:rPr sz="3600" b="1" spc="0" baseline="2275" dirty="0" smtClean="0">
                <a:latin typeface="Calibri"/>
                <a:cs typeface="Calibri"/>
              </a:rPr>
              <a:t>Εσ</a:t>
            </a:r>
            <a:r>
              <a:rPr sz="3600" b="1" spc="9" baseline="2275" dirty="0" smtClean="0">
                <a:latin typeface="Calibri"/>
                <a:cs typeface="Calibri"/>
              </a:rPr>
              <a:t>ω</a:t>
            </a:r>
            <a:r>
              <a:rPr sz="3600" b="1" spc="0" baseline="2275" dirty="0" smtClean="0">
                <a:latin typeface="Calibri"/>
                <a:cs typeface="Calibri"/>
              </a:rPr>
              <a:t>τ</a:t>
            </a:r>
            <a:r>
              <a:rPr sz="3600" b="1" spc="4" baseline="2275" dirty="0" smtClean="0">
                <a:latin typeface="Calibri"/>
                <a:cs typeface="Calibri"/>
              </a:rPr>
              <a:t>ε</a:t>
            </a:r>
            <a:r>
              <a:rPr sz="3600" b="1" spc="0" baseline="2275" dirty="0" smtClean="0">
                <a:latin typeface="Calibri"/>
                <a:cs typeface="Calibri"/>
              </a:rPr>
              <a:t>ρι</a:t>
            </a:r>
            <a:r>
              <a:rPr sz="3600" b="1" spc="-59" baseline="2275" dirty="0" smtClean="0">
                <a:latin typeface="Calibri"/>
                <a:cs typeface="Calibri"/>
              </a:rPr>
              <a:t>κ</a:t>
            </a:r>
            <a:r>
              <a:rPr sz="3600" b="1" spc="0" baseline="2275" dirty="0" smtClean="0">
                <a:latin typeface="Calibri"/>
                <a:cs typeface="Calibri"/>
              </a:rPr>
              <a:t>ός</a:t>
            </a:r>
            <a:r>
              <a:rPr sz="3600" b="1" spc="-24" baseline="2275" dirty="0" smtClean="0">
                <a:latin typeface="Calibri"/>
                <a:cs typeface="Calibri"/>
              </a:rPr>
              <a:t> </a:t>
            </a:r>
            <a:r>
              <a:rPr sz="3600" b="1" spc="25" baseline="2275" dirty="0" smtClean="0">
                <a:latin typeface="Calibri"/>
                <a:cs typeface="Calibri"/>
              </a:rPr>
              <a:t>σ</a:t>
            </a:r>
            <a:r>
              <a:rPr sz="3600" b="1" spc="-25" baseline="2275" dirty="0" smtClean="0">
                <a:latin typeface="Calibri"/>
                <a:cs typeface="Calibri"/>
              </a:rPr>
              <a:t>χ</a:t>
            </a:r>
            <a:r>
              <a:rPr sz="3600" b="1" spc="-29" baseline="2275" dirty="0" smtClean="0">
                <a:latin typeface="Calibri"/>
                <a:cs typeface="Calibri"/>
              </a:rPr>
              <a:t>ε</a:t>
            </a:r>
            <a:r>
              <a:rPr sz="3600" b="1" spc="0" baseline="2275" dirty="0" smtClean="0">
                <a:latin typeface="Calibri"/>
                <a:cs typeface="Calibri"/>
              </a:rPr>
              <a:t>δι</a:t>
            </a:r>
            <a:r>
              <a:rPr sz="3600" b="1" spc="-9" baseline="2275" dirty="0" smtClean="0">
                <a:latin typeface="Calibri"/>
                <a:cs typeface="Calibri"/>
              </a:rPr>
              <a:t>α</a:t>
            </a:r>
            <a:r>
              <a:rPr sz="3600" b="1" spc="0" baseline="2275" dirty="0" smtClean="0">
                <a:latin typeface="Calibri"/>
                <a:cs typeface="Calibri"/>
              </a:rPr>
              <a:t>σμός</a:t>
            </a:r>
            <a:r>
              <a:rPr sz="3600" b="1" spc="-4" baseline="2275" dirty="0" smtClean="0">
                <a:latin typeface="Calibri"/>
                <a:cs typeface="Calibri"/>
              </a:rPr>
              <a:t> </a:t>
            </a:r>
            <a:r>
              <a:rPr sz="3600" spc="0" baseline="2275" dirty="0" smtClean="0">
                <a:latin typeface="Calibri"/>
                <a:cs typeface="Calibri"/>
              </a:rPr>
              <a:t>ε</a:t>
            </a:r>
            <a:r>
              <a:rPr sz="3600" spc="-34" baseline="2275" dirty="0" smtClean="0">
                <a:latin typeface="Calibri"/>
                <a:cs typeface="Calibri"/>
              </a:rPr>
              <a:t>ί</a:t>
            </a:r>
            <a:r>
              <a:rPr sz="3600" spc="0" baseline="2275" dirty="0" smtClean="0">
                <a:latin typeface="Calibri"/>
                <a:cs typeface="Calibri"/>
              </a:rPr>
              <a:t>ναι η </a:t>
            </a:r>
            <a:r>
              <a:rPr sz="3600" spc="0" baseline="2275" dirty="0" smtClean="0">
                <a:solidFill>
                  <a:srgbClr val="FFFF00"/>
                </a:solidFill>
                <a:latin typeface="Calibri"/>
                <a:cs typeface="Calibri"/>
              </a:rPr>
              <a:t>δι</a:t>
            </a:r>
            <a:r>
              <a:rPr sz="3600" spc="-34" baseline="2275" dirty="0" smtClean="0">
                <a:solidFill>
                  <a:srgbClr val="FFFF00"/>
                </a:solidFill>
                <a:latin typeface="Calibri"/>
                <a:cs typeface="Calibri"/>
              </a:rPr>
              <a:t>α</a:t>
            </a:r>
            <a:r>
              <a:rPr sz="3600" spc="0" baseline="2275" dirty="0" smtClean="0">
                <a:solidFill>
                  <a:srgbClr val="FFFF00"/>
                </a:solidFill>
                <a:latin typeface="Calibri"/>
                <a:cs typeface="Calibri"/>
              </a:rPr>
              <a:t>δι</a:t>
            </a:r>
            <a:r>
              <a:rPr sz="3600" spc="-64" baseline="2275" dirty="0" smtClean="0">
                <a:solidFill>
                  <a:srgbClr val="FFFF00"/>
                </a:solidFill>
                <a:latin typeface="Calibri"/>
                <a:cs typeface="Calibri"/>
              </a:rPr>
              <a:t>κ</a:t>
            </a:r>
            <a:r>
              <a:rPr sz="3600" spc="-29" baseline="2275" dirty="0" smtClean="0">
                <a:solidFill>
                  <a:srgbClr val="FFFF00"/>
                </a:solidFill>
                <a:latin typeface="Calibri"/>
                <a:cs typeface="Calibri"/>
              </a:rPr>
              <a:t>α</a:t>
            </a:r>
            <a:r>
              <a:rPr sz="3600" spc="0" baseline="2275" dirty="0" smtClean="0">
                <a:solidFill>
                  <a:srgbClr val="FFFF00"/>
                </a:solidFill>
                <a:latin typeface="Calibri"/>
                <a:cs typeface="Calibri"/>
              </a:rPr>
              <a:t>σία</a:t>
            </a:r>
            <a:r>
              <a:rPr sz="3600" spc="9" baseline="2275" dirty="0" smtClean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3600" spc="0" baseline="2275" dirty="0" smtClean="0">
                <a:solidFill>
                  <a:srgbClr val="FFFF00"/>
                </a:solidFill>
                <a:latin typeface="Calibri"/>
                <a:cs typeface="Calibri"/>
              </a:rPr>
              <a:t>αν</a:t>
            </a:r>
            <a:r>
              <a:rPr sz="3600" spc="-4" baseline="2275" dirty="0" smtClean="0">
                <a:solidFill>
                  <a:srgbClr val="FFFF00"/>
                </a:solidFill>
                <a:latin typeface="Calibri"/>
                <a:cs typeface="Calibri"/>
              </a:rPr>
              <a:t>ά</a:t>
            </a:r>
            <a:r>
              <a:rPr sz="3600" spc="0" baseline="2275" dirty="0" smtClean="0">
                <a:solidFill>
                  <a:srgbClr val="FFFF00"/>
                </a:solidFill>
                <a:latin typeface="Calibri"/>
                <a:cs typeface="Calibri"/>
              </a:rPr>
              <a:t>πτυξ</a:t>
            </a:r>
            <a:r>
              <a:rPr sz="3600" spc="-9" baseline="2275" dirty="0" smtClean="0">
                <a:solidFill>
                  <a:srgbClr val="FFFF00"/>
                </a:solidFill>
                <a:latin typeface="Calibri"/>
                <a:cs typeface="Calibri"/>
              </a:rPr>
              <a:t>η</a:t>
            </a:r>
            <a:r>
              <a:rPr sz="3600" spc="0" baseline="2275" dirty="0" smtClean="0">
                <a:solidFill>
                  <a:srgbClr val="FFFF00"/>
                </a:solidFill>
                <a:latin typeface="Calibri"/>
                <a:cs typeface="Calibri"/>
              </a:rPr>
              <a:t>ς </a:t>
            </a:r>
            <a:r>
              <a:rPr sz="3600" spc="4" baseline="2275" dirty="0" smtClean="0">
                <a:solidFill>
                  <a:srgbClr val="FFFF00"/>
                </a:solidFill>
                <a:latin typeface="Calibri"/>
                <a:cs typeface="Calibri"/>
              </a:rPr>
              <a:t>μ</a:t>
            </a:r>
            <a:r>
              <a:rPr sz="3600" spc="0" baseline="2275" dirty="0" smtClean="0">
                <a:solidFill>
                  <a:srgbClr val="FFFF00"/>
                </a:solidFill>
                <a:latin typeface="Calibri"/>
                <a:cs typeface="Calibri"/>
              </a:rPr>
              <a:t>ιας</a:t>
            </a:r>
            <a:endParaRPr sz="2400">
              <a:solidFill>
                <a:srgbClr val="FFFF00"/>
              </a:solidFill>
              <a:latin typeface="Calibri"/>
              <a:cs typeface="Calibri"/>
            </a:endParaRPr>
          </a:p>
          <a:p>
            <a:pPr marL="12700" marR="55810">
              <a:lnSpc>
                <a:spcPts val="2375"/>
              </a:lnSpc>
            </a:pPr>
            <a:r>
              <a:rPr sz="3600" spc="0" baseline="3413" dirty="0" smtClean="0">
                <a:solidFill>
                  <a:srgbClr val="FFFF00"/>
                </a:solidFill>
                <a:latin typeface="Calibri"/>
                <a:cs typeface="Calibri"/>
              </a:rPr>
              <a:t>δομ</a:t>
            </a:r>
            <a:r>
              <a:rPr sz="3600" spc="-9" baseline="3413" dirty="0" smtClean="0">
                <a:solidFill>
                  <a:srgbClr val="FFFF00"/>
                </a:solidFill>
                <a:latin typeface="Calibri"/>
                <a:cs typeface="Calibri"/>
              </a:rPr>
              <a:t>ή</a:t>
            </a:r>
            <a:r>
              <a:rPr sz="3600" spc="0" baseline="3413" dirty="0" smtClean="0">
                <a:solidFill>
                  <a:srgbClr val="FFFF00"/>
                </a:solidFill>
                <a:latin typeface="Calibri"/>
                <a:cs typeface="Calibri"/>
              </a:rPr>
              <a:t>ς</a:t>
            </a:r>
            <a:r>
              <a:rPr sz="3600" spc="0" baseline="3413" dirty="0" smtClean="0">
                <a:latin typeface="Calibri"/>
                <a:cs typeface="Calibri"/>
              </a:rPr>
              <a:t> </a:t>
            </a:r>
            <a:r>
              <a:rPr sz="3600" spc="19" baseline="3413" dirty="0" smtClean="0">
                <a:latin typeface="Calibri"/>
                <a:cs typeface="Calibri"/>
              </a:rPr>
              <a:t>σ</a:t>
            </a:r>
            <a:r>
              <a:rPr sz="3600" spc="-14" baseline="3413" dirty="0" smtClean="0">
                <a:latin typeface="Calibri"/>
                <a:cs typeface="Calibri"/>
              </a:rPr>
              <a:t>τ</a:t>
            </a:r>
            <a:r>
              <a:rPr sz="3600" spc="0" baseline="3413" dirty="0" smtClean="0">
                <a:latin typeface="Calibri"/>
                <a:cs typeface="Calibri"/>
              </a:rPr>
              <a:t>α π</a:t>
            </a:r>
            <a:r>
              <a:rPr sz="3600" spc="-25" baseline="3413" dirty="0" smtClean="0">
                <a:latin typeface="Calibri"/>
                <a:cs typeface="Calibri"/>
              </a:rPr>
              <a:t>λ</a:t>
            </a:r>
            <a:r>
              <a:rPr sz="3600" spc="0" baseline="3413" dirty="0" smtClean="0">
                <a:latin typeface="Calibri"/>
                <a:cs typeface="Calibri"/>
              </a:rPr>
              <a:t>αί</a:t>
            </a:r>
            <a:r>
              <a:rPr sz="3600" spc="-9" baseline="3413" dirty="0" smtClean="0">
                <a:latin typeface="Calibri"/>
                <a:cs typeface="Calibri"/>
              </a:rPr>
              <a:t>σ</a:t>
            </a:r>
            <a:r>
              <a:rPr sz="3600" spc="0" baseline="3413" dirty="0" smtClean="0">
                <a:latin typeface="Calibri"/>
                <a:cs typeface="Calibri"/>
              </a:rPr>
              <a:t>ια ενός</a:t>
            </a:r>
            <a:r>
              <a:rPr sz="3600" spc="-9" baseline="3413" dirty="0" smtClean="0">
                <a:latin typeface="Calibri"/>
                <a:cs typeface="Calibri"/>
              </a:rPr>
              <a:t> </a:t>
            </a:r>
            <a:r>
              <a:rPr sz="3600" spc="0" baseline="3413" dirty="0" smtClean="0">
                <a:latin typeface="Calibri"/>
                <a:cs typeface="Calibri"/>
              </a:rPr>
              <a:t>α</a:t>
            </a:r>
            <a:r>
              <a:rPr sz="3600" spc="-25" baseline="3413" dirty="0" smtClean="0">
                <a:latin typeface="Calibri"/>
                <a:cs typeface="Calibri"/>
              </a:rPr>
              <a:t>θ</a:t>
            </a:r>
            <a:r>
              <a:rPr sz="3600" spc="0" baseline="3413" dirty="0" smtClean="0">
                <a:latin typeface="Calibri"/>
                <a:cs typeface="Calibri"/>
              </a:rPr>
              <a:t>λ</a:t>
            </a:r>
            <a:r>
              <a:rPr sz="3600" spc="-39" baseline="3413" dirty="0" smtClean="0">
                <a:latin typeface="Calibri"/>
                <a:cs typeface="Calibri"/>
              </a:rPr>
              <a:t>η</a:t>
            </a:r>
            <a:r>
              <a:rPr sz="3600" spc="0" baseline="3413" dirty="0" smtClean="0">
                <a:latin typeface="Calibri"/>
                <a:cs typeface="Calibri"/>
              </a:rPr>
              <a:t>τι</a:t>
            </a:r>
            <a:r>
              <a:rPr sz="3600" spc="-75" baseline="3413" dirty="0" smtClean="0">
                <a:latin typeface="Calibri"/>
                <a:cs typeface="Calibri"/>
              </a:rPr>
              <a:t>κ</a:t>
            </a:r>
            <a:r>
              <a:rPr sz="3600" spc="0" baseline="3413" dirty="0" smtClean="0">
                <a:latin typeface="Calibri"/>
                <a:cs typeface="Calibri"/>
              </a:rPr>
              <a:t>ού</a:t>
            </a:r>
            <a:r>
              <a:rPr sz="3600" spc="-9" baseline="3413" dirty="0" smtClean="0">
                <a:latin typeface="Calibri"/>
                <a:cs typeface="Calibri"/>
              </a:rPr>
              <a:t> ορ</a:t>
            </a:r>
            <a:r>
              <a:rPr sz="3600" spc="0" baseline="3413" dirty="0" smtClean="0">
                <a:latin typeface="Calibri"/>
                <a:cs typeface="Calibri"/>
              </a:rPr>
              <a:t>γ</a:t>
            </a:r>
            <a:r>
              <a:rPr sz="3600" spc="-9" baseline="3413" dirty="0" smtClean="0">
                <a:latin typeface="Calibri"/>
                <a:cs typeface="Calibri"/>
              </a:rPr>
              <a:t>α</a:t>
            </a:r>
            <a:r>
              <a:rPr sz="3600" spc="0" baseline="3413" dirty="0" smtClean="0">
                <a:latin typeface="Calibri"/>
                <a:cs typeface="Calibri"/>
              </a:rPr>
              <a:t>νισ</a:t>
            </a:r>
            <a:r>
              <a:rPr sz="3600" spc="-14" baseline="3413" dirty="0" smtClean="0">
                <a:latin typeface="Calibri"/>
                <a:cs typeface="Calibri"/>
              </a:rPr>
              <a:t>μ</a:t>
            </a:r>
            <a:r>
              <a:rPr sz="3600" spc="0" baseline="3413" dirty="0" smtClean="0">
                <a:latin typeface="Calibri"/>
                <a:cs typeface="Calibri"/>
              </a:rPr>
              <a:t>ού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775953" y="4856226"/>
            <a:ext cx="223337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spc="0" baseline="3413" dirty="0" smtClean="0">
                <a:solidFill>
                  <a:srgbClr val="FFFF00"/>
                </a:solidFill>
                <a:latin typeface="Calibri"/>
                <a:cs typeface="Calibri"/>
              </a:rPr>
              <a:t>αποτ</a:t>
            </a:r>
            <a:r>
              <a:rPr sz="3600" spc="-4" baseline="3413" dirty="0" smtClean="0">
                <a:solidFill>
                  <a:srgbClr val="FFFF00"/>
                </a:solidFill>
                <a:latin typeface="Calibri"/>
                <a:cs typeface="Calibri"/>
              </a:rPr>
              <a:t>ε</a:t>
            </a:r>
            <a:r>
              <a:rPr sz="3600" spc="0" baseline="3413" dirty="0" smtClean="0">
                <a:solidFill>
                  <a:srgbClr val="FFFF00"/>
                </a:solidFill>
                <a:latin typeface="Calibri"/>
                <a:cs typeface="Calibri"/>
              </a:rPr>
              <a:t>λ</a:t>
            </a:r>
            <a:r>
              <a:rPr sz="3600" spc="-34" baseline="3413" dirty="0" smtClean="0">
                <a:solidFill>
                  <a:srgbClr val="FFFF00"/>
                </a:solidFill>
                <a:latin typeface="Calibri"/>
                <a:cs typeface="Calibri"/>
              </a:rPr>
              <a:t>ε</a:t>
            </a:r>
            <a:r>
              <a:rPr sz="3600" spc="0" baseline="3413" dirty="0" smtClean="0">
                <a:solidFill>
                  <a:srgbClr val="FFFF00"/>
                </a:solidFill>
                <a:latin typeface="Calibri"/>
                <a:cs typeface="Calibri"/>
              </a:rPr>
              <a:t>σ</a:t>
            </a:r>
            <a:r>
              <a:rPr sz="3600" spc="-14" baseline="3413" dirty="0" smtClean="0">
                <a:solidFill>
                  <a:srgbClr val="FFFF00"/>
                </a:solidFill>
                <a:latin typeface="Calibri"/>
                <a:cs typeface="Calibri"/>
              </a:rPr>
              <a:t>μ</a:t>
            </a:r>
            <a:r>
              <a:rPr sz="3600" spc="0" baseline="3413" dirty="0" smtClean="0">
                <a:solidFill>
                  <a:srgbClr val="FFFF00"/>
                </a:solidFill>
                <a:latin typeface="Calibri"/>
                <a:cs typeface="Calibri"/>
              </a:rPr>
              <a:t>α</a:t>
            </a:r>
            <a:r>
              <a:rPr sz="3600" spc="-9" baseline="3413" dirty="0" smtClean="0">
                <a:solidFill>
                  <a:srgbClr val="FFFF00"/>
                </a:solidFill>
                <a:latin typeface="Calibri"/>
                <a:cs typeface="Calibri"/>
              </a:rPr>
              <a:t>τ</a:t>
            </a:r>
            <a:r>
              <a:rPr sz="3600" spc="0" baseline="3413" dirty="0" smtClean="0">
                <a:solidFill>
                  <a:srgbClr val="FFFF00"/>
                </a:solidFill>
                <a:latin typeface="Calibri"/>
                <a:cs typeface="Calibri"/>
              </a:rPr>
              <a:t>ικής</a:t>
            </a:r>
            <a:endParaRPr sz="2400">
              <a:solidFill>
                <a:srgbClr val="FFFF00"/>
              </a:solidFill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93292" y="1597660"/>
            <a:ext cx="996696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20"/>
          <p:cNvSpPr/>
          <p:nvPr/>
        </p:nvSpPr>
        <p:spPr>
          <a:xfrm>
            <a:off x="0" y="6400799"/>
            <a:ext cx="12192000" cy="457200"/>
          </a:xfrm>
          <a:custGeom>
            <a:avLst/>
            <a:gdLst/>
            <a:ahLst/>
            <a:cxnLst/>
            <a:rect l="l" t="t" r="r" b="b"/>
            <a:pathLst>
              <a:path w="12192000" h="457199">
                <a:moveTo>
                  <a:pt x="12192000" y="0"/>
                </a:moveTo>
                <a:lnTo>
                  <a:pt x="0" y="0"/>
                </a:lnTo>
                <a:lnTo>
                  <a:pt x="0" y="457198"/>
                </a:lnTo>
                <a:lnTo>
                  <a:pt x="12192000" y="457198"/>
                </a:lnTo>
                <a:lnTo>
                  <a:pt x="12192000" y="0"/>
                </a:lnTo>
                <a:close/>
              </a:path>
            </a:pathLst>
          </a:custGeom>
          <a:solidFill>
            <a:srgbClr val="90306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0" y="6333744"/>
            <a:ext cx="12192000" cy="67056"/>
          </a:xfrm>
          <a:custGeom>
            <a:avLst/>
            <a:gdLst/>
            <a:ahLst/>
            <a:cxnLst/>
            <a:rect l="l" t="t" r="r" b="b"/>
            <a:pathLst>
              <a:path w="12192000" h="67055">
                <a:moveTo>
                  <a:pt x="0" y="67055"/>
                </a:moveTo>
                <a:lnTo>
                  <a:pt x="12192000" y="67055"/>
                </a:lnTo>
                <a:lnTo>
                  <a:pt x="12192000" y="0"/>
                </a:lnTo>
                <a:lnTo>
                  <a:pt x="0" y="0"/>
                </a:lnTo>
                <a:lnTo>
                  <a:pt x="0" y="67055"/>
                </a:lnTo>
                <a:close/>
              </a:path>
            </a:pathLst>
          </a:custGeom>
          <a:solidFill>
            <a:srgbClr val="7A7A7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193292" y="1737360"/>
            <a:ext cx="9966960" cy="0"/>
          </a:xfrm>
          <a:custGeom>
            <a:avLst/>
            <a:gdLst/>
            <a:ahLst/>
            <a:cxnLst/>
            <a:rect l="l" t="t" r="r" b="b"/>
            <a:pathLst>
              <a:path w="9966960">
                <a:moveTo>
                  <a:pt x="0" y="0"/>
                </a:moveTo>
                <a:lnTo>
                  <a:pt x="9966960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850892" y="1738884"/>
            <a:ext cx="2749295" cy="458724"/>
          </a:xfrm>
          <a:custGeom>
            <a:avLst/>
            <a:gdLst/>
            <a:ahLst/>
            <a:cxnLst/>
            <a:rect l="l" t="t" r="r" b="b"/>
            <a:pathLst>
              <a:path w="2749295" h="458724">
                <a:moveTo>
                  <a:pt x="0" y="458724"/>
                </a:moveTo>
                <a:lnTo>
                  <a:pt x="2749295" y="458724"/>
                </a:lnTo>
                <a:lnTo>
                  <a:pt x="2749295" y="0"/>
                </a:lnTo>
                <a:lnTo>
                  <a:pt x="0" y="0"/>
                </a:lnTo>
                <a:lnTo>
                  <a:pt x="0" y="458724"/>
                </a:lnTo>
                <a:close/>
              </a:path>
            </a:pathLst>
          </a:custGeom>
          <a:solidFill>
            <a:srgbClr val="7A7A7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439912" y="3645407"/>
            <a:ext cx="2749296" cy="458724"/>
          </a:xfrm>
          <a:custGeom>
            <a:avLst/>
            <a:gdLst/>
            <a:ahLst/>
            <a:cxnLst/>
            <a:rect l="l" t="t" r="r" b="b"/>
            <a:pathLst>
              <a:path w="2749296" h="458724">
                <a:moveTo>
                  <a:pt x="0" y="458724"/>
                </a:moveTo>
                <a:lnTo>
                  <a:pt x="2749296" y="458724"/>
                </a:lnTo>
                <a:lnTo>
                  <a:pt x="2749296" y="0"/>
                </a:lnTo>
                <a:lnTo>
                  <a:pt x="0" y="0"/>
                </a:lnTo>
                <a:lnTo>
                  <a:pt x="0" y="458724"/>
                </a:lnTo>
                <a:close/>
              </a:path>
            </a:pathLst>
          </a:custGeom>
          <a:solidFill>
            <a:srgbClr val="959FA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309116" y="3645407"/>
            <a:ext cx="2749296" cy="457200"/>
          </a:xfrm>
          <a:custGeom>
            <a:avLst/>
            <a:gdLst/>
            <a:ahLst/>
            <a:cxnLst/>
            <a:rect l="l" t="t" r="r" b="b"/>
            <a:pathLst>
              <a:path w="2749296" h="457200">
                <a:moveTo>
                  <a:pt x="0" y="457200"/>
                </a:moveTo>
                <a:lnTo>
                  <a:pt x="2749296" y="457200"/>
                </a:lnTo>
                <a:lnTo>
                  <a:pt x="2749296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90306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828032" y="5466588"/>
            <a:ext cx="2749295" cy="457200"/>
          </a:xfrm>
          <a:custGeom>
            <a:avLst/>
            <a:gdLst/>
            <a:ahLst/>
            <a:cxnLst/>
            <a:rect l="l" t="t" r="r" b="b"/>
            <a:pathLst>
              <a:path w="2749295" h="457200">
                <a:moveTo>
                  <a:pt x="0" y="457200"/>
                </a:moveTo>
                <a:lnTo>
                  <a:pt x="2749295" y="457200"/>
                </a:lnTo>
                <a:lnTo>
                  <a:pt x="2749295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B1314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270248" y="3642360"/>
            <a:ext cx="688848" cy="457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039612" y="2503932"/>
            <a:ext cx="457200" cy="6903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039612" y="4565904"/>
            <a:ext cx="457200" cy="6888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237988" y="3459479"/>
            <a:ext cx="2061971" cy="790956"/>
          </a:xfrm>
          <a:custGeom>
            <a:avLst/>
            <a:gdLst/>
            <a:ahLst/>
            <a:cxnLst/>
            <a:rect l="l" t="t" r="r" b="b"/>
            <a:pathLst>
              <a:path w="2061971" h="790956">
                <a:moveTo>
                  <a:pt x="0" y="790956"/>
                </a:moveTo>
                <a:lnTo>
                  <a:pt x="2061971" y="790956"/>
                </a:lnTo>
                <a:lnTo>
                  <a:pt x="2061971" y="0"/>
                </a:lnTo>
                <a:lnTo>
                  <a:pt x="0" y="0"/>
                </a:lnTo>
                <a:lnTo>
                  <a:pt x="0" y="790956"/>
                </a:lnTo>
                <a:close/>
              </a:path>
            </a:pathLst>
          </a:custGeom>
          <a:solidFill>
            <a:srgbClr val="7A7A7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937385" y="744601"/>
            <a:ext cx="8837399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 smtClean="0">
                <a:latin typeface="Calibri"/>
                <a:cs typeface="Calibri"/>
              </a:rPr>
              <a:t>Παρ</a:t>
            </a:r>
            <a:r>
              <a:rPr sz="4800" b="1" spc="-19" baseline="3413" dirty="0" smtClean="0">
                <a:latin typeface="Calibri"/>
                <a:cs typeface="Calibri"/>
              </a:rPr>
              <a:t>ά</a:t>
            </a:r>
            <a:r>
              <a:rPr sz="4800" b="1" spc="0" baseline="3413" dirty="0" smtClean="0">
                <a:latin typeface="Calibri"/>
                <a:cs typeface="Calibri"/>
              </a:rPr>
              <a:t>γο</a:t>
            </a:r>
            <a:r>
              <a:rPr sz="4800" b="1" spc="29" baseline="3413" dirty="0" smtClean="0">
                <a:latin typeface="Calibri"/>
                <a:cs typeface="Calibri"/>
              </a:rPr>
              <a:t>ν</a:t>
            </a:r>
            <a:r>
              <a:rPr sz="4800" b="1" spc="0" baseline="3413" dirty="0" smtClean="0">
                <a:latin typeface="Calibri"/>
                <a:cs typeface="Calibri"/>
              </a:rPr>
              <a:t>τες</a:t>
            </a:r>
            <a:r>
              <a:rPr sz="4800" b="1" spc="-14" baseline="3413" dirty="0" smtClean="0">
                <a:latin typeface="Calibri"/>
                <a:cs typeface="Calibri"/>
              </a:rPr>
              <a:t> </a:t>
            </a:r>
            <a:r>
              <a:rPr sz="4800" b="1" spc="0" baseline="3413" dirty="0" smtClean="0">
                <a:latin typeface="Calibri"/>
                <a:cs typeface="Calibri"/>
              </a:rPr>
              <a:t>που</a:t>
            </a:r>
            <a:r>
              <a:rPr sz="4800" b="1" spc="-9" baseline="3413" dirty="0" smtClean="0">
                <a:latin typeface="Calibri"/>
                <a:cs typeface="Calibri"/>
              </a:rPr>
              <a:t> </a:t>
            </a:r>
            <a:r>
              <a:rPr sz="4800" b="1" spc="0" baseline="3413" dirty="0" smtClean="0">
                <a:latin typeface="Calibri"/>
                <a:cs typeface="Calibri"/>
              </a:rPr>
              <a:t>επηρ</a:t>
            </a:r>
            <a:r>
              <a:rPr sz="4800" b="1" spc="-34" baseline="3413" dirty="0" smtClean="0">
                <a:latin typeface="Calibri"/>
                <a:cs typeface="Calibri"/>
              </a:rPr>
              <a:t>ε</a:t>
            </a:r>
            <a:r>
              <a:rPr sz="4800" b="1" spc="0" baseline="3413" dirty="0" smtClean="0">
                <a:latin typeface="Calibri"/>
                <a:cs typeface="Calibri"/>
              </a:rPr>
              <a:t>άζουν</a:t>
            </a:r>
            <a:r>
              <a:rPr sz="4800" b="1" spc="-24" baseline="3413" dirty="0" smtClean="0">
                <a:latin typeface="Calibri"/>
                <a:cs typeface="Calibri"/>
              </a:rPr>
              <a:t> </a:t>
            </a:r>
            <a:r>
              <a:rPr sz="4800" b="1" spc="0" baseline="3413" dirty="0" smtClean="0">
                <a:latin typeface="Calibri"/>
                <a:cs typeface="Calibri"/>
              </a:rPr>
              <a:t>τ</a:t>
            </a:r>
            <a:r>
              <a:rPr sz="4800" b="1" spc="-50" baseline="3413" dirty="0" smtClean="0">
                <a:latin typeface="Calibri"/>
                <a:cs typeface="Calibri"/>
              </a:rPr>
              <a:t>η</a:t>
            </a:r>
            <a:r>
              <a:rPr sz="4800" b="1" spc="0" baseline="3413" dirty="0" smtClean="0">
                <a:latin typeface="Calibri"/>
                <a:cs typeface="Calibri"/>
              </a:rPr>
              <a:t>ν ο</a:t>
            </a:r>
            <a:r>
              <a:rPr sz="4800" b="1" spc="-14" baseline="3413" dirty="0" smtClean="0">
                <a:latin typeface="Calibri"/>
                <a:cs typeface="Calibri"/>
              </a:rPr>
              <a:t>ρ</a:t>
            </a:r>
            <a:r>
              <a:rPr sz="4800" b="1" spc="0" baseline="3413" dirty="0" smtClean="0">
                <a:latin typeface="Calibri"/>
                <a:cs typeface="Calibri"/>
              </a:rPr>
              <a:t>γανωτική</a:t>
            </a:r>
            <a:r>
              <a:rPr sz="4800" b="1" spc="-19" baseline="3413" dirty="0" smtClean="0">
                <a:latin typeface="Calibri"/>
                <a:cs typeface="Calibri"/>
              </a:rPr>
              <a:t> </a:t>
            </a:r>
            <a:r>
              <a:rPr sz="4800" b="1" spc="0" baseline="3413" dirty="0" smtClean="0">
                <a:latin typeface="Calibri"/>
                <a:cs typeface="Calibri"/>
              </a:rPr>
              <a:t>δομή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828032" y="5466588"/>
            <a:ext cx="2749295" cy="457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50"/>
              </a:lnSpc>
              <a:spcBef>
                <a:spcPts val="32"/>
              </a:spcBef>
            </a:pPr>
            <a:endParaRPr sz="550"/>
          </a:p>
          <a:p>
            <a:pPr marL="702563">
              <a:lnSpc>
                <a:spcPct val="101725"/>
              </a:lnSpc>
            </a:pPr>
            <a:r>
              <a:rPr sz="2000" b="1" spc="0" dirty="0" smtClean="0">
                <a:latin typeface="Calibri"/>
                <a:cs typeface="Calibri"/>
              </a:rPr>
              <a:t>Τε</a:t>
            </a:r>
            <a:r>
              <a:rPr sz="2000" b="1" spc="4" dirty="0" smtClean="0">
                <a:latin typeface="Calibri"/>
                <a:cs typeface="Calibri"/>
              </a:rPr>
              <a:t>χ</a:t>
            </a:r>
            <a:r>
              <a:rPr sz="2000" b="1" spc="0" dirty="0" smtClean="0">
                <a:latin typeface="Calibri"/>
                <a:cs typeface="Calibri"/>
              </a:rPr>
              <a:t>ν</a:t>
            </a:r>
            <a:r>
              <a:rPr sz="2000" b="1" spc="-4" dirty="0" smtClean="0">
                <a:latin typeface="Calibri"/>
                <a:cs typeface="Calibri"/>
              </a:rPr>
              <a:t>ο</a:t>
            </a:r>
            <a:r>
              <a:rPr sz="2000" b="1" spc="-25" dirty="0" smtClean="0">
                <a:latin typeface="Calibri"/>
                <a:cs typeface="Calibri"/>
              </a:rPr>
              <a:t>λ</a:t>
            </a:r>
            <a:r>
              <a:rPr sz="2000" b="1" spc="0" dirty="0" smtClean="0">
                <a:latin typeface="Calibri"/>
                <a:cs typeface="Calibri"/>
              </a:rPr>
              <a:t>ογία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439912" y="3645407"/>
            <a:ext cx="2749296" cy="4587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50"/>
              </a:lnSpc>
              <a:spcBef>
                <a:spcPts val="24"/>
              </a:spcBef>
            </a:pPr>
            <a:endParaRPr sz="550"/>
          </a:p>
          <a:p>
            <a:pPr marL="900684">
              <a:lnSpc>
                <a:spcPct val="101725"/>
              </a:lnSpc>
            </a:pPr>
            <a:r>
              <a:rPr sz="2000" b="1" spc="0" dirty="0" smtClean="0">
                <a:latin typeface="Calibri"/>
                <a:cs typeface="Calibri"/>
              </a:rPr>
              <a:t>Μ</a:t>
            </a:r>
            <a:r>
              <a:rPr sz="2000" b="1" spc="-9" dirty="0" smtClean="0">
                <a:latin typeface="Calibri"/>
                <a:cs typeface="Calibri"/>
              </a:rPr>
              <a:t>έγ</a:t>
            </a:r>
            <a:r>
              <a:rPr sz="2000" b="1" spc="-19" dirty="0" smtClean="0">
                <a:latin typeface="Calibri"/>
                <a:cs typeface="Calibri"/>
              </a:rPr>
              <a:t>ε</a:t>
            </a:r>
            <a:r>
              <a:rPr sz="2000" b="1" spc="0" dirty="0" smtClean="0">
                <a:latin typeface="Calibri"/>
                <a:cs typeface="Calibri"/>
              </a:rPr>
              <a:t>θος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09116" y="3645407"/>
            <a:ext cx="2749296" cy="457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50"/>
              </a:lnSpc>
              <a:spcBef>
                <a:spcPts val="24"/>
              </a:spcBef>
            </a:pPr>
            <a:endParaRPr sz="550"/>
          </a:p>
          <a:p>
            <a:pPr marL="671448">
              <a:lnSpc>
                <a:spcPct val="101725"/>
              </a:lnSpc>
            </a:pPr>
            <a:r>
              <a:rPr sz="2000" b="1" spc="-4" dirty="0" smtClean="0">
                <a:latin typeface="Calibri"/>
                <a:cs typeface="Calibri"/>
              </a:rPr>
              <a:t>Πε</a:t>
            </a:r>
            <a:r>
              <a:rPr sz="2000" b="1" spc="0" dirty="0" smtClean="0">
                <a:latin typeface="Calibri"/>
                <a:cs typeface="Calibri"/>
              </a:rPr>
              <a:t>ρ</a:t>
            </a:r>
            <a:r>
              <a:rPr sz="2000" b="1" spc="4" dirty="0" smtClean="0">
                <a:latin typeface="Calibri"/>
                <a:cs typeface="Calibri"/>
              </a:rPr>
              <a:t>ι</a:t>
            </a:r>
            <a:r>
              <a:rPr sz="2000" b="1" spc="0" dirty="0" smtClean="0">
                <a:latin typeface="Calibri"/>
                <a:cs typeface="Calibri"/>
              </a:rPr>
              <a:t>β</a:t>
            </a:r>
            <a:r>
              <a:rPr sz="2000" b="1" spc="9" dirty="0" smtClean="0">
                <a:latin typeface="Calibri"/>
                <a:cs typeface="Calibri"/>
              </a:rPr>
              <a:t>ά</a:t>
            </a:r>
            <a:r>
              <a:rPr sz="2000" b="1" spc="19" dirty="0" smtClean="0">
                <a:latin typeface="Calibri"/>
                <a:cs typeface="Calibri"/>
              </a:rPr>
              <a:t>λ</a:t>
            </a:r>
            <a:r>
              <a:rPr sz="2000" b="1" spc="-29" dirty="0" smtClean="0">
                <a:latin typeface="Calibri"/>
                <a:cs typeface="Calibri"/>
              </a:rPr>
              <a:t>λ</a:t>
            </a:r>
            <a:r>
              <a:rPr sz="2000" b="1" spc="0" dirty="0" smtClean="0">
                <a:latin typeface="Calibri"/>
                <a:cs typeface="Calibri"/>
              </a:rPr>
              <a:t>ον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37988" y="3459479"/>
            <a:ext cx="2061971" cy="7909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900"/>
              </a:lnSpc>
              <a:spcBef>
                <a:spcPts val="26"/>
              </a:spcBef>
            </a:pPr>
            <a:endParaRPr sz="900"/>
          </a:p>
          <a:p>
            <a:pPr marL="368707" marR="368935" algn="ctr">
              <a:lnSpc>
                <a:spcPct val="101725"/>
              </a:lnSpc>
            </a:pPr>
            <a:r>
              <a:rPr sz="1800" b="1" spc="0" dirty="0" smtClean="0">
                <a:solidFill>
                  <a:srgbClr val="FFFFFF"/>
                </a:solidFill>
                <a:latin typeface="Calibri"/>
                <a:cs typeface="Calibri"/>
              </a:rPr>
              <a:t>ΟΡ</a:t>
            </a:r>
            <a:r>
              <a:rPr sz="1800" b="1" spc="-9" dirty="0" smtClean="0">
                <a:solidFill>
                  <a:srgbClr val="FFFFFF"/>
                </a:solidFill>
                <a:latin typeface="Calibri"/>
                <a:cs typeface="Calibri"/>
              </a:rPr>
              <a:t>Γ</a:t>
            </a:r>
            <a:r>
              <a:rPr sz="1800" b="1" spc="0" dirty="0" smtClean="0">
                <a:solidFill>
                  <a:srgbClr val="FFFFFF"/>
                </a:solidFill>
                <a:latin typeface="Calibri"/>
                <a:cs typeface="Calibri"/>
              </a:rPr>
              <a:t>ΑΝΩΤΙΚΗ</a:t>
            </a:r>
            <a:endParaRPr sz="1800">
              <a:latin typeface="Calibri"/>
              <a:cs typeface="Calibri"/>
            </a:endParaRPr>
          </a:p>
          <a:p>
            <a:pPr marL="687936" marR="687100" algn="ctr">
              <a:lnSpc>
                <a:spcPts val="2160"/>
              </a:lnSpc>
              <a:spcBef>
                <a:spcPts val="108"/>
              </a:spcBef>
            </a:pPr>
            <a:r>
              <a:rPr sz="2700" b="1" spc="-34" baseline="1517" dirty="0" smtClean="0">
                <a:solidFill>
                  <a:srgbClr val="FFFFFF"/>
                </a:solidFill>
                <a:latin typeface="Calibri"/>
                <a:cs typeface="Calibri"/>
              </a:rPr>
              <a:t>Δ</a:t>
            </a:r>
            <a:r>
              <a:rPr sz="2700" b="1" spc="0" baseline="1517" dirty="0" smtClean="0">
                <a:solidFill>
                  <a:srgbClr val="FFFFFF"/>
                </a:solidFill>
                <a:latin typeface="Calibri"/>
                <a:cs typeface="Calibri"/>
              </a:rPr>
              <a:t>ΟΜΗ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93292" y="1737360"/>
            <a:ext cx="3657600" cy="4602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4850892" y="1737360"/>
            <a:ext cx="2749295" cy="4602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50"/>
              </a:lnSpc>
              <a:spcBef>
                <a:spcPts val="39"/>
              </a:spcBef>
            </a:pPr>
            <a:endParaRPr sz="550"/>
          </a:p>
          <a:p>
            <a:pPr marL="375538">
              <a:lnSpc>
                <a:spcPct val="101725"/>
              </a:lnSpc>
            </a:pPr>
            <a:r>
              <a:rPr sz="2000" b="1" spc="0" dirty="0" smtClean="0">
                <a:latin typeface="Calibri"/>
                <a:cs typeface="Calibri"/>
              </a:rPr>
              <a:t>Σ</a:t>
            </a:r>
            <a:r>
              <a:rPr sz="2000" b="1" spc="-14" dirty="0" smtClean="0">
                <a:latin typeface="Calibri"/>
                <a:cs typeface="Calibri"/>
              </a:rPr>
              <a:t>τ</a:t>
            </a:r>
            <a:r>
              <a:rPr sz="2000" b="1" spc="0" dirty="0" smtClean="0">
                <a:latin typeface="Calibri"/>
                <a:cs typeface="Calibri"/>
              </a:rPr>
              <a:t>ό</a:t>
            </a:r>
            <a:r>
              <a:rPr sz="2000" b="1" spc="-25" dirty="0" smtClean="0">
                <a:latin typeface="Calibri"/>
                <a:cs typeface="Calibri"/>
              </a:rPr>
              <a:t>χ</a:t>
            </a:r>
            <a:r>
              <a:rPr sz="2000" b="1" spc="0" dirty="0" smtClean="0">
                <a:latin typeface="Calibri"/>
                <a:cs typeface="Calibri"/>
              </a:rPr>
              <a:t>οι</a:t>
            </a:r>
            <a:r>
              <a:rPr sz="2000" b="1" spc="4" dirty="0" smtClean="0">
                <a:latin typeface="Calibri"/>
                <a:cs typeface="Calibri"/>
              </a:rPr>
              <a:t>/</a:t>
            </a:r>
            <a:r>
              <a:rPr sz="2000" b="1" spc="25" dirty="0" smtClean="0">
                <a:latin typeface="Calibri"/>
                <a:cs typeface="Calibri"/>
              </a:rPr>
              <a:t>σ</a:t>
            </a:r>
            <a:r>
              <a:rPr sz="2000" b="1" spc="-9" dirty="0" smtClean="0">
                <a:latin typeface="Calibri"/>
                <a:cs typeface="Calibri"/>
              </a:rPr>
              <a:t>τ</a:t>
            </a:r>
            <a:r>
              <a:rPr sz="2000" b="1" spc="0" dirty="0" smtClean="0">
                <a:latin typeface="Calibri"/>
                <a:cs typeface="Calibri"/>
              </a:rPr>
              <a:t>ρ</a:t>
            </a:r>
            <a:r>
              <a:rPr sz="2000" b="1" spc="9" dirty="0" smtClean="0">
                <a:latin typeface="Calibri"/>
                <a:cs typeface="Calibri"/>
              </a:rPr>
              <a:t>α</a:t>
            </a:r>
            <a:r>
              <a:rPr sz="2000" b="1" spc="0" dirty="0" smtClean="0">
                <a:latin typeface="Calibri"/>
                <a:cs typeface="Calibri"/>
              </a:rPr>
              <a:t>τ</a:t>
            </a:r>
            <a:r>
              <a:rPr sz="2000" b="1" spc="-29" dirty="0" smtClean="0">
                <a:latin typeface="Calibri"/>
                <a:cs typeface="Calibri"/>
              </a:rPr>
              <a:t>η</a:t>
            </a:r>
            <a:r>
              <a:rPr sz="2000" b="1" spc="0" dirty="0" smtClean="0">
                <a:latin typeface="Calibri"/>
                <a:cs typeface="Calibri"/>
              </a:rPr>
              <a:t>γική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600187" y="1737360"/>
            <a:ext cx="3560064" cy="4602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2" name="object 12"/>
          <p:cNvSpPr/>
          <p:nvPr/>
        </p:nvSpPr>
        <p:spPr>
          <a:xfrm rot="16200000">
            <a:off x="4419600" y="3505200"/>
            <a:ext cx="457200" cy="6903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12"/>
          <p:cNvSpPr/>
          <p:nvPr/>
        </p:nvSpPr>
        <p:spPr>
          <a:xfrm rot="5400000" flipH="1">
            <a:off x="7584186" y="3541014"/>
            <a:ext cx="457200" cy="6903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0" y="6400799"/>
            <a:ext cx="12192000" cy="457200"/>
          </a:xfrm>
          <a:custGeom>
            <a:avLst/>
            <a:gdLst/>
            <a:ahLst/>
            <a:cxnLst/>
            <a:rect l="l" t="t" r="r" b="b"/>
            <a:pathLst>
              <a:path w="12192000" h="457199">
                <a:moveTo>
                  <a:pt x="12192000" y="0"/>
                </a:moveTo>
                <a:lnTo>
                  <a:pt x="0" y="0"/>
                </a:lnTo>
                <a:lnTo>
                  <a:pt x="0" y="457198"/>
                </a:lnTo>
                <a:lnTo>
                  <a:pt x="12192000" y="457198"/>
                </a:lnTo>
                <a:lnTo>
                  <a:pt x="12192000" y="0"/>
                </a:lnTo>
                <a:close/>
              </a:path>
            </a:pathLst>
          </a:custGeom>
          <a:solidFill>
            <a:srgbClr val="90306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6333744"/>
            <a:ext cx="12192000" cy="67056"/>
          </a:xfrm>
          <a:custGeom>
            <a:avLst/>
            <a:gdLst/>
            <a:ahLst/>
            <a:cxnLst/>
            <a:rect l="l" t="t" r="r" b="b"/>
            <a:pathLst>
              <a:path w="12192000" h="67055">
                <a:moveTo>
                  <a:pt x="0" y="67055"/>
                </a:moveTo>
                <a:lnTo>
                  <a:pt x="12192000" y="67055"/>
                </a:lnTo>
                <a:lnTo>
                  <a:pt x="12192000" y="0"/>
                </a:lnTo>
                <a:lnTo>
                  <a:pt x="0" y="0"/>
                </a:lnTo>
                <a:lnTo>
                  <a:pt x="0" y="67055"/>
                </a:lnTo>
                <a:close/>
              </a:path>
            </a:pathLst>
          </a:custGeom>
          <a:solidFill>
            <a:srgbClr val="7A7A7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185916" y="4518660"/>
            <a:ext cx="1574291" cy="1825752"/>
          </a:xfrm>
          <a:custGeom>
            <a:avLst/>
            <a:gdLst/>
            <a:ahLst/>
            <a:cxnLst/>
            <a:rect l="l" t="t" r="r" b="b"/>
            <a:pathLst>
              <a:path w="1574291" h="1825752">
                <a:moveTo>
                  <a:pt x="787145" y="0"/>
                </a:moveTo>
                <a:lnTo>
                  <a:pt x="0" y="393445"/>
                </a:lnTo>
                <a:lnTo>
                  <a:pt x="0" y="1432267"/>
                </a:lnTo>
                <a:lnTo>
                  <a:pt x="787145" y="1825752"/>
                </a:lnTo>
                <a:lnTo>
                  <a:pt x="1574291" y="1432267"/>
                </a:lnTo>
                <a:lnTo>
                  <a:pt x="1574291" y="393445"/>
                </a:lnTo>
                <a:lnTo>
                  <a:pt x="787145" y="0"/>
                </a:lnTo>
                <a:close/>
              </a:path>
            </a:pathLst>
          </a:custGeom>
          <a:solidFill>
            <a:srgbClr val="959FA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442460" y="4518660"/>
            <a:ext cx="1574291" cy="1825752"/>
          </a:xfrm>
          <a:custGeom>
            <a:avLst/>
            <a:gdLst/>
            <a:ahLst/>
            <a:cxnLst/>
            <a:rect l="l" t="t" r="r" b="b"/>
            <a:pathLst>
              <a:path w="1574291" h="1825752">
                <a:moveTo>
                  <a:pt x="787145" y="0"/>
                </a:moveTo>
                <a:lnTo>
                  <a:pt x="0" y="393445"/>
                </a:lnTo>
                <a:lnTo>
                  <a:pt x="0" y="1432267"/>
                </a:lnTo>
                <a:lnTo>
                  <a:pt x="787145" y="1825752"/>
                </a:lnTo>
                <a:lnTo>
                  <a:pt x="1574291" y="1432267"/>
                </a:lnTo>
                <a:lnTo>
                  <a:pt x="1574291" y="393445"/>
                </a:lnTo>
                <a:lnTo>
                  <a:pt x="787145" y="0"/>
                </a:lnTo>
                <a:close/>
              </a:path>
            </a:pathLst>
          </a:custGeom>
          <a:solidFill>
            <a:srgbClr val="B1314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93292" y="1737360"/>
            <a:ext cx="9966960" cy="0"/>
          </a:xfrm>
          <a:custGeom>
            <a:avLst/>
            <a:gdLst/>
            <a:ahLst/>
            <a:cxnLst/>
            <a:rect l="l" t="t" r="r" b="b"/>
            <a:pathLst>
              <a:path w="9966960">
                <a:moveTo>
                  <a:pt x="0" y="0"/>
                </a:moveTo>
                <a:lnTo>
                  <a:pt x="9966960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185916" y="1411224"/>
            <a:ext cx="1574291" cy="1825752"/>
          </a:xfrm>
          <a:custGeom>
            <a:avLst/>
            <a:gdLst/>
            <a:ahLst/>
            <a:cxnLst/>
            <a:rect l="l" t="t" r="r" b="b"/>
            <a:pathLst>
              <a:path w="1574291" h="1825752">
                <a:moveTo>
                  <a:pt x="787145" y="0"/>
                </a:moveTo>
                <a:lnTo>
                  <a:pt x="0" y="393446"/>
                </a:lnTo>
                <a:lnTo>
                  <a:pt x="0" y="1432305"/>
                </a:lnTo>
                <a:lnTo>
                  <a:pt x="787145" y="1825752"/>
                </a:lnTo>
                <a:lnTo>
                  <a:pt x="1574291" y="1432305"/>
                </a:lnTo>
                <a:lnTo>
                  <a:pt x="1574291" y="393446"/>
                </a:lnTo>
                <a:lnTo>
                  <a:pt x="787145" y="0"/>
                </a:lnTo>
                <a:close/>
              </a:path>
            </a:pathLst>
          </a:custGeom>
          <a:solidFill>
            <a:srgbClr val="40609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442460" y="1411224"/>
            <a:ext cx="1574291" cy="1825752"/>
          </a:xfrm>
          <a:custGeom>
            <a:avLst/>
            <a:gdLst/>
            <a:ahLst/>
            <a:cxnLst/>
            <a:rect l="l" t="t" r="r" b="b"/>
            <a:pathLst>
              <a:path w="1574291" h="1825752">
                <a:moveTo>
                  <a:pt x="787145" y="0"/>
                </a:moveTo>
                <a:lnTo>
                  <a:pt x="0" y="393446"/>
                </a:lnTo>
                <a:lnTo>
                  <a:pt x="0" y="1432305"/>
                </a:lnTo>
                <a:lnTo>
                  <a:pt x="787145" y="1825752"/>
                </a:lnTo>
                <a:lnTo>
                  <a:pt x="1574291" y="1432305"/>
                </a:lnTo>
                <a:lnTo>
                  <a:pt x="1574291" y="393446"/>
                </a:lnTo>
                <a:lnTo>
                  <a:pt x="787145" y="0"/>
                </a:lnTo>
                <a:close/>
              </a:path>
            </a:pathLst>
          </a:custGeom>
          <a:solidFill>
            <a:srgbClr val="7A7A7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053072" y="2964179"/>
            <a:ext cx="1574292" cy="1827276"/>
          </a:xfrm>
          <a:custGeom>
            <a:avLst/>
            <a:gdLst/>
            <a:ahLst/>
            <a:cxnLst/>
            <a:rect l="l" t="t" r="r" b="b"/>
            <a:pathLst>
              <a:path w="1574292" h="1827276">
                <a:moveTo>
                  <a:pt x="787146" y="0"/>
                </a:moveTo>
                <a:lnTo>
                  <a:pt x="0" y="393827"/>
                </a:lnTo>
                <a:lnTo>
                  <a:pt x="0" y="1433449"/>
                </a:lnTo>
                <a:lnTo>
                  <a:pt x="787146" y="1827276"/>
                </a:lnTo>
                <a:lnTo>
                  <a:pt x="1574292" y="1433449"/>
                </a:lnTo>
                <a:lnTo>
                  <a:pt x="1574292" y="393827"/>
                </a:lnTo>
                <a:lnTo>
                  <a:pt x="787146" y="0"/>
                </a:lnTo>
                <a:close/>
              </a:path>
            </a:pathLst>
          </a:custGeom>
          <a:solidFill>
            <a:srgbClr val="66B0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564636" y="2964179"/>
            <a:ext cx="1574291" cy="1827276"/>
          </a:xfrm>
          <a:custGeom>
            <a:avLst/>
            <a:gdLst/>
            <a:ahLst/>
            <a:cxnLst/>
            <a:rect l="l" t="t" r="r" b="b"/>
            <a:pathLst>
              <a:path w="1574291" h="1827276">
                <a:moveTo>
                  <a:pt x="787146" y="0"/>
                </a:moveTo>
                <a:lnTo>
                  <a:pt x="0" y="393827"/>
                </a:lnTo>
                <a:lnTo>
                  <a:pt x="0" y="1433449"/>
                </a:lnTo>
                <a:lnTo>
                  <a:pt x="787146" y="1827276"/>
                </a:lnTo>
                <a:lnTo>
                  <a:pt x="1574291" y="1433449"/>
                </a:lnTo>
                <a:lnTo>
                  <a:pt x="1574291" y="393827"/>
                </a:lnTo>
                <a:lnTo>
                  <a:pt x="787146" y="0"/>
                </a:lnTo>
                <a:close/>
              </a:path>
            </a:pathLst>
          </a:custGeom>
          <a:solidFill>
            <a:srgbClr val="90306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696456" y="5177129"/>
            <a:ext cx="449579" cy="523941"/>
          </a:xfrm>
          <a:custGeom>
            <a:avLst/>
            <a:gdLst/>
            <a:ahLst/>
            <a:cxnLst/>
            <a:rect l="l" t="t" r="r" b="b"/>
            <a:pathLst>
              <a:path w="449579" h="523941">
                <a:moveTo>
                  <a:pt x="38608" y="286283"/>
                </a:moveTo>
                <a:lnTo>
                  <a:pt x="34675" y="326496"/>
                </a:lnTo>
                <a:lnTo>
                  <a:pt x="40186" y="315499"/>
                </a:lnTo>
                <a:lnTo>
                  <a:pt x="47127" y="305137"/>
                </a:lnTo>
                <a:lnTo>
                  <a:pt x="55499" y="295554"/>
                </a:lnTo>
                <a:lnTo>
                  <a:pt x="65774" y="286591"/>
                </a:lnTo>
                <a:lnTo>
                  <a:pt x="76553" y="279449"/>
                </a:lnTo>
                <a:lnTo>
                  <a:pt x="88165" y="273738"/>
                </a:lnTo>
                <a:lnTo>
                  <a:pt x="100460" y="269549"/>
                </a:lnTo>
                <a:lnTo>
                  <a:pt x="113285" y="266969"/>
                </a:lnTo>
                <a:lnTo>
                  <a:pt x="126492" y="266090"/>
                </a:lnTo>
                <a:lnTo>
                  <a:pt x="131952" y="266090"/>
                </a:lnTo>
                <a:lnTo>
                  <a:pt x="138049" y="267614"/>
                </a:lnTo>
                <a:lnTo>
                  <a:pt x="145034" y="268376"/>
                </a:lnTo>
                <a:lnTo>
                  <a:pt x="148082" y="268376"/>
                </a:lnTo>
                <a:lnTo>
                  <a:pt x="151129" y="267614"/>
                </a:lnTo>
                <a:lnTo>
                  <a:pt x="153543" y="265328"/>
                </a:lnTo>
                <a:lnTo>
                  <a:pt x="245999" y="172364"/>
                </a:lnTo>
                <a:lnTo>
                  <a:pt x="334010" y="83972"/>
                </a:lnTo>
                <a:lnTo>
                  <a:pt x="329907" y="0"/>
                </a:lnTo>
                <a:lnTo>
                  <a:pt x="324569" y="11436"/>
                </a:lnTo>
                <a:lnTo>
                  <a:pt x="320460" y="23379"/>
                </a:lnTo>
                <a:lnTo>
                  <a:pt x="317614" y="35713"/>
                </a:lnTo>
                <a:lnTo>
                  <a:pt x="316065" y="48327"/>
                </a:lnTo>
                <a:lnTo>
                  <a:pt x="315847" y="61106"/>
                </a:lnTo>
                <a:lnTo>
                  <a:pt x="316992" y="73939"/>
                </a:lnTo>
                <a:lnTo>
                  <a:pt x="212217" y="178714"/>
                </a:lnTo>
                <a:lnTo>
                  <a:pt x="142748" y="248310"/>
                </a:lnTo>
                <a:lnTo>
                  <a:pt x="133825" y="247328"/>
                </a:lnTo>
                <a:lnTo>
                  <a:pt x="121268" y="247140"/>
                </a:lnTo>
                <a:lnTo>
                  <a:pt x="108788" y="248316"/>
                </a:lnTo>
                <a:lnTo>
                  <a:pt x="96494" y="250826"/>
                </a:lnTo>
                <a:lnTo>
                  <a:pt x="84497" y="254641"/>
                </a:lnTo>
                <a:lnTo>
                  <a:pt x="72904" y="259730"/>
                </a:lnTo>
                <a:lnTo>
                  <a:pt x="61827" y="266064"/>
                </a:lnTo>
                <a:lnTo>
                  <a:pt x="51374" y="273613"/>
                </a:lnTo>
                <a:lnTo>
                  <a:pt x="41655" y="282346"/>
                </a:lnTo>
                <a:lnTo>
                  <a:pt x="38608" y="286283"/>
                </a:lnTo>
                <a:close/>
              </a:path>
              <a:path w="449579" h="523941">
                <a:moveTo>
                  <a:pt x="25675" y="430567"/>
                </a:moveTo>
                <a:lnTo>
                  <a:pt x="27232" y="278441"/>
                </a:lnTo>
                <a:lnTo>
                  <a:pt x="24467" y="266213"/>
                </a:lnTo>
                <a:lnTo>
                  <a:pt x="22258" y="253742"/>
                </a:lnTo>
                <a:lnTo>
                  <a:pt x="20639" y="241033"/>
                </a:lnTo>
                <a:lnTo>
                  <a:pt x="19643" y="228087"/>
                </a:lnTo>
                <a:lnTo>
                  <a:pt x="19303" y="214909"/>
                </a:lnTo>
                <a:lnTo>
                  <a:pt x="19532" y="419682"/>
                </a:lnTo>
                <a:lnTo>
                  <a:pt x="25675" y="430567"/>
                </a:lnTo>
                <a:close/>
              </a:path>
              <a:path w="449579" h="523941">
                <a:moveTo>
                  <a:pt x="114300" y="225069"/>
                </a:moveTo>
                <a:lnTo>
                  <a:pt x="118110" y="220370"/>
                </a:lnTo>
                <a:lnTo>
                  <a:pt x="118154" y="211285"/>
                </a:lnTo>
                <a:lnTo>
                  <a:pt x="119193" y="196702"/>
                </a:lnTo>
                <a:lnTo>
                  <a:pt x="121556" y="182510"/>
                </a:lnTo>
                <a:lnTo>
                  <a:pt x="125182" y="168774"/>
                </a:lnTo>
                <a:lnTo>
                  <a:pt x="130006" y="155556"/>
                </a:lnTo>
                <a:lnTo>
                  <a:pt x="135964" y="142922"/>
                </a:lnTo>
                <a:lnTo>
                  <a:pt x="142993" y="130932"/>
                </a:lnTo>
                <a:lnTo>
                  <a:pt x="151030" y="119653"/>
                </a:lnTo>
                <a:lnTo>
                  <a:pt x="160010" y="109146"/>
                </a:lnTo>
                <a:lnTo>
                  <a:pt x="169871" y="99475"/>
                </a:lnTo>
                <a:lnTo>
                  <a:pt x="180547" y="90705"/>
                </a:lnTo>
                <a:lnTo>
                  <a:pt x="191977" y="82898"/>
                </a:lnTo>
                <a:lnTo>
                  <a:pt x="204095" y="76117"/>
                </a:lnTo>
                <a:lnTo>
                  <a:pt x="216839" y="70428"/>
                </a:lnTo>
                <a:lnTo>
                  <a:pt x="230144" y="65892"/>
                </a:lnTo>
                <a:lnTo>
                  <a:pt x="243948" y="62573"/>
                </a:lnTo>
                <a:lnTo>
                  <a:pt x="258186" y="60535"/>
                </a:lnTo>
                <a:lnTo>
                  <a:pt x="272796" y="59842"/>
                </a:lnTo>
                <a:lnTo>
                  <a:pt x="279019" y="59842"/>
                </a:lnTo>
                <a:lnTo>
                  <a:pt x="282828" y="56032"/>
                </a:lnTo>
                <a:lnTo>
                  <a:pt x="282828" y="45237"/>
                </a:lnTo>
                <a:lnTo>
                  <a:pt x="279019" y="41427"/>
                </a:lnTo>
                <a:lnTo>
                  <a:pt x="268393" y="41482"/>
                </a:lnTo>
                <a:lnTo>
                  <a:pt x="253779" y="42460"/>
                </a:lnTo>
                <a:lnTo>
                  <a:pt x="239523" y="44625"/>
                </a:lnTo>
                <a:lnTo>
                  <a:pt x="225675" y="47927"/>
                </a:lnTo>
                <a:lnTo>
                  <a:pt x="212284" y="52316"/>
                </a:lnTo>
                <a:lnTo>
                  <a:pt x="199399" y="57743"/>
                </a:lnTo>
                <a:lnTo>
                  <a:pt x="187071" y="64159"/>
                </a:lnTo>
                <a:lnTo>
                  <a:pt x="175348" y="71514"/>
                </a:lnTo>
                <a:lnTo>
                  <a:pt x="164279" y="79758"/>
                </a:lnTo>
                <a:lnTo>
                  <a:pt x="153914" y="88843"/>
                </a:lnTo>
                <a:lnTo>
                  <a:pt x="144302" y="98719"/>
                </a:lnTo>
                <a:lnTo>
                  <a:pt x="135493" y="109336"/>
                </a:lnTo>
                <a:lnTo>
                  <a:pt x="127535" y="120645"/>
                </a:lnTo>
                <a:lnTo>
                  <a:pt x="120478" y="132597"/>
                </a:lnTo>
                <a:lnTo>
                  <a:pt x="114372" y="145142"/>
                </a:lnTo>
                <a:lnTo>
                  <a:pt x="109265" y="158231"/>
                </a:lnTo>
                <a:lnTo>
                  <a:pt x="105208" y="171814"/>
                </a:lnTo>
                <a:lnTo>
                  <a:pt x="102248" y="185842"/>
                </a:lnTo>
                <a:lnTo>
                  <a:pt x="100436" y="200266"/>
                </a:lnTo>
                <a:lnTo>
                  <a:pt x="99822" y="215036"/>
                </a:lnTo>
                <a:lnTo>
                  <a:pt x="99822" y="220370"/>
                </a:lnTo>
                <a:lnTo>
                  <a:pt x="103632" y="225069"/>
                </a:lnTo>
                <a:lnTo>
                  <a:pt x="114300" y="225069"/>
                </a:lnTo>
                <a:close/>
              </a:path>
              <a:path w="449579" h="523941">
                <a:moveTo>
                  <a:pt x="8501" y="384654"/>
                </a:moveTo>
                <a:lnTo>
                  <a:pt x="10945" y="396622"/>
                </a:lnTo>
                <a:lnTo>
                  <a:pt x="14622" y="408332"/>
                </a:lnTo>
                <a:lnTo>
                  <a:pt x="19532" y="419682"/>
                </a:lnTo>
                <a:lnTo>
                  <a:pt x="19303" y="214909"/>
                </a:lnTo>
                <a:lnTo>
                  <a:pt x="20160" y="193749"/>
                </a:lnTo>
                <a:lnTo>
                  <a:pt x="22684" y="173061"/>
                </a:lnTo>
                <a:lnTo>
                  <a:pt x="26808" y="152911"/>
                </a:lnTo>
                <a:lnTo>
                  <a:pt x="32465" y="133366"/>
                </a:lnTo>
                <a:lnTo>
                  <a:pt x="39586" y="114492"/>
                </a:lnTo>
                <a:lnTo>
                  <a:pt x="48104" y="96355"/>
                </a:lnTo>
                <a:lnTo>
                  <a:pt x="57951" y="79021"/>
                </a:lnTo>
                <a:lnTo>
                  <a:pt x="69059" y="62558"/>
                </a:lnTo>
                <a:lnTo>
                  <a:pt x="81361" y="47030"/>
                </a:lnTo>
                <a:lnTo>
                  <a:pt x="94789" y="32505"/>
                </a:lnTo>
                <a:lnTo>
                  <a:pt x="109275" y="19049"/>
                </a:lnTo>
                <a:lnTo>
                  <a:pt x="124752" y="6727"/>
                </a:lnTo>
                <a:lnTo>
                  <a:pt x="141152" y="-4392"/>
                </a:lnTo>
                <a:lnTo>
                  <a:pt x="158406" y="-14244"/>
                </a:lnTo>
                <a:lnTo>
                  <a:pt x="176448" y="-22763"/>
                </a:lnTo>
                <a:lnTo>
                  <a:pt x="195210" y="-29881"/>
                </a:lnTo>
                <a:lnTo>
                  <a:pt x="214623" y="-35533"/>
                </a:lnTo>
                <a:lnTo>
                  <a:pt x="234621" y="-39652"/>
                </a:lnTo>
                <a:lnTo>
                  <a:pt x="255135" y="-42172"/>
                </a:lnTo>
                <a:lnTo>
                  <a:pt x="276098" y="-43027"/>
                </a:lnTo>
                <a:lnTo>
                  <a:pt x="278917" y="-43013"/>
                </a:lnTo>
                <a:lnTo>
                  <a:pt x="291880" y="-42583"/>
                </a:lnTo>
                <a:lnTo>
                  <a:pt x="304699" y="-41534"/>
                </a:lnTo>
                <a:lnTo>
                  <a:pt x="317350" y="-39844"/>
                </a:lnTo>
                <a:lnTo>
                  <a:pt x="329811" y="-37492"/>
                </a:lnTo>
                <a:lnTo>
                  <a:pt x="342060" y="-34454"/>
                </a:lnTo>
                <a:lnTo>
                  <a:pt x="354075" y="-30708"/>
                </a:lnTo>
                <a:lnTo>
                  <a:pt x="353314" y="-29946"/>
                </a:lnTo>
                <a:lnTo>
                  <a:pt x="350266" y="-27533"/>
                </a:lnTo>
                <a:lnTo>
                  <a:pt x="344140" y="-20905"/>
                </a:lnTo>
                <a:lnTo>
                  <a:pt x="336442" y="-10818"/>
                </a:lnTo>
                <a:lnTo>
                  <a:pt x="329907" y="0"/>
                </a:lnTo>
                <a:lnTo>
                  <a:pt x="334010" y="83972"/>
                </a:lnTo>
                <a:lnTo>
                  <a:pt x="336296" y="81686"/>
                </a:lnTo>
                <a:lnTo>
                  <a:pt x="337058" y="78638"/>
                </a:lnTo>
                <a:lnTo>
                  <a:pt x="337058" y="74701"/>
                </a:lnTo>
                <a:lnTo>
                  <a:pt x="335668" y="66415"/>
                </a:lnTo>
                <a:lnTo>
                  <a:pt x="335033" y="53916"/>
                </a:lnTo>
                <a:lnTo>
                  <a:pt x="336081" y="41515"/>
                </a:lnTo>
                <a:lnTo>
                  <a:pt x="338744" y="29364"/>
                </a:lnTo>
                <a:lnTo>
                  <a:pt x="342949" y="17616"/>
                </a:lnTo>
                <a:lnTo>
                  <a:pt x="348626" y="6422"/>
                </a:lnTo>
                <a:lnTo>
                  <a:pt x="355702" y="-4063"/>
                </a:lnTo>
                <a:lnTo>
                  <a:pt x="364109" y="-13690"/>
                </a:lnTo>
                <a:lnTo>
                  <a:pt x="369367" y="-18769"/>
                </a:lnTo>
                <a:lnTo>
                  <a:pt x="379488" y="-26728"/>
                </a:lnTo>
                <a:lnTo>
                  <a:pt x="390367" y="-33169"/>
                </a:lnTo>
                <a:lnTo>
                  <a:pt x="401863" y="-38061"/>
                </a:lnTo>
                <a:lnTo>
                  <a:pt x="413837" y="-41372"/>
                </a:lnTo>
                <a:lnTo>
                  <a:pt x="426149" y="-43071"/>
                </a:lnTo>
                <a:lnTo>
                  <a:pt x="438660" y="-43125"/>
                </a:lnTo>
                <a:lnTo>
                  <a:pt x="451230" y="-41503"/>
                </a:lnTo>
                <a:lnTo>
                  <a:pt x="384175" y="25933"/>
                </a:lnTo>
                <a:lnTo>
                  <a:pt x="381889" y="28219"/>
                </a:lnTo>
                <a:lnTo>
                  <a:pt x="380238" y="32029"/>
                </a:lnTo>
                <a:lnTo>
                  <a:pt x="381889" y="35204"/>
                </a:lnTo>
                <a:lnTo>
                  <a:pt x="395732" y="88671"/>
                </a:lnTo>
                <a:lnTo>
                  <a:pt x="396494" y="91719"/>
                </a:lnTo>
                <a:lnTo>
                  <a:pt x="399542" y="94132"/>
                </a:lnTo>
                <a:lnTo>
                  <a:pt x="402717" y="95656"/>
                </a:lnTo>
                <a:lnTo>
                  <a:pt x="455929" y="109626"/>
                </a:lnTo>
                <a:lnTo>
                  <a:pt x="458977" y="110388"/>
                </a:lnTo>
                <a:lnTo>
                  <a:pt x="462788" y="109626"/>
                </a:lnTo>
                <a:lnTo>
                  <a:pt x="465200" y="107213"/>
                </a:lnTo>
                <a:lnTo>
                  <a:pt x="532257" y="39776"/>
                </a:lnTo>
                <a:lnTo>
                  <a:pt x="533409" y="49473"/>
                </a:lnTo>
                <a:lnTo>
                  <a:pt x="533523" y="62144"/>
                </a:lnTo>
                <a:lnTo>
                  <a:pt x="532071" y="74613"/>
                </a:lnTo>
                <a:lnTo>
                  <a:pt x="529082" y="86766"/>
                </a:lnTo>
                <a:lnTo>
                  <a:pt x="506857" y="123469"/>
                </a:lnTo>
                <a:lnTo>
                  <a:pt x="504444" y="127406"/>
                </a:lnTo>
                <a:lnTo>
                  <a:pt x="498014" y="133335"/>
                </a:lnTo>
                <a:lnTo>
                  <a:pt x="487891" y="140854"/>
                </a:lnTo>
                <a:lnTo>
                  <a:pt x="476989" y="146993"/>
                </a:lnTo>
                <a:lnTo>
                  <a:pt x="465451" y="151683"/>
                </a:lnTo>
                <a:lnTo>
                  <a:pt x="453421" y="154856"/>
                </a:lnTo>
                <a:lnTo>
                  <a:pt x="441040" y="156443"/>
                </a:lnTo>
                <a:lnTo>
                  <a:pt x="428451" y="156376"/>
                </a:lnTo>
                <a:lnTo>
                  <a:pt x="415798" y="154584"/>
                </a:lnTo>
                <a:lnTo>
                  <a:pt x="412623" y="154584"/>
                </a:lnTo>
                <a:lnTo>
                  <a:pt x="409575" y="155346"/>
                </a:lnTo>
                <a:lnTo>
                  <a:pt x="407289" y="157632"/>
                </a:lnTo>
                <a:lnTo>
                  <a:pt x="226060" y="338988"/>
                </a:lnTo>
                <a:lnTo>
                  <a:pt x="223647" y="341274"/>
                </a:lnTo>
                <a:lnTo>
                  <a:pt x="222885" y="344322"/>
                </a:lnTo>
                <a:lnTo>
                  <a:pt x="223647" y="347497"/>
                </a:lnTo>
                <a:lnTo>
                  <a:pt x="224972" y="356843"/>
                </a:lnTo>
                <a:lnTo>
                  <a:pt x="225419" y="369598"/>
                </a:lnTo>
                <a:lnTo>
                  <a:pt x="224303" y="382105"/>
                </a:lnTo>
                <a:lnTo>
                  <a:pt x="221665" y="394264"/>
                </a:lnTo>
                <a:lnTo>
                  <a:pt x="217547" y="405971"/>
                </a:lnTo>
                <a:lnTo>
                  <a:pt x="211989" y="417125"/>
                </a:lnTo>
                <a:lnTo>
                  <a:pt x="205994" y="454418"/>
                </a:lnTo>
                <a:lnTo>
                  <a:pt x="209803" y="450532"/>
                </a:lnTo>
                <a:lnTo>
                  <a:pt x="216177" y="443619"/>
                </a:lnTo>
                <a:lnTo>
                  <a:pt x="223879" y="433535"/>
                </a:lnTo>
                <a:lnTo>
                  <a:pt x="230461" y="422731"/>
                </a:lnTo>
                <a:lnTo>
                  <a:pt x="235872" y="411319"/>
                </a:lnTo>
                <a:lnTo>
                  <a:pt x="240067" y="399409"/>
                </a:lnTo>
                <a:lnTo>
                  <a:pt x="242996" y="387113"/>
                </a:lnTo>
                <a:lnTo>
                  <a:pt x="244612" y="374542"/>
                </a:lnTo>
                <a:lnTo>
                  <a:pt x="244867" y="361808"/>
                </a:lnTo>
                <a:lnTo>
                  <a:pt x="243713" y="349021"/>
                </a:lnTo>
                <a:lnTo>
                  <a:pt x="417322" y="174650"/>
                </a:lnTo>
                <a:lnTo>
                  <a:pt x="426376" y="175631"/>
                </a:lnTo>
                <a:lnTo>
                  <a:pt x="439043" y="175820"/>
                </a:lnTo>
                <a:lnTo>
                  <a:pt x="451563" y="174644"/>
                </a:lnTo>
                <a:lnTo>
                  <a:pt x="463842" y="172134"/>
                </a:lnTo>
                <a:lnTo>
                  <a:pt x="475790" y="168319"/>
                </a:lnTo>
                <a:lnTo>
                  <a:pt x="487313" y="163229"/>
                </a:lnTo>
                <a:lnTo>
                  <a:pt x="498319" y="156895"/>
                </a:lnTo>
                <a:lnTo>
                  <a:pt x="508717" y="149347"/>
                </a:lnTo>
                <a:lnTo>
                  <a:pt x="518414" y="140614"/>
                </a:lnTo>
                <a:lnTo>
                  <a:pt x="521462" y="136677"/>
                </a:lnTo>
                <a:lnTo>
                  <a:pt x="522327" y="139591"/>
                </a:lnTo>
                <a:lnTo>
                  <a:pt x="528506" y="164487"/>
                </a:lnTo>
                <a:lnTo>
                  <a:pt x="532416" y="189635"/>
                </a:lnTo>
                <a:lnTo>
                  <a:pt x="533780" y="214909"/>
                </a:lnTo>
                <a:lnTo>
                  <a:pt x="533780" y="537324"/>
                </a:lnTo>
                <a:lnTo>
                  <a:pt x="430402" y="432714"/>
                </a:lnTo>
                <a:lnTo>
                  <a:pt x="426593" y="428840"/>
                </a:lnTo>
                <a:lnTo>
                  <a:pt x="421132" y="428840"/>
                </a:lnTo>
                <a:lnTo>
                  <a:pt x="410687" y="435858"/>
                </a:lnTo>
                <a:lnTo>
                  <a:pt x="399475" y="442344"/>
                </a:lnTo>
                <a:lnTo>
                  <a:pt x="388013" y="448239"/>
                </a:lnTo>
                <a:lnTo>
                  <a:pt x="376318" y="453539"/>
                </a:lnTo>
                <a:lnTo>
                  <a:pt x="364402" y="458237"/>
                </a:lnTo>
                <a:lnTo>
                  <a:pt x="352282" y="462327"/>
                </a:lnTo>
                <a:lnTo>
                  <a:pt x="339973" y="465804"/>
                </a:lnTo>
                <a:lnTo>
                  <a:pt x="327488" y="468662"/>
                </a:lnTo>
                <a:lnTo>
                  <a:pt x="314843" y="470895"/>
                </a:lnTo>
                <a:lnTo>
                  <a:pt x="302054" y="472497"/>
                </a:lnTo>
                <a:lnTo>
                  <a:pt x="289133" y="473463"/>
                </a:lnTo>
                <a:lnTo>
                  <a:pt x="276098" y="473786"/>
                </a:lnTo>
                <a:lnTo>
                  <a:pt x="272666" y="473761"/>
                </a:lnTo>
                <a:lnTo>
                  <a:pt x="259853" y="473229"/>
                </a:lnTo>
                <a:lnTo>
                  <a:pt x="247145" y="472035"/>
                </a:lnTo>
                <a:lnTo>
                  <a:pt x="234548" y="470216"/>
                </a:lnTo>
                <a:lnTo>
                  <a:pt x="222068" y="467811"/>
                </a:lnTo>
                <a:lnTo>
                  <a:pt x="209711" y="464856"/>
                </a:lnTo>
                <a:lnTo>
                  <a:pt x="197485" y="461390"/>
                </a:lnTo>
                <a:lnTo>
                  <a:pt x="196723" y="437362"/>
                </a:lnTo>
                <a:lnTo>
                  <a:pt x="190151" y="443294"/>
                </a:lnTo>
                <a:lnTo>
                  <a:pt x="179891" y="450747"/>
                </a:lnTo>
                <a:lnTo>
                  <a:pt x="168980" y="456755"/>
                </a:lnTo>
                <a:lnTo>
                  <a:pt x="157563" y="461319"/>
                </a:lnTo>
                <a:lnTo>
                  <a:pt x="145780" y="464437"/>
                </a:lnTo>
                <a:lnTo>
                  <a:pt x="133775" y="466110"/>
                </a:lnTo>
                <a:lnTo>
                  <a:pt x="121691" y="466338"/>
                </a:lnTo>
                <a:lnTo>
                  <a:pt x="109669" y="465121"/>
                </a:lnTo>
                <a:lnTo>
                  <a:pt x="97853" y="462460"/>
                </a:lnTo>
                <a:lnTo>
                  <a:pt x="86385" y="458353"/>
                </a:lnTo>
                <a:lnTo>
                  <a:pt x="75409" y="452801"/>
                </a:lnTo>
                <a:lnTo>
                  <a:pt x="65066" y="445804"/>
                </a:lnTo>
                <a:lnTo>
                  <a:pt x="55499" y="437362"/>
                </a:lnTo>
                <a:lnTo>
                  <a:pt x="49452" y="430567"/>
                </a:lnTo>
                <a:lnTo>
                  <a:pt x="42088" y="420260"/>
                </a:lnTo>
                <a:lnTo>
                  <a:pt x="36155" y="409307"/>
                </a:lnTo>
                <a:lnTo>
                  <a:pt x="31652" y="397849"/>
                </a:lnTo>
                <a:lnTo>
                  <a:pt x="28580" y="386030"/>
                </a:lnTo>
                <a:lnTo>
                  <a:pt x="26938" y="373992"/>
                </a:lnTo>
                <a:lnTo>
                  <a:pt x="26726" y="361877"/>
                </a:lnTo>
                <a:lnTo>
                  <a:pt x="27946" y="349827"/>
                </a:lnTo>
                <a:lnTo>
                  <a:pt x="30595" y="337986"/>
                </a:lnTo>
                <a:lnTo>
                  <a:pt x="34675" y="326496"/>
                </a:lnTo>
                <a:lnTo>
                  <a:pt x="38608" y="286283"/>
                </a:lnTo>
                <a:lnTo>
                  <a:pt x="34671" y="290093"/>
                </a:lnTo>
                <a:lnTo>
                  <a:pt x="31623" y="294030"/>
                </a:lnTo>
                <a:lnTo>
                  <a:pt x="30520" y="290424"/>
                </a:lnTo>
                <a:lnTo>
                  <a:pt x="27232" y="278441"/>
                </a:lnTo>
                <a:lnTo>
                  <a:pt x="25675" y="430567"/>
                </a:lnTo>
                <a:lnTo>
                  <a:pt x="33049" y="440885"/>
                </a:lnTo>
                <a:lnTo>
                  <a:pt x="41655" y="450532"/>
                </a:lnTo>
                <a:lnTo>
                  <a:pt x="54287" y="461339"/>
                </a:lnTo>
                <a:lnTo>
                  <a:pt x="65305" y="468694"/>
                </a:lnTo>
                <a:lnTo>
                  <a:pt x="76845" y="474711"/>
                </a:lnTo>
                <a:lnTo>
                  <a:pt x="88821" y="479390"/>
                </a:lnTo>
                <a:lnTo>
                  <a:pt x="101145" y="482733"/>
                </a:lnTo>
                <a:lnTo>
                  <a:pt x="113731" y="484738"/>
                </a:lnTo>
                <a:lnTo>
                  <a:pt x="126492" y="485406"/>
                </a:lnTo>
                <a:lnTo>
                  <a:pt x="127179" y="485404"/>
                </a:lnTo>
                <a:lnTo>
                  <a:pt x="139850" y="484620"/>
                </a:lnTo>
                <a:lnTo>
                  <a:pt x="152488" y="482422"/>
                </a:lnTo>
                <a:lnTo>
                  <a:pt x="164840" y="478811"/>
                </a:lnTo>
                <a:lnTo>
                  <a:pt x="176657" y="473786"/>
                </a:lnTo>
                <a:lnTo>
                  <a:pt x="188130" y="478094"/>
                </a:lnTo>
                <a:lnTo>
                  <a:pt x="200130" y="481979"/>
                </a:lnTo>
                <a:lnTo>
                  <a:pt x="212364" y="485317"/>
                </a:lnTo>
                <a:lnTo>
                  <a:pt x="224805" y="488089"/>
                </a:lnTo>
                <a:lnTo>
                  <a:pt x="237426" y="490277"/>
                </a:lnTo>
                <a:lnTo>
                  <a:pt x="250199" y="491863"/>
                </a:lnTo>
                <a:lnTo>
                  <a:pt x="263099" y="492827"/>
                </a:lnTo>
                <a:lnTo>
                  <a:pt x="276098" y="493153"/>
                </a:lnTo>
                <a:lnTo>
                  <a:pt x="288317" y="492892"/>
                </a:lnTo>
                <a:lnTo>
                  <a:pt x="301189" y="492045"/>
                </a:lnTo>
                <a:lnTo>
                  <a:pt x="313966" y="490612"/>
                </a:lnTo>
                <a:lnTo>
                  <a:pt x="326630" y="488592"/>
                </a:lnTo>
                <a:lnTo>
                  <a:pt x="339164" y="485985"/>
                </a:lnTo>
                <a:lnTo>
                  <a:pt x="351553" y="482792"/>
                </a:lnTo>
                <a:lnTo>
                  <a:pt x="363779" y="479012"/>
                </a:lnTo>
                <a:lnTo>
                  <a:pt x="375826" y="474644"/>
                </a:lnTo>
                <a:lnTo>
                  <a:pt x="387678" y="469690"/>
                </a:lnTo>
                <a:lnTo>
                  <a:pt x="399317" y="464149"/>
                </a:lnTo>
                <a:lnTo>
                  <a:pt x="410728" y="458022"/>
                </a:lnTo>
                <a:lnTo>
                  <a:pt x="421894" y="451307"/>
                </a:lnTo>
                <a:lnTo>
                  <a:pt x="536067" y="566775"/>
                </a:lnTo>
                <a:lnTo>
                  <a:pt x="538479" y="569099"/>
                </a:lnTo>
                <a:lnTo>
                  <a:pt x="541527" y="569874"/>
                </a:lnTo>
                <a:lnTo>
                  <a:pt x="543051" y="569874"/>
                </a:lnTo>
                <a:lnTo>
                  <a:pt x="546862" y="569099"/>
                </a:lnTo>
                <a:lnTo>
                  <a:pt x="550799" y="567550"/>
                </a:lnTo>
                <a:lnTo>
                  <a:pt x="553085" y="563676"/>
                </a:lnTo>
                <a:lnTo>
                  <a:pt x="553085" y="214909"/>
                </a:lnTo>
                <a:lnTo>
                  <a:pt x="552145" y="192518"/>
                </a:lnTo>
                <a:lnTo>
                  <a:pt x="548817" y="167245"/>
                </a:lnTo>
                <a:lnTo>
                  <a:pt x="543173" y="142425"/>
                </a:lnTo>
                <a:lnTo>
                  <a:pt x="535304" y="118135"/>
                </a:lnTo>
                <a:lnTo>
                  <a:pt x="537443" y="114600"/>
                </a:lnTo>
                <a:lnTo>
                  <a:pt x="543109" y="103525"/>
                </a:lnTo>
                <a:lnTo>
                  <a:pt x="547538" y="91976"/>
                </a:lnTo>
                <a:lnTo>
                  <a:pt x="550706" y="80050"/>
                </a:lnTo>
                <a:lnTo>
                  <a:pt x="552592" y="67846"/>
                </a:lnTo>
                <a:lnTo>
                  <a:pt x="553173" y="55459"/>
                </a:lnTo>
                <a:lnTo>
                  <a:pt x="552426" y="42989"/>
                </a:lnTo>
                <a:lnTo>
                  <a:pt x="550330" y="30532"/>
                </a:lnTo>
                <a:lnTo>
                  <a:pt x="546862" y="18186"/>
                </a:lnTo>
                <a:lnTo>
                  <a:pt x="545338" y="14249"/>
                </a:lnTo>
                <a:lnTo>
                  <a:pt x="540003" y="11201"/>
                </a:lnTo>
                <a:lnTo>
                  <a:pt x="536067" y="10439"/>
                </a:lnTo>
                <a:lnTo>
                  <a:pt x="533019" y="11963"/>
                </a:lnTo>
                <a:lnTo>
                  <a:pt x="530733" y="14249"/>
                </a:lnTo>
                <a:lnTo>
                  <a:pt x="455929" y="89433"/>
                </a:lnTo>
                <a:lnTo>
                  <a:pt x="412623" y="78638"/>
                </a:lnTo>
                <a:lnTo>
                  <a:pt x="401827" y="35204"/>
                </a:lnTo>
                <a:lnTo>
                  <a:pt x="476758" y="-39979"/>
                </a:lnTo>
                <a:lnTo>
                  <a:pt x="479044" y="-43027"/>
                </a:lnTo>
                <a:lnTo>
                  <a:pt x="479805" y="-46202"/>
                </a:lnTo>
                <a:lnTo>
                  <a:pt x="479805" y="-49250"/>
                </a:lnTo>
                <a:lnTo>
                  <a:pt x="476758" y="-54711"/>
                </a:lnTo>
                <a:lnTo>
                  <a:pt x="472821" y="-56235"/>
                </a:lnTo>
                <a:lnTo>
                  <a:pt x="468480" y="-57638"/>
                </a:lnTo>
                <a:lnTo>
                  <a:pt x="456173" y="-60639"/>
                </a:lnTo>
                <a:lnTo>
                  <a:pt x="443785" y="-62268"/>
                </a:lnTo>
                <a:lnTo>
                  <a:pt x="431405" y="-62550"/>
                </a:lnTo>
                <a:lnTo>
                  <a:pt x="419117" y="-61512"/>
                </a:lnTo>
                <a:lnTo>
                  <a:pt x="407008" y="-59179"/>
                </a:lnTo>
                <a:lnTo>
                  <a:pt x="395164" y="-55579"/>
                </a:lnTo>
                <a:lnTo>
                  <a:pt x="383672" y="-50736"/>
                </a:lnTo>
                <a:lnTo>
                  <a:pt x="372618" y="-44678"/>
                </a:lnTo>
                <a:lnTo>
                  <a:pt x="363857" y="-47801"/>
                </a:lnTo>
                <a:lnTo>
                  <a:pt x="351695" y="-51620"/>
                </a:lnTo>
                <a:lnTo>
                  <a:pt x="339395" y="-54884"/>
                </a:lnTo>
                <a:lnTo>
                  <a:pt x="326963" y="-57580"/>
                </a:lnTo>
                <a:lnTo>
                  <a:pt x="314410" y="-59697"/>
                </a:lnTo>
                <a:lnTo>
                  <a:pt x="301742" y="-61223"/>
                </a:lnTo>
                <a:lnTo>
                  <a:pt x="288969" y="-62147"/>
                </a:lnTo>
                <a:lnTo>
                  <a:pt x="276098" y="-62458"/>
                </a:lnTo>
                <a:lnTo>
                  <a:pt x="253430" y="-61535"/>
                </a:lnTo>
                <a:lnTo>
                  <a:pt x="231272" y="-58814"/>
                </a:lnTo>
                <a:lnTo>
                  <a:pt x="209693" y="-54367"/>
                </a:lnTo>
                <a:lnTo>
                  <a:pt x="188764" y="-48267"/>
                </a:lnTo>
                <a:lnTo>
                  <a:pt x="168556" y="-40586"/>
                </a:lnTo>
                <a:lnTo>
                  <a:pt x="149140" y="-31398"/>
                </a:lnTo>
                <a:lnTo>
                  <a:pt x="130586" y="-20775"/>
                </a:lnTo>
                <a:lnTo>
                  <a:pt x="112964" y="-8789"/>
                </a:lnTo>
                <a:lnTo>
                  <a:pt x="96347" y="4486"/>
                </a:lnTo>
                <a:lnTo>
                  <a:pt x="80803" y="18980"/>
                </a:lnTo>
                <a:lnTo>
                  <a:pt x="66405" y="34618"/>
                </a:lnTo>
                <a:lnTo>
                  <a:pt x="53222" y="51329"/>
                </a:lnTo>
                <a:lnTo>
                  <a:pt x="41325" y="69039"/>
                </a:lnTo>
                <a:lnTo>
                  <a:pt x="30785" y="87677"/>
                </a:lnTo>
                <a:lnTo>
                  <a:pt x="21673" y="107169"/>
                </a:lnTo>
                <a:lnTo>
                  <a:pt x="14059" y="127443"/>
                </a:lnTo>
                <a:lnTo>
                  <a:pt x="8014" y="148427"/>
                </a:lnTo>
                <a:lnTo>
                  <a:pt x="3609" y="170048"/>
                </a:lnTo>
                <a:lnTo>
                  <a:pt x="914" y="192232"/>
                </a:lnTo>
                <a:lnTo>
                  <a:pt x="0" y="214909"/>
                </a:lnTo>
                <a:lnTo>
                  <a:pt x="1" y="215878"/>
                </a:lnTo>
                <a:lnTo>
                  <a:pt x="329" y="229055"/>
                </a:lnTo>
                <a:lnTo>
                  <a:pt x="1228" y="242072"/>
                </a:lnTo>
                <a:lnTo>
                  <a:pt x="2698" y="254909"/>
                </a:lnTo>
                <a:lnTo>
                  <a:pt x="4735" y="267548"/>
                </a:lnTo>
                <a:lnTo>
                  <a:pt x="7340" y="279970"/>
                </a:lnTo>
                <a:lnTo>
                  <a:pt x="14245" y="304089"/>
                </a:lnTo>
                <a:lnTo>
                  <a:pt x="18542" y="315747"/>
                </a:lnTo>
                <a:lnTo>
                  <a:pt x="14801" y="324571"/>
                </a:lnTo>
                <a:lnTo>
                  <a:pt x="11071" y="336275"/>
                </a:lnTo>
                <a:lnTo>
                  <a:pt x="8576" y="348239"/>
                </a:lnTo>
                <a:lnTo>
                  <a:pt x="7316" y="360359"/>
                </a:lnTo>
                <a:lnTo>
                  <a:pt x="7292" y="372532"/>
                </a:lnTo>
                <a:lnTo>
                  <a:pt x="8501" y="384654"/>
                </a:lnTo>
                <a:close/>
              </a:path>
              <a:path w="449579" h="523941">
                <a:moveTo>
                  <a:pt x="270383" y="388899"/>
                </a:moveTo>
                <a:lnTo>
                  <a:pt x="281457" y="388805"/>
                </a:lnTo>
                <a:lnTo>
                  <a:pt x="296001" y="387715"/>
                </a:lnTo>
                <a:lnTo>
                  <a:pt x="310194" y="385444"/>
                </a:lnTo>
                <a:lnTo>
                  <a:pt x="323987" y="382041"/>
                </a:lnTo>
                <a:lnTo>
                  <a:pt x="337329" y="377558"/>
                </a:lnTo>
                <a:lnTo>
                  <a:pt x="350172" y="372043"/>
                </a:lnTo>
                <a:lnTo>
                  <a:pt x="362464" y="365546"/>
                </a:lnTo>
                <a:lnTo>
                  <a:pt x="374157" y="358119"/>
                </a:lnTo>
                <a:lnTo>
                  <a:pt x="385200" y="349810"/>
                </a:lnTo>
                <a:lnTo>
                  <a:pt x="395544" y="340669"/>
                </a:lnTo>
                <a:lnTo>
                  <a:pt x="405139" y="330747"/>
                </a:lnTo>
                <a:lnTo>
                  <a:pt x="413935" y="320093"/>
                </a:lnTo>
                <a:lnTo>
                  <a:pt x="421883" y="308758"/>
                </a:lnTo>
                <a:lnTo>
                  <a:pt x="428932" y="296792"/>
                </a:lnTo>
                <a:lnTo>
                  <a:pt x="435034" y="284243"/>
                </a:lnTo>
                <a:lnTo>
                  <a:pt x="440138" y="271164"/>
                </a:lnTo>
                <a:lnTo>
                  <a:pt x="444194" y="257602"/>
                </a:lnTo>
                <a:lnTo>
                  <a:pt x="447153" y="243609"/>
                </a:lnTo>
                <a:lnTo>
                  <a:pt x="448964" y="229234"/>
                </a:lnTo>
                <a:lnTo>
                  <a:pt x="449579" y="214528"/>
                </a:lnTo>
                <a:lnTo>
                  <a:pt x="449579" y="209194"/>
                </a:lnTo>
                <a:lnTo>
                  <a:pt x="445008" y="205257"/>
                </a:lnTo>
                <a:lnTo>
                  <a:pt x="434975" y="205257"/>
                </a:lnTo>
                <a:lnTo>
                  <a:pt x="431165" y="209194"/>
                </a:lnTo>
                <a:lnTo>
                  <a:pt x="431085" y="219499"/>
                </a:lnTo>
                <a:lnTo>
                  <a:pt x="429945" y="233976"/>
                </a:lnTo>
                <a:lnTo>
                  <a:pt x="427498" y="248078"/>
                </a:lnTo>
                <a:lnTo>
                  <a:pt x="423805" y="261739"/>
                </a:lnTo>
                <a:lnTo>
                  <a:pt x="418928" y="274895"/>
                </a:lnTo>
                <a:lnTo>
                  <a:pt x="412929" y="287481"/>
                </a:lnTo>
                <a:lnTo>
                  <a:pt x="405868" y="299432"/>
                </a:lnTo>
                <a:lnTo>
                  <a:pt x="397808" y="310684"/>
                </a:lnTo>
                <a:lnTo>
                  <a:pt x="388809" y="321172"/>
                </a:lnTo>
                <a:lnTo>
                  <a:pt x="378932" y="330830"/>
                </a:lnTo>
                <a:lnTo>
                  <a:pt x="368241" y="339595"/>
                </a:lnTo>
                <a:lnTo>
                  <a:pt x="356794" y="347402"/>
                </a:lnTo>
                <a:lnTo>
                  <a:pt x="344655" y="354185"/>
                </a:lnTo>
                <a:lnTo>
                  <a:pt x="331885" y="359880"/>
                </a:lnTo>
                <a:lnTo>
                  <a:pt x="318544" y="364422"/>
                </a:lnTo>
                <a:lnTo>
                  <a:pt x="304695" y="367746"/>
                </a:lnTo>
                <a:lnTo>
                  <a:pt x="290399" y="369789"/>
                </a:lnTo>
                <a:lnTo>
                  <a:pt x="275717" y="370484"/>
                </a:lnTo>
                <a:lnTo>
                  <a:pt x="270383" y="370484"/>
                </a:lnTo>
                <a:lnTo>
                  <a:pt x="266573" y="374294"/>
                </a:lnTo>
                <a:lnTo>
                  <a:pt x="266573" y="384327"/>
                </a:lnTo>
                <a:lnTo>
                  <a:pt x="270383" y="388899"/>
                </a:lnTo>
                <a:close/>
              </a:path>
              <a:path w="449579" h="523941">
                <a:moveTo>
                  <a:pt x="172974" y="323113"/>
                </a:moveTo>
                <a:lnTo>
                  <a:pt x="172212" y="319303"/>
                </a:lnTo>
                <a:lnTo>
                  <a:pt x="169164" y="317017"/>
                </a:lnTo>
                <a:lnTo>
                  <a:pt x="166116" y="316255"/>
                </a:lnTo>
                <a:lnTo>
                  <a:pt x="113538" y="301650"/>
                </a:lnTo>
                <a:lnTo>
                  <a:pt x="110490" y="300888"/>
                </a:lnTo>
                <a:lnTo>
                  <a:pt x="106552" y="301650"/>
                </a:lnTo>
                <a:lnTo>
                  <a:pt x="104267" y="304698"/>
                </a:lnTo>
                <a:lnTo>
                  <a:pt x="65404" y="343814"/>
                </a:lnTo>
                <a:lnTo>
                  <a:pt x="63880" y="345338"/>
                </a:lnTo>
                <a:lnTo>
                  <a:pt x="62357" y="349148"/>
                </a:lnTo>
                <a:lnTo>
                  <a:pt x="63880" y="352196"/>
                </a:lnTo>
                <a:lnTo>
                  <a:pt x="77597" y="405790"/>
                </a:lnTo>
                <a:lnTo>
                  <a:pt x="82930" y="352958"/>
                </a:lnTo>
                <a:lnTo>
                  <a:pt x="113538" y="321589"/>
                </a:lnTo>
                <a:lnTo>
                  <a:pt x="156210" y="333019"/>
                </a:lnTo>
                <a:lnTo>
                  <a:pt x="167640" y="375183"/>
                </a:lnTo>
                <a:lnTo>
                  <a:pt x="137160" y="425703"/>
                </a:lnTo>
                <a:lnTo>
                  <a:pt x="137922" y="426465"/>
                </a:lnTo>
                <a:lnTo>
                  <a:pt x="141732" y="426465"/>
                </a:lnTo>
                <a:lnTo>
                  <a:pt x="145542" y="424179"/>
                </a:lnTo>
                <a:lnTo>
                  <a:pt x="184403" y="385089"/>
                </a:lnTo>
                <a:lnTo>
                  <a:pt x="186690" y="382803"/>
                </a:lnTo>
                <a:lnTo>
                  <a:pt x="187451" y="378993"/>
                </a:lnTo>
                <a:lnTo>
                  <a:pt x="187451" y="375945"/>
                </a:lnTo>
                <a:lnTo>
                  <a:pt x="172974" y="323113"/>
                </a:lnTo>
                <a:close/>
              </a:path>
              <a:path w="449579" h="523941">
                <a:moveTo>
                  <a:pt x="167640" y="375183"/>
                </a:moveTo>
                <a:lnTo>
                  <a:pt x="136398" y="406552"/>
                </a:lnTo>
                <a:lnTo>
                  <a:pt x="94361" y="395122"/>
                </a:lnTo>
                <a:lnTo>
                  <a:pt x="82930" y="352958"/>
                </a:lnTo>
                <a:lnTo>
                  <a:pt x="77597" y="405790"/>
                </a:lnTo>
                <a:lnTo>
                  <a:pt x="78359" y="408838"/>
                </a:lnTo>
                <a:lnTo>
                  <a:pt x="80645" y="411162"/>
                </a:lnTo>
                <a:lnTo>
                  <a:pt x="83693" y="411924"/>
                </a:lnTo>
                <a:lnTo>
                  <a:pt x="137160" y="425703"/>
                </a:lnTo>
                <a:lnTo>
                  <a:pt x="167640" y="375183"/>
                </a:lnTo>
                <a:close/>
              </a:path>
              <a:path w="449579" h="523941">
                <a:moveTo>
                  <a:pt x="205034" y="427623"/>
                </a:moveTo>
                <a:lnTo>
                  <a:pt x="196723" y="437362"/>
                </a:lnTo>
                <a:lnTo>
                  <a:pt x="197485" y="461390"/>
                </a:lnTo>
                <a:lnTo>
                  <a:pt x="202057" y="458292"/>
                </a:lnTo>
                <a:lnTo>
                  <a:pt x="205994" y="454418"/>
                </a:lnTo>
                <a:lnTo>
                  <a:pt x="211989" y="417125"/>
                </a:lnTo>
                <a:lnTo>
                  <a:pt x="205034" y="42762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035552" y="3643756"/>
            <a:ext cx="472821" cy="631698"/>
          </a:xfrm>
          <a:custGeom>
            <a:avLst/>
            <a:gdLst/>
            <a:ahLst/>
            <a:cxnLst/>
            <a:rect l="l" t="t" r="r" b="b"/>
            <a:pathLst>
              <a:path w="472821" h="631698">
                <a:moveTo>
                  <a:pt x="31107" y="323085"/>
                </a:moveTo>
                <a:lnTo>
                  <a:pt x="41751" y="341784"/>
                </a:lnTo>
                <a:lnTo>
                  <a:pt x="53762" y="359548"/>
                </a:lnTo>
                <a:lnTo>
                  <a:pt x="67068" y="376306"/>
                </a:lnTo>
                <a:lnTo>
                  <a:pt x="81597" y="391985"/>
                </a:lnTo>
                <a:lnTo>
                  <a:pt x="97276" y="406514"/>
                </a:lnTo>
                <a:lnTo>
                  <a:pt x="114034" y="419820"/>
                </a:lnTo>
                <a:lnTo>
                  <a:pt x="131798" y="431831"/>
                </a:lnTo>
                <a:lnTo>
                  <a:pt x="150497" y="442475"/>
                </a:lnTo>
                <a:lnTo>
                  <a:pt x="170056" y="451679"/>
                </a:lnTo>
                <a:lnTo>
                  <a:pt x="190406" y="459372"/>
                </a:lnTo>
                <a:lnTo>
                  <a:pt x="211473" y="465481"/>
                </a:lnTo>
                <a:lnTo>
                  <a:pt x="233185" y="469934"/>
                </a:lnTo>
                <a:lnTo>
                  <a:pt x="255470" y="472658"/>
                </a:lnTo>
                <a:lnTo>
                  <a:pt x="278257" y="473583"/>
                </a:lnTo>
                <a:lnTo>
                  <a:pt x="290767" y="473299"/>
                </a:lnTo>
                <a:lnTo>
                  <a:pt x="304001" y="472380"/>
                </a:lnTo>
                <a:lnTo>
                  <a:pt x="317068" y="470839"/>
                </a:lnTo>
                <a:lnTo>
                  <a:pt x="342624" y="465958"/>
                </a:lnTo>
                <a:lnTo>
                  <a:pt x="367278" y="458785"/>
                </a:lnTo>
                <a:lnTo>
                  <a:pt x="390870" y="449449"/>
                </a:lnTo>
                <a:lnTo>
                  <a:pt x="413245" y="438080"/>
                </a:lnTo>
                <a:lnTo>
                  <a:pt x="423925" y="431673"/>
                </a:lnTo>
                <a:lnTo>
                  <a:pt x="462661" y="543306"/>
                </a:lnTo>
                <a:lnTo>
                  <a:pt x="463550" y="548005"/>
                </a:lnTo>
                <a:lnTo>
                  <a:pt x="467360" y="549529"/>
                </a:lnTo>
                <a:lnTo>
                  <a:pt x="472821" y="514604"/>
                </a:lnTo>
                <a:lnTo>
                  <a:pt x="408432" y="326263"/>
                </a:lnTo>
                <a:lnTo>
                  <a:pt x="417702" y="413131"/>
                </a:lnTo>
                <a:lnTo>
                  <a:pt x="412969" y="416146"/>
                </a:lnTo>
                <a:lnTo>
                  <a:pt x="390883" y="428367"/>
                </a:lnTo>
                <a:lnTo>
                  <a:pt x="367556" y="438346"/>
                </a:lnTo>
                <a:lnTo>
                  <a:pt x="343135" y="445981"/>
                </a:lnTo>
                <a:lnTo>
                  <a:pt x="317766" y="451172"/>
                </a:lnTo>
                <a:lnTo>
                  <a:pt x="291596" y="453816"/>
                </a:lnTo>
                <a:lnTo>
                  <a:pt x="278257" y="454152"/>
                </a:lnTo>
                <a:lnTo>
                  <a:pt x="257073" y="453291"/>
                </a:lnTo>
                <a:lnTo>
                  <a:pt x="236352" y="450755"/>
                </a:lnTo>
                <a:lnTo>
                  <a:pt x="216163" y="446611"/>
                </a:lnTo>
                <a:lnTo>
                  <a:pt x="196572" y="440925"/>
                </a:lnTo>
                <a:lnTo>
                  <a:pt x="177647" y="433766"/>
                </a:lnTo>
                <a:lnTo>
                  <a:pt x="159454" y="425200"/>
                </a:lnTo>
                <a:lnTo>
                  <a:pt x="142062" y="415296"/>
                </a:lnTo>
                <a:lnTo>
                  <a:pt x="125537" y="404120"/>
                </a:lnTo>
                <a:lnTo>
                  <a:pt x="109948" y="391739"/>
                </a:lnTo>
                <a:lnTo>
                  <a:pt x="95361" y="378221"/>
                </a:lnTo>
                <a:lnTo>
                  <a:pt x="81843" y="363634"/>
                </a:lnTo>
                <a:lnTo>
                  <a:pt x="69462" y="348045"/>
                </a:lnTo>
                <a:lnTo>
                  <a:pt x="58286" y="331520"/>
                </a:lnTo>
                <a:lnTo>
                  <a:pt x="48382" y="314128"/>
                </a:lnTo>
                <a:lnTo>
                  <a:pt x="39816" y="295935"/>
                </a:lnTo>
                <a:lnTo>
                  <a:pt x="32657" y="277010"/>
                </a:lnTo>
                <a:lnTo>
                  <a:pt x="26971" y="257419"/>
                </a:lnTo>
                <a:lnTo>
                  <a:pt x="22827" y="237230"/>
                </a:lnTo>
                <a:lnTo>
                  <a:pt x="20291" y="216509"/>
                </a:lnTo>
                <a:lnTo>
                  <a:pt x="19431" y="195326"/>
                </a:lnTo>
                <a:lnTo>
                  <a:pt x="21903" y="303526"/>
                </a:lnTo>
                <a:lnTo>
                  <a:pt x="31107" y="323085"/>
                </a:lnTo>
                <a:close/>
              </a:path>
              <a:path w="472821" h="631698">
                <a:moveTo>
                  <a:pt x="203326" y="158115"/>
                </a:moveTo>
                <a:lnTo>
                  <a:pt x="191643" y="267970"/>
                </a:lnTo>
                <a:lnTo>
                  <a:pt x="150368" y="267970"/>
                </a:lnTo>
                <a:lnTo>
                  <a:pt x="146208" y="267516"/>
                </a:lnTo>
                <a:lnTo>
                  <a:pt x="134736" y="260330"/>
                </a:lnTo>
                <a:lnTo>
                  <a:pt x="136301" y="284121"/>
                </a:lnTo>
                <a:lnTo>
                  <a:pt x="150368" y="286766"/>
                </a:lnTo>
                <a:lnTo>
                  <a:pt x="338200" y="286766"/>
                </a:lnTo>
                <a:lnTo>
                  <a:pt x="345649" y="286060"/>
                </a:lnTo>
                <a:lnTo>
                  <a:pt x="358179" y="281419"/>
                </a:lnTo>
                <a:lnTo>
                  <a:pt x="356997" y="254762"/>
                </a:lnTo>
                <a:lnTo>
                  <a:pt x="353822" y="262509"/>
                </a:lnTo>
                <a:lnTo>
                  <a:pt x="346837" y="267970"/>
                </a:lnTo>
                <a:lnTo>
                  <a:pt x="298450" y="267970"/>
                </a:lnTo>
                <a:lnTo>
                  <a:pt x="316357" y="172085"/>
                </a:lnTo>
                <a:lnTo>
                  <a:pt x="386588" y="180721"/>
                </a:lnTo>
                <a:lnTo>
                  <a:pt x="375665" y="261747"/>
                </a:lnTo>
                <a:lnTo>
                  <a:pt x="409194" y="176022"/>
                </a:lnTo>
                <a:lnTo>
                  <a:pt x="409956" y="173609"/>
                </a:lnTo>
                <a:lnTo>
                  <a:pt x="409956" y="169799"/>
                </a:lnTo>
                <a:lnTo>
                  <a:pt x="406908" y="165100"/>
                </a:lnTo>
                <a:lnTo>
                  <a:pt x="403733" y="163576"/>
                </a:lnTo>
                <a:lnTo>
                  <a:pt x="401447" y="162687"/>
                </a:lnTo>
                <a:lnTo>
                  <a:pt x="296925" y="169037"/>
                </a:lnTo>
                <a:lnTo>
                  <a:pt x="278257" y="267970"/>
                </a:lnTo>
                <a:lnTo>
                  <a:pt x="211200" y="267970"/>
                </a:lnTo>
                <a:lnTo>
                  <a:pt x="222123" y="160401"/>
                </a:lnTo>
                <a:lnTo>
                  <a:pt x="203326" y="158115"/>
                </a:lnTo>
                <a:close/>
              </a:path>
              <a:path w="472821" h="631698">
                <a:moveTo>
                  <a:pt x="386588" y="180721"/>
                </a:moveTo>
                <a:lnTo>
                  <a:pt x="356997" y="254762"/>
                </a:lnTo>
                <a:lnTo>
                  <a:pt x="358179" y="281419"/>
                </a:lnTo>
                <a:lnTo>
                  <a:pt x="368503" y="273070"/>
                </a:lnTo>
                <a:lnTo>
                  <a:pt x="375665" y="261747"/>
                </a:lnTo>
                <a:lnTo>
                  <a:pt x="386588" y="180721"/>
                </a:lnTo>
                <a:close/>
              </a:path>
              <a:path w="472821" h="631698">
                <a:moveTo>
                  <a:pt x="111378" y="137795"/>
                </a:moveTo>
                <a:lnTo>
                  <a:pt x="111378" y="247015"/>
                </a:lnTo>
                <a:lnTo>
                  <a:pt x="111765" y="252630"/>
                </a:lnTo>
                <a:lnTo>
                  <a:pt x="116114" y="266032"/>
                </a:lnTo>
                <a:lnTo>
                  <a:pt x="124588" y="276869"/>
                </a:lnTo>
                <a:lnTo>
                  <a:pt x="136301" y="284121"/>
                </a:lnTo>
                <a:lnTo>
                  <a:pt x="134736" y="260330"/>
                </a:lnTo>
                <a:lnTo>
                  <a:pt x="130048" y="247015"/>
                </a:lnTo>
                <a:lnTo>
                  <a:pt x="130048" y="148717"/>
                </a:lnTo>
                <a:lnTo>
                  <a:pt x="203326" y="158115"/>
                </a:lnTo>
                <a:lnTo>
                  <a:pt x="222123" y="160401"/>
                </a:lnTo>
                <a:lnTo>
                  <a:pt x="296925" y="169037"/>
                </a:lnTo>
                <a:lnTo>
                  <a:pt x="401447" y="162687"/>
                </a:lnTo>
                <a:lnTo>
                  <a:pt x="129286" y="129159"/>
                </a:lnTo>
                <a:lnTo>
                  <a:pt x="128573" y="125595"/>
                </a:lnTo>
                <a:lnTo>
                  <a:pt x="123669" y="112814"/>
                </a:lnTo>
                <a:lnTo>
                  <a:pt x="115704" y="101817"/>
                </a:lnTo>
                <a:lnTo>
                  <a:pt x="105194" y="93211"/>
                </a:lnTo>
                <a:lnTo>
                  <a:pt x="92658" y="87602"/>
                </a:lnTo>
                <a:lnTo>
                  <a:pt x="78612" y="85598"/>
                </a:lnTo>
                <a:lnTo>
                  <a:pt x="73151" y="85598"/>
                </a:lnTo>
                <a:lnTo>
                  <a:pt x="68452" y="90170"/>
                </a:lnTo>
                <a:lnTo>
                  <a:pt x="68452" y="100330"/>
                </a:lnTo>
                <a:lnTo>
                  <a:pt x="73151" y="105029"/>
                </a:lnTo>
                <a:lnTo>
                  <a:pt x="78612" y="105029"/>
                </a:lnTo>
                <a:lnTo>
                  <a:pt x="87808" y="106371"/>
                </a:lnTo>
                <a:lnTo>
                  <a:pt x="99930" y="113040"/>
                </a:lnTo>
                <a:lnTo>
                  <a:pt x="108273" y="124001"/>
                </a:lnTo>
                <a:lnTo>
                  <a:pt x="111378" y="137795"/>
                </a:lnTo>
                <a:close/>
              </a:path>
              <a:path w="472821" h="631698">
                <a:moveTo>
                  <a:pt x="130810" y="73152"/>
                </a:moveTo>
                <a:lnTo>
                  <a:pt x="133985" y="77089"/>
                </a:lnTo>
                <a:lnTo>
                  <a:pt x="138557" y="80137"/>
                </a:lnTo>
                <a:lnTo>
                  <a:pt x="144018" y="80137"/>
                </a:lnTo>
                <a:lnTo>
                  <a:pt x="147827" y="76200"/>
                </a:lnTo>
                <a:lnTo>
                  <a:pt x="148729" y="75216"/>
                </a:lnTo>
                <a:lnTo>
                  <a:pt x="158114" y="65813"/>
                </a:lnTo>
                <a:lnTo>
                  <a:pt x="168114" y="57226"/>
                </a:lnTo>
                <a:lnTo>
                  <a:pt x="178675" y="49472"/>
                </a:lnTo>
                <a:lnTo>
                  <a:pt x="189743" y="42568"/>
                </a:lnTo>
                <a:lnTo>
                  <a:pt x="201263" y="36529"/>
                </a:lnTo>
                <a:lnTo>
                  <a:pt x="213181" y="31374"/>
                </a:lnTo>
                <a:lnTo>
                  <a:pt x="225444" y="27119"/>
                </a:lnTo>
                <a:lnTo>
                  <a:pt x="237997" y="23780"/>
                </a:lnTo>
                <a:lnTo>
                  <a:pt x="250787" y="21375"/>
                </a:lnTo>
                <a:lnTo>
                  <a:pt x="263759" y="19919"/>
                </a:lnTo>
                <a:lnTo>
                  <a:pt x="276860" y="19431"/>
                </a:lnTo>
                <a:lnTo>
                  <a:pt x="285095" y="19621"/>
                </a:lnTo>
                <a:lnTo>
                  <a:pt x="299593" y="20898"/>
                </a:lnTo>
                <a:lnTo>
                  <a:pt x="313733" y="23332"/>
                </a:lnTo>
                <a:lnTo>
                  <a:pt x="327468" y="26877"/>
                </a:lnTo>
                <a:lnTo>
                  <a:pt x="340749" y="31483"/>
                </a:lnTo>
                <a:lnTo>
                  <a:pt x="353526" y="37103"/>
                </a:lnTo>
                <a:lnTo>
                  <a:pt x="365751" y="43689"/>
                </a:lnTo>
                <a:lnTo>
                  <a:pt x="377375" y="51193"/>
                </a:lnTo>
                <a:lnTo>
                  <a:pt x="388350" y="59567"/>
                </a:lnTo>
                <a:lnTo>
                  <a:pt x="398627" y="68762"/>
                </a:lnTo>
                <a:lnTo>
                  <a:pt x="408156" y="78731"/>
                </a:lnTo>
                <a:lnTo>
                  <a:pt x="416889" y="89425"/>
                </a:lnTo>
                <a:lnTo>
                  <a:pt x="424778" y="100796"/>
                </a:lnTo>
                <a:lnTo>
                  <a:pt x="431772" y="112797"/>
                </a:lnTo>
                <a:lnTo>
                  <a:pt x="437825" y="125379"/>
                </a:lnTo>
                <a:lnTo>
                  <a:pt x="442887" y="138494"/>
                </a:lnTo>
                <a:lnTo>
                  <a:pt x="446908" y="152095"/>
                </a:lnTo>
                <a:lnTo>
                  <a:pt x="449842" y="166132"/>
                </a:lnTo>
                <a:lnTo>
                  <a:pt x="451637" y="180558"/>
                </a:lnTo>
                <a:lnTo>
                  <a:pt x="452247" y="195326"/>
                </a:lnTo>
                <a:lnTo>
                  <a:pt x="452246" y="195688"/>
                </a:lnTo>
                <a:lnTo>
                  <a:pt x="451780" y="208756"/>
                </a:lnTo>
                <a:lnTo>
                  <a:pt x="450426" y="221555"/>
                </a:lnTo>
                <a:lnTo>
                  <a:pt x="448177" y="234088"/>
                </a:lnTo>
                <a:lnTo>
                  <a:pt x="445026" y="246359"/>
                </a:lnTo>
                <a:lnTo>
                  <a:pt x="440966" y="258371"/>
                </a:lnTo>
                <a:lnTo>
                  <a:pt x="435990" y="270129"/>
                </a:lnTo>
                <a:lnTo>
                  <a:pt x="433705" y="274701"/>
                </a:lnTo>
                <a:lnTo>
                  <a:pt x="435228" y="280924"/>
                </a:lnTo>
                <a:lnTo>
                  <a:pt x="440689" y="282575"/>
                </a:lnTo>
                <a:lnTo>
                  <a:pt x="441451" y="283337"/>
                </a:lnTo>
                <a:lnTo>
                  <a:pt x="448437" y="283337"/>
                </a:lnTo>
                <a:lnTo>
                  <a:pt x="451485" y="281686"/>
                </a:lnTo>
                <a:lnTo>
                  <a:pt x="453009" y="277876"/>
                </a:lnTo>
                <a:lnTo>
                  <a:pt x="456346" y="270179"/>
                </a:lnTo>
                <a:lnTo>
                  <a:pt x="460820" y="258358"/>
                </a:lnTo>
                <a:lnTo>
                  <a:pt x="464573" y="246292"/>
                </a:lnTo>
                <a:lnTo>
                  <a:pt x="467564" y="233969"/>
                </a:lnTo>
                <a:lnTo>
                  <a:pt x="469751" y="221375"/>
                </a:lnTo>
                <a:lnTo>
                  <a:pt x="471094" y="208498"/>
                </a:lnTo>
                <a:lnTo>
                  <a:pt x="471550" y="195326"/>
                </a:lnTo>
                <a:lnTo>
                  <a:pt x="470905" y="179364"/>
                </a:lnTo>
                <a:lnTo>
                  <a:pt x="469000" y="163748"/>
                </a:lnTo>
                <a:lnTo>
                  <a:pt x="465888" y="148527"/>
                </a:lnTo>
                <a:lnTo>
                  <a:pt x="461617" y="133754"/>
                </a:lnTo>
                <a:lnTo>
                  <a:pt x="456239" y="119479"/>
                </a:lnTo>
                <a:lnTo>
                  <a:pt x="449804" y="105753"/>
                </a:lnTo>
                <a:lnTo>
                  <a:pt x="442362" y="92628"/>
                </a:lnTo>
                <a:lnTo>
                  <a:pt x="433963" y="80156"/>
                </a:lnTo>
                <a:lnTo>
                  <a:pt x="424657" y="68386"/>
                </a:lnTo>
                <a:lnTo>
                  <a:pt x="414496" y="57372"/>
                </a:lnTo>
                <a:lnTo>
                  <a:pt x="403528" y="47163"/>
                </a:lnTo>
                <a:lnTo>
                  <a:pt x="391806" y="37811"/>
                </a:lnTo>
                <a:lnTo>
                  <a:pt x="379378" y="29367"/>
                </a:lnTo>
                <a:lnTo>
                  <a:pt x="366295" y="21883"/>
                </a:lnTo>
                <a:lnTo>
                  <a:pt x="352607" y="15410"/>
                </a:lnTo>
                <a:lnTo>
                  <a:pt x="338365" y="9999"/>
                </a:lnTo>
                <a:lnTo>
                  <a:pt x="323619" y="5701"/>
                </a:lnTo>
                <a:lnTo>
                  <a:pt x="308419" y="2568"/>
                </a:lnTo>
                <a:lnTo>
                  <a:pt x="292816" y="650"/>
                </a:lnTo>
                <a:lnTo>
                  <a:pt x="276860" y="0"/>
                </a:lnTo>
                <a:lnTo>
                  <a:pt x="272970" y="38"/>
                </a:lnTo>
                <a:lnTo>
                  <a:pt x="259837" y="746"/>
                </a:lnTo>
                <a:lnTo>
                  <a:pt x="246831" y="2331"/>
                </a:lnTo>
                <a:lnTo>
                  <a:pt x="233998" y="4777"/>
                </a:lnTo>
                <a:lnTo>
                  <a:pt x="221384" y="8069"/>
                </a:lnTo>
                <a:lnTo>
                  <a:pt x="209036" y="12192"/>
                </a:lnTo>
                <a:lnTo>
                  <a:pt x="197002" y="17129"/>
                </a:lnTo>
                <a:lnTo>
                  <a:pt x="185327" y="22866"/>
                </a:lnTo>
                <a:lnTo>
                  <a:pt x="174058" y="29386"/>
                </a:lnTo>
                <a:lnTo>
                  <a:pt x="163243" y="36674"/>
                </a:lnTo>
                <a:lnTo>
                  <a:pt x="152928" y="44715"/>
                </a:lnTo>
                <a:lnTo>
                  <a:pt x="143160" y="53493"/>
                </a:lnTo>
                <a:lnTo>
                  <a:pt x="133985" y="62992"/>
                </a:lnTo>
                <a:lnTo>
                  <a:pt x="130048" y="66929"/>
                </a:lnTo>
                <a:lnTo>
                  <a:pt x="130810" y="73152"/>
                </a:lnTo>
                <a:close/>
              </a:path>
              <a:path w="472821" h="631698">
                <a:moveTo>
                  <a:pt x="148626" y="386887"/>
                </a:moveTo>
                <a:lnTo>
                  <a:pt x="162687" y="389382"/>
                </a:lnTo>
                <a:lnTo>
                  <a:pt x="174108" y="387760"/>
                </a:lnTo>
                <a:lnTo>
                  <a:pt x="186251" y="381824"/>
                </a:lnTo>
                <a:lnTo>
                  <a:pt x="195596" y="372312"/>
                </a:lnTo>
                <a:lnTo>
                  <a:pt x="201295" y="360045"/>
                </a:lnTo>
                <a:lnTo>
                  <a:pt x="277113" y="360045"/>
                </a:lnTo>
                <a:lnTo>
                  <a:pt x="281479" y="370261"/>
                </a:lnTo>
                <a:lnTo>
                  <a:pt x="290224" y="380336"/>
                </a:lnTo>
                <a:lnTo>
                  <a:pt x="294894" y="350012"/>
                </a:lnTo>
                <a:lnTo>
                  <a:pt x="295293" y="346150"/>
                </a:lnTo>
                <a:lnTo>
                  <a:pt x="292157" y="319006"/>
                </a:lnTo>
                <a:lnTo>
                  <a:pt x="282812" y="328527"/>
                </a:lnTo>
                <a:lnTo>
                  <a:pt x="277113" y="340741"/>
                </a:lnTo>
                <a:lnTo>
                  <a:pt x="201295" y="340741"/>
                </a:lnTo>
                <a:lnTo>
                  <a:pt x="196929" y="330574"/>
                </a:lnTo>
                <a:lnTo>
                  <a:pt x="188184" y="320499"/>
                </a:lnTo>
                <a:lnTo>
                  <a:pt x="182752" y="350012"/>
                </a:lnTo>
                <a:lnTo>
                  <a:pt x="182354" y="354119"/>
                </a:lnTo>
                <a:lnTo>
                  <a:pt x="175370" y="366068"/>
                </a:lnTo>
                <a:lnTo>
                  <a:pt x="162687" y="370840"/>
                </a:lnTo>
                <a:lnTo>
                  <a:pt x="158737" y="370422"/>
                </a:lnTo>
                <a:lnTo>
                  <a:pt x="147226" y="363289"/>
                </a:lnTo>
                <a:lnTo>
                  <a:pt x="142494" y="350012"/>
                </a:lnTo>
                <a:lnTo>
                  <a:pt x="136771" y="379938"/>
                </a:lnTo>
                <a:lnTo>
                  <a:pt x="148626" y="386887"/>
                </a:lnTo>
                <a:close/>
              </a:path>
              <a:path w="472821" h="631698">
                <a:moveTo>
                  <a:pt x="295293" y="346150"/>
                </a:moveTo>
                <a:lnTo>
                  <a:pt x="302411" y="334653"/>
                </a:lnTo>
                <a:lnTo>
                  <a:pt x="315722" y="329946"/>
                </a:lnTo>
                <a:lnTo>
                  <a:pt x="319185" y="330259"/>
                </a:lnTo>
                <a:lnTo>
                  <a:pt x="331056" y="337162"/>
                </a:lnTo>
                <a:lnTo>
                  <a:pt x="335914" y="350012"/>
                </a:lnTo>
                <a:lnTo>
                  <a:pt x="335499" y="354206"/>
                </a:lnTo>
                <a:lnTo>
                  <a:pt x="328477" y="366095"/>
                </a:lnTo>
                <a:lnTo>
                  <a:pt x="315722" y="370840"/>
                </a:lnTo>
                <a:lnTo>
                  <a:pt x="311096" y="370331"/>
                </a:lnTo>
                <a:lnTo>
                  <a:pt x="299504" y="363126"/>
                </a:lnTo>
                <a:lnTo>
                  <a:pt x="294894" y="350012"/>
                </a:lnTo>
                <a:lnTo>
                  <a:pt x="290224" y="380336"/>
                </a:lnTo>
                <a:lnTo>
                  <a:pt x="301921" y="386983"/>
                </a:lnTo>
                <a:lnTo>
                  <a:pt x="315722" y="389382"/>
                </a:lnTo>
                <a:lnTo>
                  <a:pt x="321421" y="388987"/>
                </a:lnTo>
                <a:lnTo>
                  <a:pt x="334736" y="384655"/>
                </a:lnTo>
                <a:lnTo>
                  <a:pt x="345461" y="376181"/>
                </a:lnTo>
                <a:lnTo>
                  <a:pt x="352616" y="364366"/>
                </a:lnTo>
                <a:lnTo>
                  <a:pt x="355219" y="350012"/>
                </a:lnTo>
                <a:lnTo>
                  <a:pt x="354882" y="345064"/>
                </a:lnTo>
                <a:lnTo>
                  <a:pt x="350500" y="331949"/>
                </a:lnTo>
                <a:lnTo>
                  <a:pt x="341839" y="321251"/>
                </a:lnTo>
                <a:lnTo>
                  <a:pt x="329909" y="314045"/>
                </a:lnTo>
                <a:lnTo>
                  <a:pt x="315722" y="311404"/>
                </a:lnTo>
                <a:lnTo>
                  <a:pt x="304300" y="313039"/>
                </a:lnTo>
                <a:lnTo>
                  <a:pt x="292157" y="319006"/>
                </a:lnTo>
                <a:lnTo>
                  <a:pt x="295293" y="346150"/>
                </a:lnTo>
                <a:close/>
              </a:path>
              <a:path w="472821" h="631698">
                <a:moveTo>
                  <a:pt x="142494" y="350012"/>
                </a:moveTo>
                <a:lnTo>
                  <a:pt x="142811" y="346585"/>
                </a:lnTo>
                <a:lnTo>
                  <a:pt x="149783" y="334793"/>
                </a:lnTo>
                <a:lnTo>
                  <a:pt x="162687" y="329946"/>
                </a:lnTo>
                <a:lnTo>
                  <a:pt x="166025" y="330243"/>
                </a:lnTo>
                <a:lnTo>
                  <a:pt x="177876" y="337128"/>
                </a:lnTo>
                <a:lnTo>
                  <a:pt x="182752" y="350012"/>
                </a:lnTo>
                <a:lnTo>
                  <a:pt x="188184" y="320499"/>
                </a:lnTo>
                <a:lnTo>
                  <a:pt x="176487" y="313821"/>
                </a:lnTo>
                <a:lnTo>
                  <a:pt x="162687" y="311404"/>
                </a:lnTo>
                <a:lnTo>
                  <a:pt x="157542" y="311739"/>
                </a:lnTo>
                <a:lnTo>
                  <a:pt x="144027" y="316096"/>
                </a:lnTo>
                <a:lnTo>
                  <a:pt x="133124" y="324643"/>
                </a:lnTo>
                <a:lnTo>
                  <a:pt x="125841" y="336307"/>
                </a:lnTo>
                <a:lnTo>
                  <a:pt x="123189" y="350012"/>
                </a:lnTo>
                <a:lnTo>
                  <a:pt x="123603" y="355877"/>
                </a:lnTo>
                <a:lnTo>
                  <a:pt x="128103" y="369334"/>
                </a:lnTo>
                <a:lnTo>
                  <a:pt x="136771" y="379938"/>
                </a:lnTo>
                <a:lnTo>
                  <a:pt x="142494" y="350012"/>
                </a:lnTo>
                <a:close/>
              </a:path>
              <a:path w="472821" h="631698">
                <a:moveTo>
                  <a:pt x="385952" y="303784"/>
                </a:moveTo>
                <a:lnTo>
                  <a:pt x="382905" y="306197"/>
                </a:lnTo>
                <a:lnTo>
                  <a:pt x="382143" y="310769"/>
                </a:lnTo>
                <a:lnTo>
                  <a:pt x="383667" y="313944"/>
                </a:lnTo>
                <a:lnTo>
                  <a:pt x="417702" y="413131"/>
                </a:lnTo>
                <a:lnTo>
                  <a:pt x="408432" y="326263"/>
                </a:lnTo>
                <a:lnTo>
                  <a:pt x="596773" y="390652"/>
                </a:lnTo>
                <a:lnTo>
                  <a:pt x="513842" y="427101"/>
                </a:lnTo>
                <a:lnTo>
                  <a:pt x="512318" y="428625"/>
                </a:lnTo>
                <a:lnTo>
                  <a:pt x="509270" y="431673"/>
                </a:lnTo>
                <a:lnTo>
                  <a:pt x="472821" y="514604"/>
                </a:lnTo>
                <a:lnTo>
                  <a:pt x="467360" y="549529"/>
                </a:lnTo>
                <a:lnTo>
                  <a:pt x="471297" y="550291"/>
                </a:lnTo>
                <a:lnTo>
                  <a:pt x="475869" y="550291"/>
                </a:lnTo>
                <a:lnTo>
                  <a:pt x="479044" y="548005"/>
                </a:lnTo>
                <a:lnTo>
                  <a:pt x="480568" y="544068"/>
                </a:lnTo>
                <a:lnTo>
                  <a:pt x="525526" y="443357"/>
                </a:lnTo>
                <a:lnTo>
                  <a:pt x="626999" y="398399"/>
                </a:lnTo>
                <a:lnTo>
                  <a:pt x="630174" y="396875"/>
                </a:lnTo>
                <a:lnTo>
                  <a:pt x="632460" y="392938"/>
                </a:lnTo>
                <a:lnTo>
                  <a:pt x="632460" y="385191"/>
                </a:lnTo>
                <a:lnTo>
                  <a:pt x="630174" y="382143"/>
                </a:lnTo>
                <a:lnTo>
                  <a:pt x="625475" y="380492"/>
                </a:lnTo>
                <a:lnTo>
                  <a:pt x="513842" y="342519"/>
                </a:lnTo>
                <a:lnTo>
                  <a:pt x="514295" y="341794"/>
                </a:lnTo>
                <a:lnTo>
                  <a:pt x="526761" y="319712"/>
                </a:lnTo>
                <a:lnTo>
                  <a:pt x="537194" y="296633"/>
                </a:lnTo>
                <a:lnTo>
                  <a:pt x="545490" y="272606"/>
                </a:lnTo>
                <a:lnTo>
                  <a:pt x="551545" y="247681"/>
                </a:lnTo>
                <a:lnTo>
                  <a:pt x="555254" y="221904"/>
                </a:lnTo>
                <a:lnTo>
                  <a:pt x="556513" y="195326"/>
                </a:lnTo>
                <a:lnTo>
                  <a:pt x="555589" y="172648"/>
                </a:lnTo>
                <a:lnTo>
                  <a:pt x="552865" y="150461"/>
                </a:lnTo>
                <a:lnTo>
                  <a:pt x="548412" y="128836"/>
                </a:lnTo>
                <a:lnTo>
                  <a:pt x="542303" y="107847"/>
                </a:lnTo>
                <a:lnTo>
                  <a:pt x="534610" y="87566"/>
                </a:lnTo>
                <a:lnTo>
                  <a:pt x="525406" y="68066"/>
                </a:lnTo>
                <a:lnTo>
                  <a:pt x="514762" y="49420"/>
                </a:lnTo>
                <a:lnTo>
                  <a:pt x="502751" y="31701"/>
                </a:lnTo>
                <a:lnTo>
                  <a:pt x="489445" y="14981"/>
                </a:lnTo>
                <a:lnTo>
                  <a:pt x="474916" y="-666"/>
                </a:lnTo>
                <a:lnTo>
                  <a:pt x="459237" y="-15169"/>
                </a:lnTo>
                <a:lnTo>
                  <a:pt x="442479" y="-28455"/>
                </a:lnTo>
                <a:lnTo>
                  <a:pt x="424715" y="-40450"/>
                </a:lnTo>
                <a:lnTo>
                  <a:pt x="406016" y="-51081"/>
                </a:lnTo>
                <a:lnTo>
                  <a:pt x="386457" y="-60277"/>
                </a:lnTo>
                <a:lnTo>
                  <a:pt x="366107" y="-67964"/>
                </a:lnTo>
                <a:lnTo>
                  <a:pt x="345040" y="-74069"/>
                </a:lnTo>
                <a:lnTo>
                  <a:pt x="323328" y="-78520"/>
                </a:lnTo>
                <a:lnTo>
                  <a:pt x="301043" y="-81244"/>
                </a:lnTo>
                <a:lnTo>
                  <a:pt x="278257" y="-82168"/>
                </a:lnTo>
                <a:lnTo>
                  <a:pt x="255470" y="-81244"/>
                </a:lnTo>
                <a:lnTo>
                  <a:pt x="233185" y="-78520"/>
                </a:lnTo>
                <a:lnTo>
                  <a:pt x="211473" y="-74069"/>
                </a:lnTo>
                <a:lnTo>
                  <a:pt x="190406" y="-67964"/>
                </a:lnTo>
                <a:lnTo>
                  <a:pt x="170056" y="-60277"/>
                </a:lnTo>
                <a:lnTo>
                  <a:pt x="150497" y="-51081"/>
                </a:lnTo>
                <a:lnTo>
                  <a:pt x="131798" y="-40450"/>
                </a:lnTo>
                <a:lnTo>
                  <a:pt x="114034" y="-28455"/>
                </a:lnTo>
                <a:lnTo>
                  <a:pt x="97276" y="-15169"/>
                </a:lnTo>
                <a:lnTo>
                  <a:pt x="81597" y="-666"/>
                </a:lnTo>
                <a:lnTo>
                  <a:pt x="67068" y="14981"/>
                </a:lnTo>
                <a:lnTo>
                  <a:pt x="53762" y="31701"/>
                </a:lnTo>
                <a:lnTo>
                  <a:pt x="41751" y="49420"/>
                </a:lnTo>
                <a:lnTo>
                  <a:pt x="31107" y="68066"/>
                </a:lnTo>
                <a:lnTo>
                  <a:pt x="21903" y="87566"/>
                </a:lnTo>
                <a:lnTo>
                  <a:pt x="14210" y="107847"/>
                </a:lnTo>
                <a:lnTo>
                  <a:pt x="8101" y="128836"/>
                </a:lnTo>
                <a:lnTo>
                  <a:pt x="3648" y="150461"/>
                </a:lnTo>
                <a:lnTo>
                  <a:pt x="924" y="172648"/>
                </a:lnTo>
                <a:lnTo>
                  <a:pt x="0" y="195326"/>
                </a:lnTo>
                <a:lnTo>
                  <a:pt x="924" y="218112"/>
                </a:lnTo>
                <a:lnTo>
                  <a:pt x="3648" y="240397"/>
                </a:lnTo>
                <a:lnTo>
                  <a:pt x="8101" y="262109"/>
                </a:lnTo>
                <a:lnTo>
                  <a:pt x="14210" y="283176"/>
                </a:lnTo>
                <a:lnTo>
                  <a:pt x="21903" y="303526"/>
                </a:lnTo>
                <a:lnTo>
                  <a:pt x="19431" y="195326"/>
                </a:lnTo>
                <a:lnTo>
                  <a:pt x="20291" y="174147"/>
                </a:lnTo>
                <a:lnTo>
                  <a:pt x="22827" y="153443"/>
                </a:lnTo>
                <a:lnTo>
                  <a:pt x="26971" y="133278"/>
                </a:lnTo>
                <a:lnTo>
                  <a:pt x="32657" y="113720"/>
                </a:lnTo>
                <a:lnTo>
                  <a:pt x="39816" y="94835"/>
                </a:lnTo>
                <a:lnTo>
                  <a:pt x="48382" y="76688"/>
                </a:lnTo>
                <a:lnTo>
                  <a:pt x="58286" y="59346"/>
                </a:lnTo>
                <a:lnTo>
                  <a:pt x="69462" y="42875"/>
                </a:lnTo>
                <a:lnTo>
                  <a:pt x="81843" y="27341"/>
                </a:lnTo>
                <a:lnTo>
                  <a:pt x="95361" y="12811"/>
                </a:lnTo>
                <a:lnTo>
                  <a:pt x="109948" y="-649"/>
                </a:lnTo>
                <a:lnTo>
                  <a:pt x="125537" y="-12974"/>
                </a:lnTo>
                <a:lnTo>
                  <a:pt x="142062" y="-24097"/>
                </a:lnTo>
                <a:lnTo>
                  <a:pt x="159454" y="-33951"/>
                </a:lnTo>
                <a:lnTo>
                  <a:pt x="177647" y="-42471"/>
                </a:lnTo>
                <a:lnTo>
                  <a:pt x="196572" y="-49590"/>
                </a:lnTo>
                <a:lnTo>
                  <a:pt x="216163" y="-55243"/>
                </a:lnTo>
                <a:lnTo>
                  <a:pt x="236352" y="-59362"/>
                </a:lnTo>
                <a:lnTo>
                  <a:pt x="257073" y="-61883"/>
                </a:lnTo>
                <a:lnTo>
                  <a:pt x="278257" y="-62737"/>
                </a:lnTo>
                <a:lnTo>
                  <a:pt x="299440" y="-61883"/>
                </a:lnTo>
                <a:lnTo>
                  <a:pt x="320161" y="-59362"/>
                </a:lnTo>
                <a:lnTo>
                  <a:pt x="340350" y="-55243"/>
                </a:lnTo>
                <a:lnTo>
                  <a:pt x="359941" y="-49590"/>
                </a:lnTo>
                <a:lnTo>
                  <a:pt x="378866" y="-42471"/>
                </a:lnTo>
                <a:lnTo>
                  <a:pt x="397059" y="-33951"/>
                </a:lnTo>
                <a:lnTo>
                  <a:pt x="414451" y="-24097"/>
                </a:lnTo>
                <a:lnTo>
                  <a:pt x="430976" y="-12974"/>
                </a:lnTo>
                <a:lnTo>
                  <a:pt x="446565" y="-649"/>
                </a:lnTo>
                <a:lnTo>
                  <a:pt x="461152" y="12811"/>
                </a:lnTo>
                <a:lnTo>
                  <a:pt x="474670" y="27341"/>
                </a:lnTo>
                <a:lnTo>
                  <a:pt x="487051" y="42875"/>
                </a:lnTo>
                <a:lnTo>
                  <a:pt x="498227" y="59346"/>
                </a:lnTo>
                <a:lnTo>
                  <a:pt x="508131" y="76688"/>
                </a:lnTo>
                <a:lnTo>
                  <a:pt x="516697" y="94835"/>
                </a:lnTo>
                <a:lnTo>
                  <a:pt x="523856" y="113720"/>
                </a:lnTo>
                <a:lnTo>
                  <a:pt x="529542" y="133278"/>
                </a:lnTo>
                <a:lnTo>
                  <a:pt x="533686" y="153443"/>
                </a:lnTo>
                <a:lnTo>
                  <a:pt x="536222" y="174147"/>
                </a:lnTo>
                <a:lnTo>
                  <a:pt x="537083" y="195326"/>
                </a:lnTo>
                <a:lnTo>
                  <a:pt x="536994" y="202114"/>
                </a:lnTo>
                <a:lnTo>
                  <a:pt x="534938" y="228633"/>
                </a:lnTo>
                <a:lnTo>
                  <a:pt x="530287" y="254287"/>
                </a:lnTo>
                <a:lnTo>
                  <a:pt x="523214" y="278956"/>
                </a:lnTo>
                <a:lnTo>
                  <a:pt x="513890" y="302521"/>
                </a:lnTo>
                <a:lnTo>
                  <a:pt x="502488" y="324861"/>
                </a:lnTo>
                <a:lnTo>
                  <a:pt x="496062" y="335534"/>
                </a:lnTo>
                <a:lnTo>
                  <a:pt x="396113" y="301498"/>
                </a:lnTo>
                <a:lnTo>
                  <a:pt x="392175" y="299974"/>
                </a:lnTo>
                <a:lnTo>
                  <a:pt x="388365" y="301498"/>
                </a:lnTo>
                <a:lnTo>
                  <a:pt x="385952" y="30378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913376" y="5133975"/>
            <a:ext cx="632968" cy="632460"/>
          </a:xfrm>
          <a:custGeom>
            <a:avLst/>
            <a:gdLst/>
            <a:ahLst/>
            <a:cxnLst/>
            <a:rect l="l" t="t" r="r" b="b"/>
            <a:pathLst>
              <a:path w="632968" h="632460">
                <a:moveTo>
                  <a:pt x="400303" y="363093"/>
                </a:moveTo>
                <a:lnTo>
                  <a:pt x="405002" y="360044"/>
                </a:lnTo>
                <a:lnTo>
                  <a:pt x="481838" y="281940"/>
                </a:lnTo>
                <a:lnTo>
                  <a:pt x="485648" y="278003"/>
                </a:lnTo>
                <a:lnTo>
                  <a:pt x="485648" y="272541"/>
                </a:lnTo>
                <a:lnTo>
                  <a:pt x="481838" y="268605"/>
                </a:lnTo>
                <a:lnTo>
                  <a:pt x="477900" y="264668"/>
                </a:lnTo>
                <a:lnTo>
                  <a:pt x="471677" y="264668"/>
                </a:lnTo>
                <a:lnTo>
                  <a:pt x="467868" y="268605"/>
                </a:lnTo>
                <a:lnTo>
                  <a:pt x="391795" y="346583"/>
                </a:lnTo>
                <a:lnTo>
                  <a:pt x="387096" y="349758"/>
                </a:lnTo>
                <a:lnTo>
                  <a:pt x="387096" y="356869"/>
                </a:lnTo>
                <a:lnTo>
                  <a:pt x="391795" y="360044"/>
                </a:lnTo>
                <a:lnTo>
                  <a:pt x="395604" y="363093"/>
                </a:lnTo>
                <a:lnTo>
                  <a:pt x="400303" y="363093"/>
                </a:lnTo>
                <a:close/>
              </a:path>
              <a:path w="632968" h="632460">
                <a:moveTo>
                  <a:pt x="280543" y="363093"/>
                </a:moveTo>
                <a:lnTo>
                  <a:pt x="284479" y="360044"/>
                </a:lnTo>
                <a:lnTo>
                  <a:pt x="362585" y="281940"/>
                </a:lnTo>
                <a:lnTo>
                  <a:pt x="365760" y="278003"/>
                </a:lnTo>
                <a:lnTo>
                  <a:pt x="365760" y="272541"/>
                </a:lnTo>
                <a:lnTo>
                  <a:pt x="362585" y="268605"/>
                </a:lnTo>
                <a:lnTo>
                  <a:pt x="358775" y="264668"/>
                </a:lnTo>
                <a:lnTo>
                  <a:pt x="352425" y="264668"/>
                </a:lnTo>
                <a:lnTo>
                  <a:pt x="348614" y="268605"/>
                </a:lnTo>
                <a:lnTo>
                  <a:pt x="271145" y="346583"/>
                </a:lnTo>
                <a:lnTo>
                  <a:pt x="267208" y="349758"/>
                </a:lnTo>
                <a:lnTo>
                  <a:pt x="267208" y="356869"/>
                </a:lnTo>
                <a:lnTo>
                  <a:pt x="271145" y="360044"/>
                </a:lnTo>
                <a:lnTo>
                  <a:pt x="275844" y="363093"/>
                </a:lnTo>
                <a:lnTo>
                  <a:pt x="280543" y="363093"/>
                </a:lnTo>
                <a:close/>
              </a:path>
              <a:path w="632968" h="632460">
                <a:moveTo>
                  <a:pt x="143890" y="349758"/>
                </a:moveTo>
                <a:lnTo>
                  <a:pt x="143890" y="356869"/>
                </a:lnTo>
                <a:lnTo>
                  <a:pt x="147700" y="360044"/>
                </a:lnTo>
                <a:lnTo>
                  <a:pt x="149351" y="361569"/>
                </a:lnTo>
                <a:lnTo>
                  <a:pt x="152400" y="363093"/>
                </a:lnTo>
                <a:lnTo>
                  <a:pt x="157099" y="363093"/>
                </a:lnTo>
                <a:lnTo>
                  <a:pt x="161671" y="360044"/>
                </a:lnTo>
                <a:lnTo>
                  <a:pt x="237744" y="281940"/>
                </a:lnTo>
                <a:lnTo>
                  <a:pt x="242443" y="278003"/>
                </a:lnTo>
                <a:lnTo>
                  <a:pt x="242443" y="272541"/>
                </a:lnTo>
                <a:lnTo>
                  <a:pt x="237744" y="268605"/>
                </a:lnTo>
                <a:lnTo>
                  <a:pt x="234696" y="264668"/>
                </a:lnTo>
                <a:lnTo>
                  <a:pt x="228473" y="264668"/>
                </a:lnTo>
                <a:lnTo>
                  <a:pt x="224662" y="268605"/>
                </a:lnTo>
                <a:lnTo>
                  <a:pt x="147700" y="346583"/>
                </a:lnTo>
                <a:lnTo>
                  <a:pt x="143890" y="349758"/>
                </a:lnTo>
                <a:close/>
              </a:path>
              <a:path w="632968" h="632460">
                <a:moveTo>
                  <a:pt x="1163" y="167638"/>
                </a:moveTo>
                <a:lnTo>
                  <a:pt x="5524" y="181121"/>
                </a:lnTo>
                <a:lnTo>
                  <a:pt x="12715" y="193000"/>
                </a:lnTo>
                <a:lnTo>
                  <a:pt x="19431" y="155702"/>
                </a:lnTo>
                <a:lnTo>
                  <a:pt x="19431" y="152653"/>
                </a:lnTo>
                <a:lnTo>
                  <a:pt x="153415" y="152653"/>
                </a:lnTo>
                <a:lnTo>
                  <a:pt x="33274" y="133222"/>
                </a:lnTo>
                <a:lnTo>
                  <a:pt x="90677" y="76707"/>
                </a:lnTo>
                <a:lnTo>
                  <a:pt x="306832" y="76707"/>
                </a:lnTo>
                <a:lnTo>
                  <a:pt x="536956" y="57276"/>
                </a:lnTo>
                <a:lnTo>
                  <a:pt x="96012" y="57276"/>
                </a:lnTo>
                <a:lnTo>
                  <a:pt x="96012" y="0"/>
                </a:lnTo>
                <a:lnTo>
                  <a:pt x="536956" y="0"/>
                </a:lnTo>
                <a:lnTo>
                  <a:pt x="542289" y="76707"/>
                </a:lnTo>
                <a:lnTo>
                  <a:pt x="599694" y="133222"/>
                </a:lnTo>
                <a:lnTo>
                  <a:pt x="612901" y="152653"/>
                </a:lnTo>
                <a:lnTo>
                  <a:pt x="612901" y="155702"/>
                </a:lnTo>
                <a:lnTo>
                  <a:pt x="611916" y="164834"/>
                </a:lnTo>
                <a:lnTo>
                  <a:pt x="606634" y="177892"/>
                </a:lnTo>
                <a:lnTo>
                  <a:pt x="597578" y="188277"/>
                </a:lnTo>
                <a:lnTo>
                  <a:pt x="585651" y="195135"/>
                </a:lnTo>
                <a:lnTo>
                  <a:pt x="571753" y="197612"/>
                </a:lnTo>
                <a:lnTo>
                  <a:pt x="520700" y="197612"/>
                </a:lnTo>
                <a:lnTo>
                  <a:pt x="511605" y="196624"/>
                </a:lnTo>
                <a:lnTo>
                  <a:pt x="498725" y="191311"/>
                </a:lnTo>
                <a:lnTo>
                  <a:pt x="488582" y="182149"/>
                </a:lnTo>
                <a:lnTo>
                  <a:pt x="481936" y="169994"/>
                </a:lnTo>
                <a:lnTo>
                  <a:pt x="483527" y="204002"/>
                </a:lnTo>
                <a:lnTo>
                  <a:pt x="494746" y="210892"/>
                </a:lnTo>
                <a:lnTo>
                  <a:pt x="507284" y="215338"/>
                </a:lnTo>
                <a:lnTo>
                  <a:pt x="520700" y="216915"/>
                </a:lnTo>
                <a:lnTo>
                  <a:pt x="536956" y="216915"/>
                </a:lnTo>
                <a:lnTo>
                  <a:pt x="536956" y="398272"/>
                </a:lnTo>
                <a:lnTo>
                  <a:pt x="467995" y="398272"/>
                </a:lnTo>
                <a:lnTo>
                  <a:pt x="464820" y="399922"/>
                </a:lnTo>
                <a:lnTo>
                  <a:pt x="463296" y="400684"/>
                </a:lnTo>
                <a:lnTo>
                  <a:pt x="316102" y="526999"/>
                </a:lnTo>
                <a:lnTo>
                  <a:pt x="169672" y="400684"/>
                </a:lnTo>
                <a:lnTo>
                  <a:pt x="167386" y="399922"/>
                </a:lnTo>
                <a:lnTo>
                  <a:pt x="163449" y="398272"/>
                </a:lnTo>
                <a:lnTo>
                  <a:pt x="96012" y="398272"/>
                </a:lnTo>
                <a:lnTo>
                  <a:pt x="96012" y="216915"/>
                </a:lnTo>
                <a:lnTo>
                  <a:pt x="77470" y="216915"/>
                </a:lnTo>
                <a:lnTo>
                  <a:pt x="77470" y="413003"/>
                </a:lnTo>
                <a:lnTo>
                  <a:pt x="81407" y="417703"/>
                </a:lnTo>
                <a:lnTo>
                  <a:pt x="159638" y="417703"/>
                </a:lnTo>
                <a:lnTo>
                  <a:pt x="245618" y="491337"/>
                </a:lnTo>
                <a:lnTo>
                  <a:pt x="96900" y="491337"/>
                </a:lnTo>
                <a:lnTo>
                  <a:pt x="93725" y="492887"/>
                </a:lnTo>
                <a:lnTo>
                  <a:pt x="92201" y="494436"/>
                </a:lnTo>
                <a:lnTo>
                  <a:pt x="30987" y="593648"/>
                </a:lnTo>
                <a:lnTo>
                  <a:pt x="103759" y="510717"/>
                </a:lnTo>
                <a:lnTo>
                  <a:pt x="268097" y="510717"/>
                </a:lnTo>
                <a:lnTo>
                  <a:pt x="309879" y="546366"/>
                </a:lnTo>
                <a:lnTo>
                  <a:pt x="312293" y="548703"/>
                </a:lnTo>
                <a:lnTo>
                  <a:pt x="319150" y="548703"/>
                </a:lnTo>
                <a:lnTo>
                  <a:pt x="322325" y="546366"/>
                </a:lnTo>
                <a:lnTo>
                  <a:pt x="364871" y="510717"/>
                </a:lnTo>
                <a:lnTo>
                  <a:pt x="529209" y="510717"/>
                </a:lnTo>
                <a:lnTo>
                  <a:pt x="601979" y="593648"/>
                </a:lnTo>
                <a:lnTo>
                  <a:pt x="629920" y="596747"/>
                </a:lnTo>
                <a:lnTo>
                  <a:pt x="540765" y="494436"/>
                </a:lnTo>
                <a:lnTo>
                  <a:pt x="539241" y="492887"/>
                </a:lnTo>
                <a:lnTo>
                  <a:pt x="536194" y="491337"/>
                </a:lnTo>
                <a:lnTo>
                  <a:pt x="386588" y="491337"/>
                </a:lnTo>
                <a:lnTo>
                  <a:pt x="472566" y="417703"/>
                </a:lnTo>
                <a:lnTo>
                  <a:pt x="551688" y="417703"/>
                </a:lnTo>
                <a:lnTo>
                  <a:pt x="556260" y="413003"/>
                </a:lnTo>
                <a:lnTo>
                  <a:pt x="556260" y="216915"/>
                </a:lnTo>
                <a:lnTo>
                  <a:pt x="571753" y="216915"/>
                </a:lnTo>
                <a:lnTo>
                  <a:pt x="582926" y="215885"/>
                </a:lnTo>
                <a:lnTo>
                  <a:pt x="596319" y="211707"/>
                </a:lnTo>
                <a:lnTo>
                  <a:pt x="608173" y="204675"/>
                </a:lnTo>
                <a:lnTo>
                  <a:pt x="618088" y="195173"/>
                </a:lnTo>
                <a:lnTo>
                  <a:pt x="625665" y="183587"/>
                </a:lnTo>
                <a:lnTo>
                  <a:pt x="630504" y="170302"/>
                </a:lnTo>
                <a:lnTo>
                  <a:pt x="632206" y="155702"/>
                </a:lnTo>
                <a:lnTo>
                  <a:pt x="632206" y="140969"/>
                </a:lnTo>
                <a:lnTo>
                  <a:pt x="629158" y="136397"/>
                </a:lnTo>
                <a:lnTo>
                  <a:pt x="556260" y="62737"/>
                </a:lnTo>
                <a:lnTo>
                  <a:pt x="556260" y="-15493"/>
                </a:lnTo>
                <a:lnTo>
                  <a:pt x="551688" y="-19431"/>
                </a:lnTo>
                <a:lnTo>
                  <a:pt x="81407" y="-19431"/>
                </a:lnTo>
                <a:lnTo>
                  <a:pt x="77470" y="-15493"/>
                </a:lnTo>
                <a:lnTo>
                  <a:pt x="77470" y="62737"/>
                </a:lnTo>
                <a:lnTo>
                  <a:pt x="3048" y="136397"/>
                </a:lnTo>
                <a:lnTo>
                  <a:pt x="762" y="138684"/>
                </a:lnTo>
                <a:lnTo>
                  <a:pt x="0" y="143383"/>
                </a:lnTo>
                <a:lnTo>
                  <a:pt x="0" y="155702"/>
                </a:lnTo>
                <a:lnTo>
                  <a:pt x="1163" y="167638"/>
                </a:lnTo>
                <a:close/>
              </a:path>
              <a:path w="632968" h="632460">
                <a:moveTo>
                  <a:pt x="326136" y="155702"/>
                </a:moveTo>
                <a:lnTo>
                  <a:pt x="320653" y="195095"/>
                </a:lnTo>
                <a:lnTo>
                  <a:pt x="330111" y="204002"/>
                </a:lnTo>
                <a:lnTo>
                  <a:pt x="328604" y="169994"/>
                </a:lnTo>
                <a:lnTo>
                  <a:pt x="326136" y="155702"/>
                </a:lnTo>
                <a:close/>
              </a:path>
              <a:path w="632968" h="632460">
                <a:moveTo>
                  <a:pt x="326136" y="133222"/>
                </a:moveTo>
                <a:lnTo>
                  <a:pt x="326136" y="152653"/>
                </a:lnTo>
                <a:lnTo>
                  <a:pt x="460248" y="152653"/>
                </a:lnTo>
                <a:lnTo>
                  <a:pt x="454025" y="133222"/>
                </a:lnTo>
                <a:lnTo>
                  <a:pt x="326136" y="133222"/>
                </a:lnTo>
                <a:close/>
              </a:path>
              <a:path w="632968" h="632460">
                <a:moveTo>
                  <a:pt x="175188" y="169994"/>
                </a:moveTo>
                <a:lnTo>
                  <a:pt x="172720" y="155702"/>
                </a:lnTo>
                <a:lnTo>
                  <a:pt x="172720" y="152653"/>
                </a:lnTo>
                <a:lnTo>
                  <a:pt x="167616" y="194639"/>
                </a:lnTo>
                <a:lnTo>
                  <a:pt x="176949" y="203723"/>
                </a:lnTo>
                <a:lnTo>
                  <a:pt x="187992" y="210758"/>
                </a:lnTo>
                <a:lnTo>
                  <a:pt x="200410" y="215303"/>
                </a:lnTo>
                <a:lnTo>
                  <a:pt x="213868" y="216915"/>
                </a:lnTo>
                <a:lnTo>
                  <a:pt x="264922" y="216915"/>
                </a:lnTo>
                <a:lnTo>
                  <a:pt x="273094" y="216363"/>
                </a:lnTo>
                <a:lnTo>
                  <a:pt x="286165" y="213051"/>
                </a:lnTo>
                <a:lnTo>
                  <a:pt x="297890" y="207119"/>
                </a:lnTo>
                <a:lnTo>
                  <a:pt x="300329" y="178213"/>
                </a:lnTo>
                <a:lnTo>
                  <a:pt x="291173" y="188435"/>
                </a:lnTo>
                <a:lnTo>
                  <a:pt x="279093" y="195179"/>
                </a:lnTo>
                <a:lnTo>
                  <a:pt x="264922" y="197612"/>
                </a:lnTo>
                <a:lnTo>
                  <a:pt x="213868" y="197612"/>
                </a:lnTo>
                <a:lnTo>
                  <a:pt x="205004" y="196624"/>
                </a:lnTo>
                <a:lnTo>
                  <a:pt x="192231" y="191311"/>
                </a:lnTo>
                <a:lnTo>
                  <a:pt x="181992" y="182149"/>
                </a:lnTo>
                <a:lnTo>
                  <a:pt x="175188" y="169994"/>
                </a:lnTo>
                <a:close/>
              </a:path>
              <a:path w="632968" h="632460">
                <a:moveTo>
                  <a:pt x="762" y="606831"/>
                </a:moveTo>
                <a:lnTo>
                  <a:pt x="2286" y="610704"/>
                </a:lnTo>
                <a:lnTo>
                  <a:pt x="6223" y="613029"/>
                </a:lnTo>
                <a:lnTo>
                  <a:pt x="626745" y="613029"/>
                </a:lnTo>
                <a:lnTo>
                  <a:pt x="629920" y="610704"/>
                </a:lnTo>
                <a:lnTo>
                  <a:pt x="631444" y="606831"/>
                </a:lnTo>
                <a:lnTo>
                  <a:pt x="632968" y="603732"/>
                </a:lnTo>
                <a:lnTo>
                  <a:pt x="632968" y="599846"/>
                </a:lnTo>
                <a:lnTo>
                  <a:pt x="629920" y="596747"/>
                </a:lnTo>
                <a:lnTo>
                  <a:pt x="601979" y="593648"/>
                </a:lnTo>
                <a:lnTo>
                  <a:pt x="30987" y="593648"/>
                </a:lnTo>
                <a:lnTo>
                  <a:pt x="92201" y="494436"/>
                </a:lnTo>
                <a:lnTo>
                  <a:pt x="2286" y="596747"/>
                </a:lnTo>
                <a:lnTo>
                  <a:pt x="0" y="599846"/>
                </a:lnTo>
                <a:lnTo>
                  <a:pt x="0" y="603732"/>
                </a:lnTo>
                <a:lnTo>
                  <a:pt x="762" y="606831"/>
                </a:lnTo>
                <a:close/>
              </a:path>
              <a:path w="632968" h="632460">
                <a:moveTo>
                  <a:pt x="96012" y="216915"/>
                </a:moveTo>
                <a:lnTo>
                  <a:pt x="112395" y="216915"/>
                </a:lnTo>
                <a:lnTo>
                  <a:pt x="120168" y="216377"/>
                </a:lnTo>
                <a:lnTo>
                  <a:pt x="132958" y="213078"/>
                </a:lnTo>
                <a:lnTo>
                  <a:pt x="144642" y="207146"/>
                </a:lnTo>
                <a:lnTo>
                  <a:pt x="154908" y="199011"/>
                </a:lnTo>
                <a:lnTo>
                  <a:pt x="163449" y="189103"/>
                </a:lnTo>
                <a:lnTo>
                  <a:pt x="167616" y="194639"/>
                </a:lnTo>
                <a:lnTo>
                  <a:pt x="172720" y="152653"/>
                </a:lnTo>
                <a:lnTo>
                  <a:pt x="306832" y="152653"/>
                </a:lnTo>
                <a:lnTo>
                  <a:pt x="306832" y="155702"/>
                </a:lnTo>
                <a:lnTo>
                  <a:pt x="305729" y="165344"/>
                </a:lnTo>
                <a:lnTo>
                  <a:pt x="300329" y="178213"/>
                </a:lnTo>
                <a:lnTo>
                  <a:pt x="297890" y="207119"/>
                </a:lnTo>
                <a:lnTo>
                  <a:pt x="307969" y="198994"/>
                </a:lnTo>
                <a:lnTo>
                  <a:pt x="316102" y="189103"/>
                </a:lnTo>
                <a:lnTo>
                  <a:pt x="320653" y="195095"/>
                </a:lnTo>
                <a:lnTo>
                  <a:pt x="326136" y="155702"/>
                </a:lnTo>
                <a:lnTo>
                  <a:pt x="326136" y="76707"/>
                </a:lnTo>
                <a:lnTo>
                  <a:pt x="425323" y="76707"/>
                </a:lnTo>
                <a:lnTo>
                  <a:pt x="454025" y="133222"/>
                </a:lnTo>
                <a:lnTo>
                  <a:pt x="460248" y="152653"/>
                </a:lnTo>
                <a:lnTo>
                  <a:pt x="460248" y="155702"/>
                </a:lnTo>
                <a:lnTo>
                  <a:pt x="459145" y="165344"/>
                </a:lnTo>
                <a:lnTo>
                  <a:pt x="453745" y="178213"/>
                </a:lnTo>
                <a:lnTo>
                  <a:pt x="444589" y="188435"/>
                </a:lnTo>
                <a:lnTo>
                  <a:pt x="432509" y="195179"/>
                </a:lnTo>
                <a:lnTo>
                  <a:pt x="418338" y="197612"/>
                </a:lnTo>
                <a:lnTo>
                  <a:pt x="367284" y="197612"/>
                </a:lnTo>
                <a:lnTo>
                  <a:pt x="358420" y="196624"/>
                </a:lnTo>
                <a:lnTo>
                  <a:pt x="345647" y="191311"/>
                </a:lnTo>
                <a:lnTo>
                  <a:pt x="335408" y="182149"/>
                </a:lnTo>
                <a:lnTo>
                  <a:pt x="328604" y="169994"/>
                </a:lnTo>
                <a:lnTo>
                  <a:pt x="330111" y="204002"/>
                </a:lnTo>
                <a:lnTo>
                  <a:pt x="341330" y="210892"/>
                </a:lnTo>
                <a:lnTo>
                  <a:pt x="353868" y="215338"/>
                </a:lnTo>
                <a:lnTo>
                  <a:pt x="367284" y="216915"/>
                </a:lnTo>
                <a:lnTo>
                  <a:pt x="418338" y="216915"/>
                </a:lnTo>
                <a:lnTo>
                  <a:pt x="426510" y="216363"/>
                </a:lnTo>
                <a:lnTo>
                  <a:pt x="439581" y="213051"/>
                </a:lnTo>
                <a:lnTo>
                  <a:pt x="451306" y="207119"/>
                </a:lnTo>
                <a:lnTo>
                  <a:pt x="461385" y="198994"/>
                </a:lnTo>
                <a:lnTo>
                  <a:pt x="469519" y="189103"/>
                </a:lnTo>
                <a:lnTo>
                  <a:pt x="474069" y="195095"/>
                </a:lnTo>
                <a:lnTo>
                  <a:pt x="483527" y="204002"/>
                </a:lnTo>
                <a:lnTo>
                  <a:pt x="481936" y="169994"/>
                </a:lnTo>
                <a:lnTo>
                  <a:pt x="479551" y="155702"/>
                </a:lnTo>
                <a:lnTo>
                  <a:pt x="479551" y="152653"/>
                </a:lnTo>
                <a:lnTo>
                  <a:pt x="612901" y="152653"/>
                </a:lnTo>
                <a:lnTo>
                  <a:pt x="599694" y="133222"/>
                </a:lnTo>
                <a:lnTo>
                  <a:pt x="475741" y="133222"/>
                </a:lnTo>
                <a:lnTo>
                  <a:pt x="447039" y="76707"/>
                </a:lnTo>
                <a:lnTo>
                  <a:pt x="542289" y="76707"/>
                </a:lnTo>
                <a:lnTo>
                  <a:pt x="536956" y="0"/>
                </a:lnTo>
                <a:lnTo>
                  <a:pt x="536956" y="57276"/>
                </a:lnTo>
                <a:lnTo>
                  <a:pt x="306832" y="76707"/>
                </a:lnTo>
                <a:lnTo>
                  <a:pt x="306832" y="133222"/>
                </a:lnTo>
                <a:lnTo>
                  <a:pt x="178943" y="133222"/>
                </a:lnTo>
                <a:lnTo>
                  <a:pt x="206883" y="76707"/>
                </a:lnTo>
                <a:lnTo>
                  <a:pt x="185927" y="76707"/>
                </a:lnTo>
                <a:lnTo>
                  <a:pt x="157225" y="133222"/>
                </a:lnTo>
                <a:lnTo>
                  <a:pt x="33274" y="133222"/>
                </a:lnTo>
                <a:lnTo>
                  <a:pt x="153415" y="152653"/>
                </a:lnTo>
                <a:lnTo>
                  <a:pt x="153415" y="155702"/>
                </a:lnTo>
                <a:lnTo>
                  <a:pt x="152449" y="164749"/>
                </a:lnTo>
                <a:lnTo>
                  <a:pt x="147186" y="177838"/>
                </a:lnTo>
                <a:lnTo>
                  <a:pt x="138147" y="188250"/>
                </a:lnTo>
                <a:lnTo>
                  <a:pt x="126246" y="195128"/>
                </a:lnTo>
                <a:lnTo>
                  <a:pt x="112395" y="197612"/>
                </a:lnTo>
                <a:lnTo>
                  <a:pt x="61213" y="197612"/>
                </a:lnTo>
                <a:lnTo>
                  <a:pt x="51663" y="196529"/>
                </a:lnTo>
                <a:lnTo>
                  <a:pt x="38792" y="191142"/>
                </a:lnTo>
                <a:lnTo>
                  <a:pt x="28583" y="181985"/>
                </a:lnTo>
                <a:lnTo>
                  <a:pt x="21855" y="169893"/>
                </a:lnTo>
                <a:lnTo>
                  <a:pt x="19431" y="155702"/>
                </a:lnTo>
                <a:lnTo>
                  <a:pt x="12715" y="193000"/>
                </a:lnTo>
                <a:lnTo>
                  <a:pt x="22308" y="202896"/>
                </a:lnTo>
                <a:lnTo>
                  <a:pt x="33874" y="210433"/>
                </a:lnTo>
                <a:lnTo>
                  <a:pt x="46985" y="215232"/>
                </a:lnTo>
                <a:lnTo>
                  <a:pt x="61213" y="216915"/>
                </a:lnTo>
                <a:lnTo>
                  <a:pt x="96012" y="21691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523988" y="3563112"/>
            <a:ext cx="581151" cy="630936"/>
          </a:xfrm>
          <a:custGeom>
            <a:avLst/>
            <a:gdLst/>
            <a:ahLst/>
            <a:cxnLst/>
            <a:rect l="l" t="t" r="r" b="b"/>
            <a:pathLst>
              <a:path w="581151" h="630936">
                <a:moveTo>
                  <a:pt x="465200" y="51435"/>
                </a:moveTo>
                <a:lnTo>
                  <a:pt x="462025" y="55880"/>
                </a:lnTo>
                <a:lnTo>
                  <a:pt x="462025" y="60198"/>
                </a:lnTo>
                <a:lnTo>
                  <a:pt x="465200" y="64643"/>
                </a:lnTo>
                <a:lnTo>
                  <a:pt x="469137" y="67563"/>
                </a:lnTo>
                <a:lnTo>
                  <a:pt x="473963" y="67563"/>
                </a:lnTo>
                <a:lnTo>
                  <a:pt x="477138" y="66039"/>
                </a:lnTo>
                <a:lnTo>
                  <a:pt x="478662" y="64643"/>
                </a:lnTo>
                <a:lnTo>
                  <a:pt x="481837" y="60198"/>
                </a:lnTo>
                <a:lnTo>
                  <a:pt x="481837" y="55880"/>
                </a:lnTo>
                <a:lnTo>
                  <a:pt x="478662" y="51435"/>
                </a:lnTo>
                <a:lnTo>
                  <a:pt x="475487" y="48513"/>
                </a:lnTo>
                <a:lnTo>
                  <a:pt x="468375" y="47751"/>
                </a:lnTo>
                <a:lnTo>
                  <a:pt x="465200" y="51435"/>
                </a:lnTo>
                <a:close/>
              </a:path>
              <a:path w="581151" h="630936">
                <a:moveTo>
                  <a:pt x="533145" y="60706"/>
                </a:moveTo>
                <a:lnTo>
                  <a:pt x="533145" y="55118"/>
                </a:lnTo>
                <a:lnTo>
                  <a:pt x="529081" y="51181"/>
                </a:lnTo>
                <a:lnTo>
                  <a:pt x="517525" y="51181"/>
                </a:lnTo>
                <a:lnTo>
                  <a:pt x="513460" y="55118"/>
                </a:lnTo>
                <a:lnTo>
                  <a:pt x="513460" y="66167"/>
                </a:lnTo>
                <a:lnTo>
                  <a:pt x="517525" y="70865"/>
                </a:lnTo>
                <a:lnTo>
                  <a:pt x="529081" y="70865"/>
                </a:lnTo>
                <a:lnTo>
                  <a:pt x="533145" y="66167"/>
                </a:lnTo>
                <a:lnTo>
                  <a:pt x="533145" y="60706"/>
                </a:lnTo>
                <a:close/>
              </a:path>
              <a:path w="581151" h="630936">
                <a:moveTo>
                  <a:pt x="26288" y="18541"/>
                </a:moveTo>
                <a:lnTo>
                  <a:pt x="606170" y="18541"/>
                </a:lnTo>
                <a:lnTo>
                  <a:pt x="613155" y="26288"/>
                </a:lnTo>
                <a:lnTo>
                  <a:pt x="622324" y="10559"/>
                </a:lnTo>
                <a:lnTo>
                  <a:pt x="610867" y="2834"/>
                </a:lnTo>
                <a:lnTo>
                  <a:pt x="596900" y="0"/>
                </a:lnTo>
                <a:lnTo>
                  <a:pt x="34797" y="0"/>
                </a:lnTo>
                <a:lnTo>
                  <a:pt x="26288" y="18541"/>
                </a:lnTo>
                <a:close/>
              </a:path>
              <a:path w="581151" h="630936">
                <a:moveTo>
                  <a:pt x="19303" y="528065"/>
                </a:moveTo>
                <a:lnTo>
                  <a:pt x="9835" y="543284"/>
                </a:lnTo>
                <a:lnTo>
                  <a:pt x="21139" y="551347"/>
                </a:lnTo>
                <a:lnTo>
                  <a:pt x="34797" y="554355"/>
                </a:lnTo>
                <a:lnTo>
                  <a:pt x="421131" y="554355"/>
                </a:lnTo>
                <a:lnTo>
                  <a:pt x="596900" y="535051"/>
                </a:lnTo>
                <a:lnTo>
                  <a:pt x="26288" y="535051"/>
                </a:lnTo>
                <a:lnTo>
                  <a:pt x="19303" y="528065"/>
                </a:lnTo>
                <a:close/>
              </a:path>
              <a:path w="581151" h="630936">
                <a:moveTo>
                  <a:pt x="115315" y="620902"/>
                </a:moveTo>
                <a:lnTo>
                  <a:pt x="115315" y="626237"/>
                </a:lnTo>
                <a:lnTo>
                  <a:pt x="119252" y="630936"/>
                </a:lnTo>
                <a:lnTo>
                  <a:pt x="513206" y="630936"/>
                </a:lnTo>
                <a:lnTo>
                  <a:pt x="517143" y="626237"/>
                </a:lnTo>
                <a:lnTo>
                  <a:pt x="517143" y="616204"/>
                </a:lnTo>
                <a:lnTo>
                  <a:pt x="513206" y="611632"/>
                </a:lnTo>
                <a:lnTo>
                  <a:pt x="440435" y="611632"/>
                </a:lnTo>
                <a:lnTo>
                  <a:pt x="440435" y="554355"/>
                </a:lnTo>
                <a:lnTo>
                  <a:pt x="596900" y="554355"/>
                </a:lnTo>
                <a:lnTo>
                  <a:pt x="609793" y="551859"/>
                </a:lnTo>
                <a:lnTo>
                  <a:pt x="621507" y="544308"/>
                </a:lnTo>
                <a:lnTo>
                  <a:pt x="629502" y="533076"/>
                </a:lnTo>
                <a:lnTo>
                  <a:pt x="632459" y="519556"/>
                </a:lnTo>
                <a:lnTo>
                  <a:pt x="632459" y="34798"/>
                </a:lnTo>
                <a:lnTo>
                  <a:pt x="629954" y="22010"/>
                </a:lnTo>
                <a:lnTo>
                  <a:pt x="622324" y="10559"/>
                </a:lnTo>
                <a:lnTo>
                  <a:pt x="613155" y="26288"/>
                </a:lnTo>
                <a:lnTo>
                  <a:pt x="613155" y="458469"/>
                </a:lnTo>
                <a:lnTo>
                  <a:pt x="19303" y="458469"/>
                </a:lnTo>
                <a:lnTo>
                  <a:pt x="19303" y="26288"/>
                </a:lnTo>
                <a:lnTo>
                  <a:pt x="26288" y="18541"/>
                </a:lnTo>
                <a:lnTo>
                  <a:pt x="34797" y="0"/>
                </a:lnTo>
                <a:lnTo>
                  <a:pt x="22748" y="2235"/>
                </a:lnTo>
                <a:lnTo>
                  <a:pt x="11070" y="9558"/>
                </a:lnTo>
                <a:lnTo>
                  <a:pt x="3007" y="20814"/>
                </a:lnTo>
                <a:lnTo>
                  <a:pt x="0" y="34798"/>
                </a:lnTo>
                <a:lnTo>
                  <a:pt x="0" y="519556"/>
                </a:lnTo>
                <a:lnTo>
                  <a:pt x="2325" y="531606"/>
                </a:lnTo>
                <a:lnTo>
                  <a:pt x="9835" y="543284"/>
                </a:lnTo>
                <a:lnTo>
                  <a:pt x="19303" y="528065"/>
                </a:lnTo>
                <a:lnTo>
                  <a:pt x="19303" y="477900"/>
                </a:lnTo>
                <a:lnTo>
                  <a:pt x="613155" y="477900"/>
                </a:lnTo>
                <a:lnTo>
                  <a:pt x="613155" y="528065"/>
                </a:lnTo>
                <a:lnTo>
                  <a:pt x="606170" y="535051"/>
                </a:lnTo>
                <a:lnTo>
                  <a:pt x="596900" y="535051"/>
                </a:lnTo>
                <a:lnTo>
                  <a:pt x="421131" y="554355"/>
                </a:lnTo>
                <a:lnTo>
                  <a:pt x="421131" y="611632"/>
                </a:lnTo>
                <a:lnTo>
                  <a:pt x="210565" y="611632"/>
                </a:lnTo>
                <a:lnTo>
                  <a:pt x="210565" y="554355"/>
                </a:lnTo>
                <a:lnTo>
                  <a:pt x="192023" y="554355"/>
                </a:lnTo>
                <a:lnTo>
                  <a:pt x="192023" y="611632"/>
                </a:lnTo>
                <a:lnTo>
                  <a:pt x="119252" y="611632"/>
                </a:lnTo>
                <a:lnTo>
                  <a:pt x="115315" y="616204"/>
                </a:lnTo>
                <a:lnTo>
                  <a:pt x="115315" y="620902"/>
                </a:lnTo>
                <a:close/>
              </a:path>
              <a:path w="581151" h="630936">
                <a:moveTo>
                  <a:pt x="516127" y="361188"/>
                </a:moveTo>
                <a:lnTo>
                  <a:pt x="516127" y="355600"/>
                </a:lnTo>
                <a:lnTo>
                  <a:pt x="512190" y="351663"/>
                </a:lnTo>
                <a:lnTo>
                  <a:pt x="401700" y="351663"/>
                </a:lnTo>
                <a:lnTo>
                  <a:pt x="397001" y="355600"/>
                </a:lnTo>
                <a:lnTo>
                  <a:pt x="397001" y="366649"/>
                </a:lnTo>
                <a:lnTo>
                  <a:pt x="401700" y="371348"/>
                </a:lnTo>
                <a:lnTo>
                  <a:pt x="512190" y="371348"/>
                </a:lnTo>
                <a:lnTo>
                  <a:pt x="516127" y="366649"/>
                </a:lnTo>
                <a:lnTo>
                  <a:pt x="516127" y="361188"/>
                </a:lnTo>
                <a:close/>
              </a:path>
              <a:path w="581151" h="630936">
                <a:moveTo>
                  <a:pt x="570864" y="296290"/>
                </a:moveTo>
                <a:lnTo>
                  <a:pt x="570864" y="290830"/>
                </a:lnTo>
                <a:lnTo>
                  <a:pt x="566927" y="286765"/>
                </a:lnTo>
                <a:lnTo>
                  <a:pt x="505332" y="286765"/>
                </a:lnTo>
                <a:lnTo>
                  <a:pt x="499744" y="290830"/>
                </a:lnTo>
                <a:lnTo>
                  <a:pt x="499744" y="301751"/>
                </a:lnTo>
                <a:lnTo>
                  <a:pt x="505332" y="306577"/>
                </a:lnTo>
                <a:lnTo>
                  <a:pt x="566927" y="306577"/>
                </a:lnTo>
                <a:lnTo>
                  <a:pt x="570864" y="301751"/>
                </a:lnTo>
                <a:lnTo>
                  <a:pt x="570864" y="296290"/>
                </a:lnTo>
                <a:close/>
              </a:path>
              <a:path w="581151" h="630936">
                <a:moveTo>
                  <a:pt x="464692" y="296290"/>
                </a:moveTo>
                <a:lnTo>
                  <a:pt x="464692" y="290830"/>
                </a:lnTo>
                <a:lnTo>
                  <a:pt x="461009" y="286765"/>
                </a:lnTo>
                <a:lnTo>
                  <a:pt x="401573" y="286765"/>
                </a:lnTo>
                <a:lnTo>
                  <a:pt x="397001" y="290830"/>
                </a:lnTo>
                <a:lnTo>
                  <a:pt x="397001" y="301751"/>
                </a:lnTo>
                <a:lnTo>
                  <a:pt x="401573" y="306577"/>
                </a:lnTo>
                <a:lnTo>
                  <a:pt x="461009" y="306577"/>
                </a:lnTo>
                <a:lnTo>
                  <a:pt x="464692" y="301751"/>
                </a:lnTo>
                <a:lnTo>
                  <a:pt x="464692" y="296290"/>
                </a:lnTo>
                <a:close/>
              </a:path>
              <a:path w="581151" h="630936">
                <a:moveTo>
                  <a:pt x="567435" y="231394"/>
                </a:moveTo>
                <a:lnTo>
                  <a:pt x="567435" y="226694"/>
                </a:lnTo>
                <a:lnTo>
                  <a:pt x="563498" y="221995"/>
                </a:lnTo>
                <a:lnTo>
                  <a:pt x="401700" y="221995"/>
                </a:lnTo>
                <a:lnTo>
                  <a:pt x="397001" y="226694"/>
                </a:lnTo>
                <a:lnTo>
                  <a:pt x="397001" y="237744"/>
                </a:lnTo>
                <a:lnTo>
                  <a:pt x="401700" y="241681"/>
                </a:lnTo>
                <a:lnTo>
                  <a:pt x="563498" y="241681"/>
                </a:lnTo>
                <a:lnTo>
                  <a:pt x="567435" y="237744"/>
                </a:lnTo>
                <a:lnTo>
                  <a:pt x="567435" y="231394"/>
                </a:lnTo>
                <a:close/>
              </a:path>
              <a:path w="581151" h="630936">
                <a:moveTo>
                  <a:pt x="266572" y="162051"/>
                </a:moveTo>
                <a:lnTo>
                  <a:pt x="208025" y="187070"/>
                </a:lnTo>
                <a:lnTo>
                  <a:pt x="217296" y="204215"/>
                </a:lnTo>
                <a:lnTo>
                  <a:pt x="281177" y="176911"/>
                </a:lnTo>
                <a:lnTo>
                  <a:pt x="294258" y="153543"/>
                </a:lnTo>
                <a:lnTo>
                  <a:pt x="211835" y="117601"/>
                </a:lnTo>
                <a:lnTo>
                  <a:pt x="209550" y="116077"/>
                </a:lnTo>
                <a:lnTo>
                  <a:pt x="206501" y="116077"/>
                </a:lnTo>
                <a:lnTo>
                  <a:pt x="204215" y="117601"/>
                </a:lnTo>
                <a:lnTo>
                  <a:pt x="121792" y="153543"/>
                </a:lnTo>
                <a:lnTo>
                  <a:pt x="134873" y="250951"/>
                </a:lnTo>
                <a:lnTo>
                  <a:pt x="134873" y="176911"/>
                </a:lnTo>
                <a:lnTo>
                  <a:pt x="149478" y="162051"/>
                </a:lnTo>
                <a:lnTo>
                  <a:pt x="208025" y="136398"/>
                </a:lnTo>
                <a:lnTo>
                  <a:pt x="266572" y="162051"/>
                </a:lnTo>
                <a:close/>
              </a:path>
              <a:path w="581151" h="630936">
                <a:moveTo>
                  <a:pt x="118744" y="264921"/>
                </a:moveTo>
                <a:lnTo>
                  <a:pt x="121792" y="265683"/>
                </a:lnTo>
                <a:lnTo>
                  <a:pt x="204215" y="302387"/>
                </a:lnTo>
                <a:lnTo>
                  <a:pt x="204977" y="303149"/>
                </a:lnTo>
                <a:lnTo>
                  <a:pt x="208025" y="303149"/>
                </a:lnTo>
                <a:lnTo>
                  <a:pt x="211835" y="302387"/>
                </a:lnTo>
                <a:lnTo>
                  <a:pt x="294258" y="265683"/>
                </a:lnTo>
                <a:lnTo>
                  <a:pt x="298195" y="264921"/>
                </a:lnTo>
                <a:lnTo>
                  <a:pt x="300481" y="260985"/>
                </a:lnTo>
                <a:lnTo>
                  <a:pt x="300481" y="158114"/>
                </a:lnTo>
                <a:lnTo>
                  <a:pt x="298195" y="155067"/>
                </a:lnTo>
                <a:lnTo>
                  <a:pt x="294258" y="153543"/>
                </a:lnTo>
                <a:lnTo>
                  <a:pt x="281177" y="176911"/>
                </a:lnTo>
                <a:lnTo>
                  <a:pt x="281177" y="250951"/>
                </a:lnTo>
                <a:lnTo>
                  <a:pt x="217296" y="278130"/>
                </a:lnTo>
                <a:lnTo>
                  <a:pt x="217296" y="204215"/>
                </a:lnTo>
                <a:lnTo>
                  <a:pt x="208025" y="187070"/>
                </a:lnTo>
                <a:lnTo>
                  <a:pt x="149478" y="162051"/>
                </a:lnTo>
                <a:lnTo>
                  <a:pt x="134873" y="176911"/>
                </a:lnTo>
                <a:lnTo>
                  <a:pt x="198754" y="204215"/>
                </a:lnTo>
                <a:lnTo>
                  <a:pt x="198754" y="278130"/>
                </a:lnTo>
                <a:lnTo>
                  <a:pt x="134873" y="250951"/>
                </a:lnTo>
                <a:lnTo>
                  <a:pt x="121792" y="153543"/>
                </a:lnTo>
                <a:lnTo>
                  <a:pt x="118744" y="155067"/>
                </a:lnTo>
                <a:lnTo>
                  <a:pt x="116331" y="158114"/>
                </a:lnTo>
                <a:lnTo>
                  <a:pt x="116331" y="260985"/>
                </a:lnTo>
                <a:lnTo>
                  <a:pt x="118744" y="264921"/>
                </a:lnTo>
                <a:close/>
              </a:path>
              <a:path w="581151" h="630936">
                <a:moveTo>
                  <a:pt x="570864" y="170306"/>
                </a:moveTo>
                <a:lnTo>
                  <a:pt x="570864" y="164592"/>
                </a:lnTo>
                <a:lnTo>
                  <a:pt x="566927" y="160527"/>
                </a:lnTo>
                <a:lnTo>
                  <a:pt x="505332" y="160527"/>
                </a:lnTo>
                <a:lnTo>
                  <a:pt x="499744" y="164592"/>
                </a:lnTo>
                <a:lnTo>
                  <a:pt x="499744" y="176021"/>
                </a:lnTo>
                <a:lnTo>
                  <a:pt x="505332" y="180212"/>
                </a:lnTo>
                <a:lnTo>
                  <a:pt x="566927" y="180212"/>
                </a:lnTo>
                <a:lnTo>
                  <a:pt x="570864" y="176021"/>
                </a:lnTo>
                <a:lnTo>
                  <a:pt x="570864" y="170306"/>
                </a:lnTo>
                <a:close/>
              </a:path>
              <a:path w="581151" h="630936">
                <a:moveTo>
                  <a:pt x="464692" y="170306"/>
                </a:moveTo>
                <a:lnTo>
                  <a:pt x="464692" y="164592"/>
                </a:lnTo>
                <a:lnTo>
                  <a:pt x="461009" y="160527"/>
                </a:lnTo>
                <a:lnTo>
                  <a:pt x="401573" y="160527"/>
                </a:lnTo>
                <a:lnTo>
                  <a:pt x="397001" y="164592"/>
                </a:lnTo>
                <a:lnTo>
                  <a:pt x="397001" y="176021"/>
                </a:lnTo>
                <a:lnTo>
                  <a:pt x="401573" y="180212"/>
                </a:lnTo>
                <a:lnTo>
                  <a:pt x="461009" y="180212"/>
                </a:lnTo>
                <a:lnTo>
                  <a:pt x="464692" y="176021"/>
                </a:lnTo>
                <a:lnTo>
                  <a:pt x="464692" y="170306"/>
                </a:lnTo>
                <a:close/>
              </a:path>
              <a:path w="581151" h="630936">
                <a:moveTo>
                  <a:pt x="202691" y="422910"/>
                </a:moveTo>
                <a:lnTo>
                  <a:pt x="204215" y="425323"/>
                </a:lnTo>
                <a:lnTo>
                  <a:pt x="207390" y="426085"/>
                </a:lnTo>
                <a:lnTo>
                  <a:pt x="212089" y="426085"/>
                </a:lnTo>
                <a:lnTo>
                  <a:pt x="322071" y="318896"/>
                </a:lnTo>
                <a:lnTo>
                  <a:pt x="335122" y="304006"/>
                </a:lnTo>
                <a:lnTo>
                  <a:pt x="342763" y="293365"/>
                </a:lnTo>
                <a:lnTo>
                  <a:pt x="349498" y="282230"/>
                </a:lnTo>
                <a:lnTo>
                  <a:pt x="355293" y="270649"/>
                </a:lnTo>
                <a:lnTo>
                  <a:pt x="360111" y="258672"/>
                </a:lnTo>
                <a:lnTo>
                  <a:pt x="363919" y="246346"/>
                </a:lnTo>
                <a:lnTo>
                  <a:pt x="366682" y="233722"/>
                </a:lnTo>
                <a:lnTo>
                  <a:pt x="368366" y="220847"/>
                </a:lnTo>
                <a:lnTo>
                  <a:pt x="368934" y="207771"/>
                </a:lnTo>
                <a:lnTo>
                  <a:pt x="368799" y="201375"/>
                </a:lnTo>
                <a:lnTo>
                  <a:pt x="367681" y="188379"/>
                </a:lnTo>
                <a:lnTo>
                  <a:pt x="365463" y="175611"/>
                </a:lnTo>
                <a:lnTo>
                  <a:pt x="362180" y="163118"/>
                </a:lnTo>
                <a:lnTo>
                  <a:pt x="357868" y="150953"/>
                </a:lnTo>
                <a:lnTo>
                  <a:pt x="352560" y="139164"/>
                </a:lnTo>
                <a:lnTo>
                  <a:pt x="346291" y="127801"/>
                </a:lnTo>
                <a:lnTo>
                  <a:pt x="339097" y="116915"/>
                </a:lnTo>
                <a:lnTo>
                  <a:pt x="331012" y="106556"/>
                </a:lnTo>
                <a:lnTo>
                  <a:pt x="322071" y="96774"/>
                </a:lnTo>
                <a:lnTo>
                  <a:pt x="306878" y="83534"/>
                </a:lnTo>
                <a:lnTo>
                  <a:pt x="296302" y="76129"/>
                </a:lnTo>
                <a:lnTo>
                  <a:pt x="285176" y="69642"/>
                </a:lnTo>
                <a:lnTo>
                  <a:pt x="273551" y="64092"/>
                </a:lnTo>
                <a:lnTo>
                  <a:pt x="261477" y="59502"/>
                </a:lnTo>
                <a:lnTo>
                  <a:pt x="249002" y="55894"/>
                </a:lnTo>
                <a:lnTo>
                  <a:pt x="236177" y="53290"/>
                </a:lnTo>
                <a:lnTo>
                  <a:pt x="223052" y="51712"/>
                </a:lnTo>
                <a:lnTo>
                  <a:pt x="209676" y="51181"/>
                </a:lnTo>
                <a:lnTo>
                  <a:pt x="202546" y="51337"/>
                </a:lnTo>
                <a:lnTo>
                  <a:pt x="189506" y="52440"/>
                </a:lnTo>
                <a:lnTo>
                  <a:pt x="176687" y="54580"/>
                </a:lnTo>
                <a:lnTo>
                  <a:pt x="164140" y="57736"/>
                </a:lnTo>
                <a:lnTo>
                  <a:pt x="151915" y="61886"/>
                </a:lnTo>
                <a:lnTo>
                  <a:pt x="140063" y="67007"/>
                </a:lnTo>
                <a:lnTo>
                  <a:pt x="128636" y="73079"/>
                </a:lnTo>
                <a:lnTo>
                  <a:pt x="117684" y="80078"/>
                </a:lnTo>
                <a:lnTo>
                  <a:pt x="107258" y="87984"/>
                </a:lnTo>
                <a:lnTo>
                  <a:pt x="97408" y="96774"/>
                </a:lnTo>
                <a:lnTo>
                  <a:pt x="84587" y="111330"/>
                </a:lnTo>
                <a:lnTo>
                  <a:pt x="76963" y="121968"/>
                </a:lnTo>
                <a:lnTo>
                  <a:pt x="70286" y="133112"/>
                </a:lnTo>
                <a:lnTo>
                  <a:pt x="64577" y="144711"/>
                </a:lnTo>
                <a:lnTo>
                  <a:pt x="59857" y="156715"/>
                </a:lnTo>
                <a:lnTo>
                  <a:pt x="56149" y="169073"/>
                </a:lnTo>
                <a:lnTo>
                  <a:pt x="53474" y="181735"/>
                </a:lnTo>
                <a:lnTo>
                  <a:pt x="51853" y="194652"/>
                </a:lnTo>
                <a:lnTo>
                  <a:pt x="51307" y="207771"/>
                </a:lnTo>
                <a:lnTo>
                  <a:pt x="51430" y="213994"/>
                </a:lnTo>
                <a:lnTo>
                  <a:pt x="52485" y="227012"/>
                </a:lnTo>
                <a:lnTo>
                  <a:pt x="54603" y="239805"/>
                </a:lnTo>
                <a:lnTo>
                  <a:pt x="57764" y="252322"/>
                </a:lnTo>
                <a:lnTo>
                  <a:pt x="61945" y="264516"/>
                </a:lnTo>
                <a:lnTo>
                  <a:pt x="67125" y="276336"/>
                </a:lnTo>
                <a:lnTo>
                  <a:pt x="73284" y="287733"/>
                </a:lnTo>
                <a:lnTo>
                  <a:pt x="72975" y="234250"/>
                </a:lnTo>
                <a:lnTo>
                  <a:pt x="71180" y="222295"/>
                </a:lnTo>
                <a:lnTo>
                  <a:pt x="70442" y="210256"/>
                </a:lnTo>
                <a:lnTo>
                  <a:pt x="70761" y="198209"/>
                </a:lnTo>
                <a:lnTo>
                  <a:pt x="72137" y="186231"/>
                </a:lnTo>
                <a:lnTo>
                  <a:pt x="74571" y="174395"/>
                </a:lnTo>
                <a:lnTo>
                  <a:pt x="78062" y="162779"/>
                </a:lnTo>
                <a:lnTo>
                  <a:pt x="82611" y="151456"/>
                </a:lnTo>
                <a:lnTo>
                  <a:pt x="88217" y="140503"/>
                </a:lnTo>
                <a:lnTo>
                  <a:pt x="94880" y="129996"/>
                </a:lnTo>
                <a:lnTo>
                  <a:pt x="102601" y="120008"/>
                </a:lnTo>
                <a:lnTo>
                  <a:pt x="111378" y="110617"/>
                </a:lnTo>
                <a:lnTo>
                  <a:pt x="124874" y="98572"/>
                </a:lnTo>
                <a:lnTo>
                  <a:pt x="135477" y="91096"/>
                </a:lnTo>
                <a:lnTo>
                  <a:pt x="146707" y="84689"/>
                </a:lnTo>
                <a:lnTo>
                  <a:pt x="158490" y="79381"/>
                </a:lnTo>
                <a:lnTo>
                  <a:pt x="170752" y="75200"/>
                </a:lnTo>
                <a:lnTo>
                  <a:pt x="183420" y="72177"/>
                </a:lnTo>
                <a:lnTo>
                  <a:pt x="196419" y="70341"/>
                </a:lnTo>
                <a:lnTo>
                  <a:pt x="209676" y="69723"/>
                </a:lnTo>
                <a:lnTo>
                  <a:pt x="214702" y="69814"/>
                </a:lnTo>
                <a:lnTo>
                  <a:pt x="227738" y="70902"/>
                </a:lnTo>
                <a:lnTo>
                  <a:pt x="240574" y="73196"/>
                </a:lnTo>
                <a:lnTo>
                  <a:pt x="253114" y="76666"/>
                </a:lnTo>
                <a:lnTo>
                  <a:pt x="265260" y="81283"/>
                </a:lnTo>
                <a:lnTo>
                  <a:pt x="276917" y="87016"/>
                </a:lnTo>
                <a:lnTo>
                  <a:pt x="287986" y="93836"/>
                </a:lnTo>
                <a:lnTo>
                  <a:pt x="298371" y="101712"/>
                </a:lnTo>
                <a:lnTo>
                  <a:pt x="307975" y="110617"/>
                </a:lnTo>
                <a:lnTo>
                  <a:pt x="321639" y="126060"/>
                </a:lnTo>
                <a:lnTo>
                  <a:pt x="328725" y="136369"/>
                </a:lnTo>
                <a:lnTo>
                  <a:pt x="334752" y="147153"/>
                </a:lnTo>
                <a:lnTo>
                  <a:pt x="339720" y="158334"/>
                </a:lnTo>
                <a:lnTo>
                  <a:pt x="343630" y="169839"/>
                </a:lnTo>
                <a:lnTo>
                  <a:pt x="346481" y="181591"/>
                </a:lnTo>
                <a:lnTo>
                  <a:pt x="348274" y="193516"/>
                </a:lnTo>
                <a:lnTo>
                  <a:pt x="349007" y="205538"/>
                </a:lnTo>
                <a:lnTo>
                  <a:pt x="348683" y="217583"/>
                </a:lnTo>
                <a:lnTo>
                  <a:pt x="347299" y="229573"/>
                </a:lnTo>
                <a:lnTo>
                  <a:pt x="344857" y="241435"/>
                </a:lnTo>
                <a:lnTo>
                  <a:pt x="341357" y="253093"/>
                </a:lnTo>
                <a:lnTo>
                  <a:pt x="336798" y="264472"/>
                </a:lnTo>
                <a:lnTo>
                  <a:pt x="331180" y="275496"/>
                </a:lnTo>
                <a:lnTo>
                  <a:pt x="324503" y="286091"/>
                </a:lnTo>
                <a:lnTo>
                  <a:pt x="316768" y="296180"/>
                </a:lnTo>
                <a:lnTo>
                  <a:pt x="307975" y="305688"/>
                </a:lnTo>
                <a:lnTo>
                  <a:pt x="209676" y="402970"/>
                </a:lnTo>
                <a:lnTo>
                  <a:pt x="111378" y="305688"/>
                </a:lnTo>
                <a:lnTo>
                  <a:pt x="97813" y="290145"/>
                </a:lnTo>
                <a:lnTo>
                  <a:pt x="90731" y="279735"/>
                </a:lnTo>
                <a:lnTo>
                  <a:pt x="84706" y="268866"/>
                </a:lnTo>
                <a:lnTo>
                  <a:pt x="79739" y="257611"/>
                </a:lnTo>
                <a:lnTo>
                  <a:pt x="80398" y="298659"/>
                </a:lnTo>
                <a:lnTo>
                  <a:pt x="88447" y="309063"/>
                </a:lnTo>
                <a:lnTo>
                  <a:pt x="97408" y="318896"/>
                </a:lnTo>
                <a:lnTo>
                  <a:pt x="202691" y="422910"/>
                </a:lnTo>
                <a:close/>
              </a:path>
              <a:path w="581151" h="630936">
                <a:moveTo>
                  <a:pt x="75828" y="246048"/>
                </a:moveTo>
                <a:lnTo>
                  <a:pt x="72975" y="234250"/>
                </a:lnTo>
                <a:lnTo>
                  <a:pt x="73284" y="287733"/>
                </a:lnTo>
                <a:lnTo>
                  <a:pt x="80398" y="298659"/>
                </a:lnTo>
                <a:lnTo>
                  <a:pt x="79739" y="257611"/>
                </a:lnTo>
                <a:lnTo>
                  <a:pt x="75828" y="246048"/>
                </a:lnTo>
                <a:close/>
              </a:path>
              <a:path w="581151" h="630936">
                <a:moveTo>
                  <a:pt x="562990" y="53593"/>
                </a:moveTo>
                <a:lnTo>
                  <a:pt x="561339" y="58038"/>
                </a:lnTo>
                <a:lnTo>
                  <a:pt x="562990" y="62483"/>
                </a:lnTo>
                <a:lnTo>
                  <a:pt x="566927" y="66039"/>
                </a:lnTo>
                <a:lnTo>
                  <a:pt x="571626" y="67563"/>
                </a:lnTo>
                <a:lnTo>
                  <a:pt x="574801" y="67563"/>
                </a:lnTo>
                <a:lnTo>
                  <a:pt x="578738" y="64643"/>
                </a:lnTo>
                <a:lnTo>
                  <a:pt x="581151" y="60198"/>
                </a:lnTo>
                <a:lnTo>
                  <a:pt x="581151" y="55880"/>
                </a:lnTo>
                <a:lnTo>
                  <a:pt x="578738" y="51435"/>
                </a:lnTo>
                <a:lnTo>
                  <a:pt x="574801" y="48513"/>
                </a:lnTo>
                <a:lnTo>
                  <a:pt x="568451" y="47751"/>
                </a:lnTo>
                <a:lnTo>
                  <a:pt x="564514" y="51435"/>
                </a:lnTo>
                <a:lnTo>
                  <a:pt x="562990" y="5359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656832" y="2008632"/>
            <a:ext cx="632460" cy="630935"/>
          </a:xfrm>
          <a:custGeom>
            <a:avLst/>
            <a:gdLst/>
            <a:ahLst/>
            <a:cxnLst/>
            <a:rect l="l" t="t" r="r" b="b"/>
            <a:pathLst>
              <a:path w="632460" h="630935">
                <a:moveTo>
                  <a:pt x="19431" y="18414"/>
                </a:moveTo>
                <a:lnTo>
                  <a:pt x="498348" y="18414"/>
                </a:lnTo>
                <a:lnTo>
                  <a:pt x="622426" y="0"/>
                </a:lnTo>
                <a:lnTo>
                  <a:pt x="9271" y="0"/>
                </a:lnTo>
                <a:lnTo>
                  <a:pt x="19431" y="113283"/>
                </a:lnTo>
                <a:lnTo>
                  <a:pt x="19431" y="18414"/>
                </a:lnTo>
                <a:close/>
              </a:path>
              <a:path w="632460" h="630935">
                <a:moveTo>
                  <a:pt x="529717" y="607821"/>
                </a:moveTo>
                <a:lnTo>
                  <a:pt x="529717" y="602233"/>
                </a:lnTo>
                <a:lnTo>
                  <a:pt x="525907" y="597534"/>
                </a:lnTo>
                <a:lnTo>
                  <a:pt x="387985" y="597534"/>
                </a:lnTo>
                <a:lnTo>
                  <a:pt x="383413" y="602233"/>
                </a:lnTo>
                <a:lnTo>
                  <a:pt x="383413" y="613282"/>
                </a:lnTo>
                <a:lnTo>
                  <a:pt x="387985" y="617219"/>
                </a:lnTo>
                <a:lnTo>
                  <a:pt x="525907" y="617219"/>
                </a:lnTo>
                <a:lnTo>
                  <a:pt x="529717" y="613282"/>
                </a:lnTo>
                <a:lnTo>
                  <a:pt x="529717" y="607821"/>
                </a:lnTo>
                <a:close/>
              </a:path>
              <a:path w="632460" h="630935">
                <a:moveTo>
                  <a:pt x="351790" y="607821"/>
                </a:moveTo>
                <a:lnTo>
                  <a:pt x="351790" y="602233"/>
                </a:lnTo>
                <a:lnTo>
                  <a:pt x="347852" y="597534"/>
                </a:lnTo>
                <a:lnTo>
                  <a:pt x="157861" y="597534"/>
                </a:lnTo>
                <a:lnTo>
                  <a:pt x="154050" y="602233"/>
                </a:lnTo>
                <a:lnTo>
                  <a:pt x="154050" y="613282"/>
                </a:lnTo>
                <a:lnTo>
                  <a:pt x="157861" y="617219"/>
                </a:lnTo>
                <a:lnTo>
                  <a:pt x="347852" y="617219"/>
                </a:lnTo>
                <a:lnTo>
                  <a:pt x="351790" y="613282"/>
                </a:lnTo>
                <a:lnTo>
                  <a:pt x="351790" y="607821"/>
                </a:lnTo>
                <a:close/>
              </a:path>
              <a:path w="632460" h="630935">
                <a:moveTo>
                  <a:pt x="75946" y="555243"/>
                </a:moveTo>
                <a:lnTo>
                  <a:pt x="75946" y="611758"/>
                </a:lnTo>
                <a:lnTo>
                  <a:pt x="19176" y="611758"/>
                </a:lnTo>
                <a:lnTo>
                  <a:pt x="85851" y="630935"/>
                </a:lnTo>
                <a:lnTo>
                  <a:pt x="90424" y="630935"/>
                </a:lnTo>
                <a:lnTo>
                  <a:pt x="95123" y="626363"/>
                </a:lnTo>
                <a:lnTo>
                  <a:pt x="95123" y="539876"/>
                </a:lnTo>
                <a:lnTo>
                  <a:pt x="90424" y="536066"/>
                </a:lnTo>
                <a:lnTo>
                  <a:pt x="85851" y="536066"/>
                </a:lnTo>
                <a:lnTo>
                  <a:pt x="75946" y="555243"/>
                </a:lnTo>
                <a:close/>
              </a:path>
              <a:path w="632460" h="630935">
                <a:moveTo>
                  <a:pt x="4572" y="630935"/>
                </a:moveTo>
                <a:lnTo>
                  <a:pt x="85851" y="630935"/>
                </a:lnTo>
                <a:lnTo>
                  <a:pt x="19176" y="611758"/>
                </a:lnTo>
                <a:lnTo>
                  <a:pt x="19176" y="555243"/>
                </a:lnTo>
                <a:lnTo>
                  <a:pt x="75946" y="555243"/>
                </a:lnTo>
                <a:lnTo>
                  <a:pt x="85851" y="536066"/>
                </a:lnTo>
                <a:lnTo>
                  <a:pt x="4572" y="536066"/>
                </a:lnTo>
                <a:lnTo>
                  <a:pt x="0" y="539876"/>
                </a:lnTo>
                <a:lnTo>
                  <a:pt x="0" y="626363"/>
                </a:lnTo>
                <a:lnTo>
                  <a:pt x="4572" y="630935"/>
                </a:lnTo>
                <a:close/>
              </a:path>
              <a:path w="632460" h="630935">
                <a:moveTo>
                  <a:pt x="427100" y="546353"/>
                </a:moveTo>
                <a:lnTo>
                  <a:pt x="427100" y="540003"/>
                </a:lnTo>
                <a:lnTo>
                  <a:pt x="423291" y="536066"/>
                </a:lnTo>
                <a:lnTo>
                  <a:pt x="291338" y="536066"/>
                </a:lnTo>
                <a:lnTo>
                  <a:pt x="287527" y="540003"/>
                </a:lnTo>
                <a:lnTo>
                  <a:pt x="287527" y="551052"/>
                </a:lnTo>
                <a:lnTo>
                  <a:pt x="291338" y="555751"/>
                </a:lnTo>
                <a:lnTo>
                  <a:pt x="423291" y="555751"/>
                </a:lnTo>
                <a:lnTo>
                  <a:pt x="427100" y="551052"/>
                </a:lnTo>
                <a:lnTo>
                  <a:pt x="427100" y="546353"/>
                </a:lnTo>
                <a:close/>
              </a:path>
              <a:path w="632460" h="630935">
                <a:moveTo>
                  <a:pt x="255904" y="546353"/>
                </a:moveTo>
                <a:lnTo>
                  <a:pt x="255904" y="540003"/>
                </a:lnTo>
                <a:lnTo>
                  <a:pt x="251333" y="536066"/>
                </a:lnTo>
                <a:lnTo>
                  <a:pt x="157861" y="536066"/>
                </a:lnTo>
                <a:lnTo>
                  <a:pt x="154050" y="540003"/>
                </a:lnTo>
                <a:lnTo>
                  <a:pt x="154050" y="551052"/>
                </a:lnTo>
                <a:lnTo>
                  <a:pt x="157861" y="555751"/>
                </a:lnTo>
                <a:lnTo>
                  <a:pt x="251333" y="555751"/>
                </a:lnTo>
                <a:lnTo>
                  <a:pt x="255904" y="551052"/>
                </a:lnTo>
                <a:lnTo>
                  <a:pt x="255904" y="546353"/>
                </a:lnTo>
                <a:close/>
              </a:path>
              <a:path w="632460" h="630935">
                <a:moveTo>
                  <a:pt x="581151" y="443102"/>
                </a:moveTo>
                <a:lnTo>
                  <a:pt x="581151" y="438403"/>
                </a:lnTo>
                <a:lnTo>
                  <a:pt x="577215" y="433704"/>
                </a:lnTo>
                <a:lnTo>
                  <a:pt x="462534" y="433704"/>
                </a:lnTo>
                <a:lnTo>
                  <a:pt x="458724" y="438403"/>
                </a:lnTo>
                <a:lnTo>
                  <a:pt x="458724" y="448563"/>
                </a:lnTo>
                <a:lnTo>
                  <a:pt x="462534" y="453389"/>
                </a:lnTo>
                <a:lnTo>
                  <a:pt x="577215" y="453389"/>
                </a:lnTo>
                <a:lnTo>
                  <a:pt x="581151" y="448563"/>
                </a:lnTo>
                <a:lnTo>
                  <a:pt x="581151" y="443102"/>
                </a:lnTo>
                <a:close/>
              </a:path>
              <a:path w="632460" h="630935">
                <a:moveTo>
                  <a:pt x="427100" y="443102"/>
                </a:moveTo>
                <a:lnTo>
                  <a:pt x="427100" y="438403"/>
                </a:lnTo>
                <a:lnTo>
                  <a:pt x="423164" y="433704"/>
                </a:lnTo>
                <a:lnTo>
                  <a:pt x="275082" y="433704"/>
                </a:lnTo>
                <a:lnTo>
                  <a:pt x="270383" y="438403"/>
                </a:lnTo>
                <a:lnTo>
                  <a:pt x="270383" y="448563"/>
                </a:lnTo>
                <a:lnTo>
                  <a:pt x="275082" y="453389"/>
                </a:lnTo>
                <a:lnTo>
                  <a:pt x="423164" y="453389"/>
                </a:lnTo>
                <a:lnTo>
                  <a:pt x="427100" y="448563"/>
                </a:lnTo>
                <a:lnTo>
                  <a:pt x="427100" y="443102"/>
                </a:lnTo>
                <a:close/>
              </a:path>
              <a:path w="632460" h="630935">
                <a:moveTo>
                  <a:pt x="238887" y="443102"/>
                </a:moveTo>
                <a:lnTo>
                  <a:pt x="238887" y="438403"/>
                </a:lnTo>
                <a:lnTo>
                  <a:pt x="235076" y="433704"/>
                </a:lnTo>
                <a:lnTo>
                  <a:pt x="157861" y="433704"/>
                </a:lnTo>
                <a:lnTo>
                  <a:pt x="154050" y="438403"/>
                </a:lnTo>
                <a:lnTo>
                  <a:pt x="154050" y="448563"/>
                </a:lnTo>
                <a:lnTo>
                  <a:pt x="157861" y="453389"/>
                </a:lnTo>
                <a:lnTo>
                  <a:pt x="235076" y="453389"/>
                </a:lnTo>
                <a:lnTo>
                  <a:pt x="238887" y="448563"/>
                </a:lnTo>
                <a:lnTo>
                  <a:pt x="238887" y="443102"/>
                </a:lnTo>
                <a:close/>
              </a:path>
              <a:path w="632460" h="630935">
                <a:moveTo>
                  <a:pt x="75946" y="387222"/>
                </a:moveTo>
                <a:lnTo>
                  <a:pt x="75946" y="444372"/>
                </a:lnTo>
                <a:lnTo>
                  <a:pt x="19176" y="444372"/>
                </a:lnTo>
                <a:lnTo>
                  <a:pt x="85851" y="463676"/>
                </a:lnTo>
                <a:lnTo>
                  <a:pt x="90424" y="463676"/>
                </a:lnTo>
                <a:lnTo>
                  <a:pt x="95123" y="459739"/>
                </a:lnTo>
                <a:lnTo>
                  <a:pt x="95123" y="372617"/>
                </a:lnTo>
                <a:lnTo>
                  <a:pt x="90424" y="368807"/>
                </a:lnTo>
                <a:lnTo>
                  <a:pt x="85851" y="368807"/>
                </a:lnTo>
                <a:lnTo>
                  <a:pt x="75946" y="387222"/>
                </a:lnTo>
                <a:close/>
              </a:path>
              <a:path w="632460" h="630935">
                <a:moveTo>
                  <a:pt x="4572" y="463676"/>
                </a:moveTo>
                <a:lnTo>
                  <a:pt x="85851" y="463676"/>
                </a:lnTo>
                <a:lnTo>
                  <a:pt x="19176" y="444372"/>
                </a:lnTo>
                <a:lnTo>
                  <a:pt x="19176" y="387222"/>
                </a:lnTo>
                <a:lnTo>
                  <a:pt x="75946" y="387222"/>
                </a:lnTo>
                <a:lnTo>
                  <a:pt x="85851" y="368807"/>
                </a:lnTo>
                <a:lnTo>
                  <a:pt x="4572" y="368807"/>
                </a:lnTo>
                <a:lnTo>
                  <a:pt x="0" y="372617"/>
                </a:lnTo>
                <a:lnTo>
                  <a:pt x="0" y="459739"/>
                </a:lnTo>
                <a:lnTo>
                  <a:pt x="4572" y="463676"/>
                </a:lnTo>
                <a:close/>
              </a:path>
              <a:path w="632460" h="630935">
                <a:moveTo>
                  <a:pt x="338074" y="378587"/>
                </a:moveTo>
                <a:lnTo>
                  <a:pt x="338074" y="372871"/>
                </a:lnTo>
                <a:lnTo>
                  <a:pt x="334264" y="368807"/>
                </a:lnTo>
                <a:lnTo>
                  <a:pt x="157861" y="368807"/>
                </a:lnTo>
                <a:lnTo>
                  <a:pt x="154050" y="372871"/>
                </a:lnTo>
                <a:lnTo>
                  <a:pt x="154050" y="384301"/>
                </a:lnTo>
                <a:lnTo>
                  <a:pt x="157861" y="388492"/>
                </a:lnTo>
                <a:lnTo>
                  <a:pt x="334264" y="388492"/>
                </a:lnTo>
                <a:lnTo>
                  <a:pt x="338074" y="384301"/>
                </a:lnTo>
                <a:lnTo>
                  <a:pt x="338074" y="378587"/>
                </a:lnTo>
                <a:close/>
              </a:path>
              <a:path w="632460" h="630935">
                <a:moveTo>
                  <a:pt x="519557" y="275843"/>
                </a:moveTo>
                <a:lnTo>
                  <a:pt x="519557" y="270255"/>
                </a:lnTo>
                <a:lnTo>
                  <a:pt x="514858" y="266318"/>
                </a:lnTo>
                <a:lnTo>
                  <a:pt x="342773" y="266318"/>
                </a:lnTo>
                <a:lnTo>
                  <a:pt x="338836" y="270255"/>
                </a:lnTo>
                <a:lnTo>
                  <a:pt x="338836" y="281304"/>
                </a:lnTo>
                <a:lnTo>
                  <a:pt x="342773" y="286003"/>
                </a:lnTo>
                <a:lnTo>
                  <a:pt x="514858" y="286003"/>
                </a:lnTo>
                <a:lnTo>
                  <a:pt x="519557" y="281304"/>
                </a:lnTo>
                <a:lnTo>
                  <a:pt x="519557" y="275843"/>
                </a:lnTo>
                <a:close/>
              </a:path>
              <a:path w="632460" h="630935">
                <a:moveTo>
                  <a:pt x="307340" y="275843"/>
                </a:moveTo>
                <a:lnTo>
                  <a:pt x="307340" y="270255"/>
                </a:lnTo>
                <a:lnTo>
                  <a:pt x="302641" y="266318"/>
                </a:lnTo>
                <a:lnTo>
                  <a:pt x="157861" y="266318"/>
                </a:lnTo>
                <a:lnTo>
                  <a:pt x="154050" y="270255"/>
                </a:lnTo>
                <a:lnTo>
                  <a:pt x="154050" y="281304"/>
                </a:lnTo>
                <a:lnTo>
                  <a:pt x="157861" y="286003"/>
                </a:lnTo>
                <a:lnTo>
                  <a:pt x="302641" y="286003"/>
                </a:lnTo>
                <a:lnTo>
                  <a:pt x="307340" y="281304"/>
                </a:lnTo>
                <a:lnTo>
                  <a:pt x="307340" y="275843"/>
                </a:lnTo>
                <a:close/>
              </a:path>
              <a:path w="632460" h="630935">
                <a:moveTo>
                  <a:pt x="75946" y="224027"/>
                </a:moveTo>
                <a:lnTo>
                  <a:pt x="75946" y="280542"/>
                </a:lnTo>
                <a:lnTo>
                  <a:pt x="19176" y="280542"/>
                </a:lnTo>
                <a:lnTo>
                  <a:pt x="85851" y="299719"/>
                </a:lnTo>
                <a:lnTo>
                  <a:pt x="90424" y="299719"/>
                </a:lnTo>
                <a:lnTo>
                  <a:pt x="95123" y="295147"/>
                </a:lnTo>
                <a:lnTo>
                  <a:pt x="95123" y="209422"/>
                </a:lnTo>
                <a:lnTo>
                  <a:pt x="90424" y="204850"/>
                </a:lnTo>
                <a:lnTo>
                  <a:pt x="85851" y="204850"/>
                </a:lnTo>
                <a:lnTo>
                  <a:pt x="75946" y="224027"/>
                </a:lnTo>
                <a:close/>
              </a:path>
              <a:path w="632460" h="630935">
                <a:moveTo>
                  <a:pt x="4572" y="299719"/>
                </a:moveTo>
                <a:lnTo>
                  <a:pt x="85851" y="299719"/>
                </a:lnTo>
                <a:lnTo>
                  <a:pt x="19176" y="280542"/>
                </a:lnTo>
                <a:lnTo>
                  <a:pt x="19176" y="224027"/>
                </a:lnTo>
                <a:lnTo>
                  <a:pt x="75946" y="224027"/>
                </a:lnTo>
                <a:lnTo>
                  <a:pt x="85851" y="204850"/>
                </a:lnTo>
                <a:lnTo>
                  <a:pt x="4572" y="204850"/>
                </a:lnTo>
                <a:lnTo>
                  <a:pt x="0" y="209422"/>
                </a:lnTo>
                <a:lnTo>
                  <a:pt x="0" y="295147"/>
                </a:lnTo>
                <a:lnTo>
                  <a:pt x="4572" y="299719"/>
                </a:lnTo>
                <a:close/>
              </a:path>
              <a:path w="632460" h="630935">
                <a:moveTo>
                  <a:pt x="375793" y="215137"/>
                </a:moveTo>
                <a:lnTo>
                  <a:pt x="375793" y="209550"/>
                </a:lnTo>
                <a:lnTo>
                  <a:pt x="371856" y="204850"/>
                </a:lnTo>
                <a:lnTo>
                  <a:pt x="275082" y="204850"/>
                </a:lnTo>
                <a:lnTo>
                  <a:pt x="270383" y="209550"/>
                </a:lnTo>
                <a:lnTo>
                  <a:pt x="270383" y="220598"/>
                </a:lnTo>
                <a:lnTo>
                  <a:pt x="275082" y="224535"/>
                </a:lnTo>
                <a:lnTo>
                  <a:pt x="371856" y="224535"/>
                </a:lnTo>
                <a:lnTo>
                  <a:pt x="375793" y="220598"/>
                </a:lnTo>
                <a:lnTo>
                  <a:pt x="375793" y="215137"/>
                </a:lnTo>
                <a:close/>
              </a:path>
              <a:path w="632460" h="630935">
                <a:moveTo>
                  <a:pt x="238887" y="215137"/>
                </a:moveTo>
                <a:lnTo>
                  <a:pt x="238887" y="209550"/>
                </a:lnTo>
                <a:lnTo>
                  <a:pt x="234188" y="204850"/>
                </a:lnTo>
                <a:lnTo>
                  <a:pt x="157861" y="204850"/>
                </a:lnTo>
                <a:lnTo>
                  <a:pt x="154050" y="209550"/>
                </a:lnTo>
                <a:lnTo>
                  <a:pt x="154050" y="220598"/>
                </a:lnTo>
                <a:lnTo>
                  <a:pt x="157861" y="224535"/>
                </a:lnTo>
                <a:lnTo>
                  <a:pt x="234188" y="224535"/>
                </a:lnTo>
                <a:lnTo>
                  <a:pt x="238887" y="220598"/>
                </a:lnTo>
                <a:lnTo>
                  <a:pt x="238887" y="215137"/>
                </a:lnTo>
                <a:close/>
              </a:path>
              <a:path w="632460" h="630935">
                <a:moveTo>
                  <a:pt x="612648" y="167766"/>
                </a:moveTo>
                <a:lnTo>
                  <a:pt x="612648" y="626237"/>
                </a:lnTo>
                <a:lnTo>
                  <a:pt x="617474" y="630935"/>
                </a:lnTo>
                <a:lnTo>
                  <a:pt x="628523" y="630935"/>
                </a:lnTo>
                <a:lnTo>
                  <a:pt x="632460" y="626237"/>
                </a:lnTo>
                <a:lnTo>
                  <a:pt x="632460" y="167766"/>
                </a:lnTo>
                <a:lnTo>
                  <a:pt x="628523" y="163956"/>
                </a:lnTo>
                <a:lnTo>
                  <a:pt x="617474" y="163956"/>
                </a:lnTo>
                <a:lnTo>
                  <a:pt x="612648" y="167766"/>
                </a:lnTo>
                <a:close/>
              </a:path>
              <a:path w="632460" h="630935">
                <a:moveTo>
                  <a:pt x="201168" y="67944"/>
                </a:moveTo>
                <a:lnTo>
                  <a:pt x="201168" y="62102"/>
                </a:lnTo>
                <a:lnTo>
                  <a:pt x="196469" y="58038"/>
                </a:lnTo>
                <a:lnTo>
                  <a:pt x="65532" y="58038"/>
                </a:lnTo>
                <a:lnTo>
                  <a:pt x="61595" y="62102"/>
                </a:lnTo>
                <a:lnTo>
                  <a:pt x="61595" y="73659"/>
                </a:lnTo>
                <a:lnTo>
                  <a:pt x="65532" y="77723"/>
                </a:lnTo>
                <a:lnTo>
                  <a:pt x="196469" y="77723"/>
                </a:lnTo>
                <a:lnTo>
                  <a:pt x="201168" y="73659"/>
                </a:lnTo>
                <a:lnTo>
                  <a:pt x="201168" y="67944"/>
                </a:lnTo>
                <a:close/>
              </a:path>
              <a:path w="632460" h="630935">
                <a:moveTo>
                  <a:pt x="613028" y="18414"/>
                </a:moveTo>
                <a:lnTo>
                  <a:pt x="613028" y="113283"/>
                </a:lnTo>
                <a:lnTo>
                  <a:pt x="517778" y="113283"/>
                </a:lnTo>
                <a:lnTo>
                  <a:pt x="622426" y="132460"/>
                </a:lnTo>
                <a:lnTo>
                  <a:pt x="628523" y="132460"/>
                </a:lnTo>
                <a:lnTo>
                  <a:pt x="632460" y="127762"/>
                </a:lnTo>
                <a:lnTo>
                  <a:pt x="632460" y="3809"/>
                </a:lnTo>
                <a:lnTo>
                  <a:pt x="628523" y="0"/>
                </a:lnTo>
                <a:lnTo>
                  <a:pt x="622426" y="0"/>
                </a:lnTo>
                <a:lnTo>
                  <a:pt x="613028" y="18414"/>
                </a:lnTo>
                <a:close/>
              </a:path>
              <a:path w="632460" h="630935">
                <a:moveTo>
                  <a:pt x="613028" y="18414"/>
                </a:moveTo>
                <a:lnTo>
                  <a:pt x="622426" y="0"/>
                </a:lnTo>
                <a:lnTo>
                  <a:pt x="498348" y="18414"/>
                </a:lnTo>
                <a:lnTo>
                  <a:pt x="498348" y="113283"/>
                </a:lnTo>
                <a:lnTo>
                  <a:pt x="19431" y="113283"/>
                </a:lnTo>
                <a:lnTo>
                  <a:pt x="9271" y="0"/>
                </a:lnTo>
                <a:lnTo>
                  <a:pt x="4699" y="0"/>
                </a:lnTo>
                <a:lnTo>
                  <a:pt x="0" y="3809"/>
                </a:lnTo>
                <a:lnTo>
                  <a:pt x="0" y="127762"/>
                </a:lnTo>
                <a:lnTo>
                  <a:pt x="4699" y="132460"/>
                </a:lnTo>
                <a:lnTo>
                  <a:pt x="622426" y="132460"/>
                </a:lnTo>
                <a:lnTo>
                  <a:pt x="517778" y="113283"/>
                </a:lnTo>
                <a:lnTo>
                  <a:pt x="517778" y="18414"/>
                </a:lnTo>
                <a:lnTo>
                  <a:pt x="613028" y="184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676008" y="2592133"/>
            <a:ext cx="56769" cy="0"/>
          </a:xfrm>
          <a:custGeom>
            <a:avLst/>
            <a:gdLst/>
            <a:ahLst/>
            <a:cxnLst/>
            <a:rect l="l" t="t" r="r" b="b"/>
            <a:pathLst>
              <a:path w="56769">
                <a:moveTo>
                  <a:pt x="0" y="0"/>
                </a:moveTo>
                <a:lnTo>
                  <a:pt x="56769" y="0"/>
                </a:lnTo>
              </a:path>
            </a:pathLst>
          </a:custGeom>
          <a:ln w="5778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676008" y="2424429"/>
            <a:ext cx="56769" cy="0"/>
          </a:xfrm>
          <a:custGeom>
            <a:avLst/>
            <a:gdLst/>
            <a:ahLst/>
            <a:cxnLst/>
            <a:rect l="l" t="t" r="r" b="b"/>
            <a:pathLst>
              <a:path w="56769">
                <a:moveTo>
                  <a:pt x="0" y="0"/>
                </a:moveTo>
                <a:lnTo>
                  <a:pt x="56769" y="0"/>
                </a:lnTo>
              </a:path>
            </a:pathLst>
          </a:custGeom>
          <a:ln w="5841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676008" y="2260917"/>
            <a:ext cx="56769" cy="0"/>
          </a:xfrm>
          <a:custGeom>
            <a:avLst/>
            <a:gdLst/>
            <a:ahLst/>
            <a:cxnLst/>
            <a:rect l="l" t="t" r="r" b="b"/>
            <a:pathLst>
              <a:path w="56769">
                <a:moveTo>
                  <a:pt x="0" y="0"/>
                </a:moveTo>
                <a:lnTo>
                  <a:pt x="56769" y="0"/>
                </a:lnTo>
              </a:path>
            </a:pathLst>
          </a:custGeom>
          <a:ln w="5778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174610" y="2027047"/>
            <a:ext cx="95250" cy="94868"/>
          </a:xfrm>
          <a:custGeom>
            <a:avLst/>
            <a:gdLst/>
            <a:ahLst/>
            <a:cxnLst/>
            <a:rect l="l" t="t" r="r" b="b"/>
            <a:pathLst>
              <a:path w="95250" h="94868">
                <a:moveTo>
                  <a:pt x="0" y="0"/>
                </a:moveTo>
                <a:lnTo>
                  <a:pt x="0" y="94868"/>
                </a:lnTo>
                <a:lnTo>
                  <a:pt x="95250" y="94868"/>
                </a:lnTo>
                <a:lnTo>
                  <a:pt x="9525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676263" y="2027047"/>
            <a:ext cx="478916" cy="94868"/>
          </a:xfrm>
          <a:custGeom>
            <a:avLst/>
            <a:gdLst/>
            <a:ahLst/>
            <a:cxnLst/>
            <a:rect l="l" t="t" r="r" b="b"/>
            <a:pathLst>
              <a:path w="478916" h="94868">
                <a:moveTo>
                  <a:pt x="0" y="0"/>
                </a:moveTo>
                <a:lnTo>
                  <a:pt x="0" y="94868"/>
                </a:lnTo>
                <a:lnTo>
                  <a:pt x="478916" y="94868"/>
                </a:lnTo>
                <a:lnTo>
                  <a:pt x="478916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913376" y="2186178"/>
            <a:ext cx="536575" cy="538448"/>
          </a:xfrm>
          <a:custGeom>
            <a:avLst/>
            <a:gdLst/>
            <a:ahLst/>
            <a:cxnLst/>
            <a:rect l="l" t="t" r="r" b="b"/>
            <a:pathLst>
              <a:path w="536575" h="538448">
                <a:moveTo>
                  <a:pt x="307594" y="0"/>
                </a:moveTo>
                <a:lnTo>
                  <a:pt x="202691" y="0"/>
                </a:lnTo>
                <a:lnTo>
                  <a:pt x="198754" y="3175"/>
                </a:lnTo>
                <a:lnTo>
                  <a:pt x="71500" y="131318"/>
                </a:lnTo>
                <a:lnTo>
                  <a:pt x="68452" y="135255"/>
                </a:lnTo>
                <a:lnTo>
                  <a:pt x="68452" y="140588"/>
                </a:lnTo>
                <a:lnTo>
                  <a:pt x="71500" y="145287"/>
                </a:lnTo>
                <a:lnTo>
                  <a:pt x="198754" y="272669"/>
                </a:lnTo>
                <a:lnTo>
                  <a:pt x="202691" y="275844"/>
                </a:lnTo>
                <a:lnTo>
                  <a:pt x="311403" y="275844"/>
                </a:lnTo>
                <a:lnTo>
                  <a:pt x="314451" y="273431"/>
                </a:lnTo>
                <a:lnTo>
                  <a:pt x="315975" y="269621"/>
                </a:lnTo>
                <a:lnTo>
                  <a:pt x="317500" y="266446"/>
                </a:lnTo>
                <a:lnTo>
                  <a:pt x="316738" y="261874"/>
                </a:lnTo>
                <a:lnTo>
                  <a:pt x="313689" y="259461"/>
                </a:lnTo>
                <a:lnTo>
                  <a:pt x="193421" y="138302"/>
                </a:lnTo>
                <a:lnTo>
                  <a:pt x="173354" y="131318"/>
                </a:lnTo>
                <a:lnTo>
                  <a:pt x="170307" y="135255"/>
                </a:lnTo>
                <a:lnTo>
                  <a:pt x="170307" y="140588"/>
                </a:lnTo>
                <a:lnTo>
                  <a:pt x="173354" y="145287"/>
                </a:lnTo>
                <a:lnTo>
                  <a:pt x="284352" y="256412"/>
                </a:lnTo>
                <a:lnTo>
                  <a:pt x="208787" y="256412"/>
                </a:lnTo>
                <a:lnTo>
                  <a:pt x="91566" y="138302"/>
                </a:lnTo>
                <a:lnTo>
                  <a:pt x="208787" y="19431"/>
                </a:lnTo>
                <a:lnTo>
                  <a:pt x="284352" y="19431"/>
                </a:lnTo>
                <a:lnTo>
                  <a:pt x="313689" y="16383"/>
                </a:lnTo>
                <a:lnTo>
                  <a:pt x="316738" y="13970"/>
                </a:lnTo>
                <a:lnTo>
                  <a:pt x="317500" y="10160"/>
                </a:lnTo>
                <a:lnTo>
                  <a:pt x="315975" y="6223"/>
                </a:lnTo>
                <a:lnTo>
                  <a:pt x="314451" y="2286"/>
                </a:lnTo>
                <a:lnTo>
                  <a:pt x="311403" y="0"/>
                </a:lnTo>
                <a:lnTo>
                  <a:pt x="307594" y="0"/>
                </a:lnTo>
                <a:close/>
              </a:path>
              <a:path w="536575" h="538448">
                <a:moveTo>
                  <a:pt x="284352" y="19431"/>
                </a:moveTo>
                <a:lnTo>
                  <a:pt x="173354" y="131318"/>
                </a:lnTo>
                <a:lnTo>
                  <a:pt x="193421" y="138302"/>
                </a:lnTo>
                <a:lnTo>
                  <a:pt x="313689" y="16383"/>
                </a:lnTo>
                <a:lnTo>
                  <a:pt x="284352" y="19431"/>
                </a:lnTo>
                <a:close/>
              </a:path>
              <a:path w="536575" h="538448">
                <a:moveTo>
                  <a:pt x="93011" y="360902"/>
                </a:moveTo>
                <a:lnTo>
                  <a:pt x="76794" y="312671"/>
                </a:lnTo>
                <a:lnTo>
                  <a:pt x="63979" y="293763"/>
                </a:lnTo>
                <a:lnTo>
                  <a:pt x="52623" y="273862"/>
                </a:lnTo>
                <a:lnTo>
                  <a:pt x="42802" y="253045"/>
                </a:lnTo>
                <a:lnTo>
                  <a:pt x="34594" y="231389"/>
                </a:lnTo>
                <a:lnTo>
                  <a:pt x="28076" y="208972"/>
                </a:lnTo>
                <a:lnTo>
                  <a:pt x="35493" y="282792"/>
                </a:lnTo>
                <a:lnTo>
                  <a:pt x="47626" y="303991"/>
                </a:lnTo>
                <a:lnTo>
                  <a:pt x="61313" y="324130"/>
                </a:lnTo>
                <a:lnTo>
                  <a:pt x="76469" y="343127"/>
                </a:lnTo>
                <a:lnTo>
                  <a:pt x="93011" y="360902"/>
                </a:lnTo>
                <a:close/>
              </a:path>
              <a:path w="536575" h="538448">
                <a:moveTo>
                  <a:pt x="1055" y="163763"/>
                </a:moveTo>
                <a:lnTo>
                  <a:pt x="4166" y="189034"/>
                </a:lnTo>
                <a:lnTo>
                  <a:pt x="9250" y="213655"/>
                </a:lnTo>
                <a:lnTo>
                  <a:pt x="16221" y="237542"/>
                </a:lnTo>
                <a:lnTo>
                  <a:pt x="24997" y="260615"/>
                </a:lnTo>
                <a:lnTo>
                  <a:pt x="35493" y="282792"/>
                </a:lnTo>
                <a:lnTo>
                  <a:pt x="28076" y="208972"/>
                </a:lnTo>
                <a:lnTo>
                  <a:pt x="23324" y="185870"/>
                </a:lnTo>
                <a:lnTo>
                  <a:pt x="20417" y="162161"/>
                </a:lnTo>
                <a:lnTo>
                  <a:pt x="19431" y="137922"/>
                </a:lnTo>
                <a:lnTo>
                  <a:pt x="20417" y="113676"/>
                </a:lnTo>
                <a:lnTo>
                  <a:pt x="23324" y="89951"/>
                </a:lnTo>
                <a:lnTo>
                  <a:pt x="28076" y="66824"/>
                </a:lnTo>
                <a:lnTo>
                  <a:pt x="34594" y="44374"/>
                </a:lnTo>
                <a:lnTo>
                  <a:pt x="42802" y="22679"/>
                </a:lnTo>
                <a:lnTo>
                  <a:pt x="52623" y="1816"/>
                </a:lnTo>
                <a:lnTo>
                  <a:pt x="63979" y="-18134"/>
                </a:lnTo>
                <a:lnTo>
                  <a:pt x="76794" y="-37096"/>
                </a:lnTo>
                <a:lnTo>
                  <a:pt x="90989" y="-54990"/>
                </a:lnTo>
                <a:lnTo>
                  <a:pt x="106489" y="-71739"/>
                </a:lnTo>
                <a:lnTo>
                  <a:pt x="123215" y="-87263"/>
                </a:lnTo>
                <a:lnTo>
                  <a:pt x="141091" y="-101486"/>
                </a:lnTo>
                <a:lnTo>
                  <a:pt x="160040" y="-114328"/>
                </a:lnTo>
                <a:lnTo>
                  <a:pt x="179984" y="-125711"/>
                </a:lnTo>
                <a:lnTo>
                  <a:pt x="200846" y="-135558"/>
                </a:lnTo>
                <a:lnTo>
                  <a:pt x="222549" y="-143790"/>
                </a:lnTo>
                <a:lnTo>
                  <a:pt x="245016" y="-150329"/>
                </a:lnTo>
                <a:lnTo>
                  <a:pt x="268170" y="-155096"/>
                </a:lnTo>
                <a:lnTo>
                  <a:pt x="291934" y="-158014"/>
                </a:lnTo>
                <a:lnTo>
                  <a:pt x="316229" y="-159003"/>
                </a:lnTo>
                <a:lnTo>
                  <a:pt x="340629" y="-158014"/>
                </a:lnTo>
                <a:lnTo>
                  <a:pt x="364474" y="-155096"/>
                </a:lnTo>
                <a:lnTo>
                  <a:pt x="387690" y="-150329"/>
                </a:lnTo>
                <a:lnTo>
                  <a:pt x="410202" y="-143790"/>
                </a:lnTo>
                <a:lnTo>
                  <a:pt x="431934" y="-135558"/>
                </a:lnTo>
                <a:lnTo>
                  <a:pt x="452811" y="-125711"/>
                </a:lnTo>
                <a:lnTo>
                  <a:pt x="472757" y="-114328"/>
                </a:lnTo>
                <a:lnTo>
                  <a:pt x="491697" y="-101486"/>
                </a:lnTo>
                <a:lnTo>
                  <a:pt x="509555" y="-87263"/>
                </a:lnTo>
                <a:lnTo>
                  <a:pt x="526256" y="-71739"/>
                </a:lnTo>
                <a:lnTo>
                  <a:pt x="541724" y="-54990"/>
                </a:lnTo>
                <a:lnTo>
                  <a:pt x="555885" y="-37096"/>
                </a:lnTo>
                <a:lnTo>
                  <a:pt x="568662" y="-18134"/>
                </a:lnTo>
                <a:lnTo>
                  <a:pt x="579980" y="1816"/>
                </a:lnTo>
                <a:lnTo>
                  <a:pt x="589764" y="22679"/>
                </a:lnTo>
                <a:lnTo>
                  <a:pt x="597938" y="44374"/>
                </a:lnTo>
                <a:lnTo>
                  <a:pt x="604427" y="66824"/>
                </a:lnTo>
                <a:lnTo>
                  <a:pt x="609155" y="89951"/>
                </a:lnTo>
                <a:lnTo>
                  <a:pt x="612048" y="113676"/>
                </a:lnTo>
                <a:lnTo>
                  <a:pt x="613028" y="137922"/>
                </a:lnTo>
                <a:lnTo>
                  <a:pt x="612048" y="162161"/>
                </a:lnTo>
                <a:lnTo>
                  <a:pt x="609155" y="185870"/>
                </a:lnTo>
                <a:lnTo>
                  <a:pt x="604427" y="208972"/>
                </a:lnTo>
                <a:lnTo>
                  <a:pt x="597938" y="231389"/>
                </a:lnTo>
                <a:lnTo>
                  <a:pt x="589764" y="253045"/>
                </a:lnTo>
                <a:lnTo>
                  <a:pt x="579980" y="273862"/>
                </a:lnTo>
                <a:lnTo>
                  <a:pt x="568662" y="293763"/>
                </a:lnTo>
                <a:lnTo>
                  <a:pt x="555885" y="312671"/>
                </a:lnTo>
                <a:lnTo>
                  <a:pt x="541724" y="330510"/>
                </a:lnTo>
                <a:lnTo>
                  <a:pt x="526256" y="347202"/>
                </a:lnTo>
                <a:lnTo>
                  <a:pt x="509555" y="362669"/>
                </a:lnTo>
                <a:lnTo>
                  <a:pt x="491697" y="376836"/>
                </a:lnTo>
                <a:lnTo>
                  <a:pt x="472757" y="389624"/>
                </a:lnTo>
                <a:lnTo>
                  <a:pt x="452811" y="400958"/>
                </a:lnTo>
                <a:lnTo>
                  <a:pt x="431934" y="410759"/>
                </a:lnTo>
                <a:lnTo>
                  <a:pt x="410202" y="418951"/>
                </a:lnTo>
                <a:lnTo>
                  <a:pt x="387690" y="425457"/>
                </a:lnTo>
                <a:lnTo>
                  <a:pt x="364474" y="430199"/>
                </a:lnTo>
                <a:lnTo>
                  <a:pt x="340629" y="433101"/>
                </a:lnTo>
                <a:lnTo>
                  <a:pt x="316229" y="434086"/>
                </a:lnTo>
                <a:lnTo>
                  <a:pt x="291934" y="433101"/>
                </a:lnTo>
                <a:lnTo>
                  <a:pt x="268170" y="430199"/>
                </a:lnTo>
                <a:lnTo>
                  <a:pt x="245016" y="425457"/>
                </a:lnTo>
                <a:lnTo>
                  <a:pt x="222549" y="418951"/>
                </a:lnTo>
                <a:lnTo>
                  <a:pt x="200846" y="410759"/>
                </a:lnTo>
                <a:lnTo>
                  <a:pt x="179984" y="400958"/>
                </a:lnTo>
                <a:lnTo>
                  <a:pt x="160040" y="389624"/>
                </a:lnTo>
                <a:lnTo>
                  <a:pt x="141091" y="376836"/>
                </a:lnTo>
                <a:lnTo>
                  <a:pt x="123215" y="362669"/>
                </a:lnTo>
                <a:lnTo>
                  <a:pt x="106489" y="347202"/>
                </a:lnTo>
                <a:lnTo>
                  <a:pt x="90989" y="330510"/>
                </a:lnTo>
                <a:lnTo>
                  <a:pt x="76794" y="312671"/>
                </a:lnTo>
                <a:lnTo>
                  <a:pt x="93011" y="360902"/>
                </a:lnTo>
                <a:lnTo>
                  <a:pt x="110855" y="377371"/>
                </a:lnTo>
                <a:lnTo>
                  <a:pt x="129917" y="392454"/>
                </a:lnTo>
                <a:lnTo>
                  <a:pt x="150114" y="406068"/>
                </a:lnTo>
                <a:lnTo>
                  <a:pt x="171362" y="418133"/>
                </a:lnTo>
                <a:lnTo>
                  <a:pt x="193577" y="428565"/>
                </a:lnTo>
                <a:lnTo>
                  <a:pt x="216676" y="437284"/>
                </a:lnTo>
                <a:lnTo>
                  <a:pt x="240574" y="444207"/>
                </a:lnTo>
                <a:lnTo>
                  <a:pt x="265188" y="449254"/>
                </a:lnTo>
                <a:lnTo>
                  <a:pt x="290435" y="452342"/>
                </a:lnTo>
                <a:lnTo>
                  <a:pt x="316229" y="453389"/>
                </a:lnTo>
                <a:lnTo>
                  <a:pt x="342128" y="452342"/>
                </a:lnTo>
                <a:lnTo>
                  <a:pt x="367456" y="449254"/>
                </a:lnTo>
                <a:lnTo>
                  <a:pt x="392133" y="444207"/>
                </a:lnTo>
                <a:lnTo>
                  <a:pt x="416076" y="437284"/>
                </a:lnTo>
                <a:lnTo>
                  <a:pt x="439203" y="428565"/>
                </a:lnTo>
                <a:lnTo>
                  <a:pt x="461433" y="418133"/>
                </a:lnTo>
                <a:lnTo>
                  <a:pt x="482683" y="406068"/>
                </a:lnTo>
                <a:lnTo>
                  <a:pt x="502871" y="392454"/>
                </a:lnTo>
                <a:lnTo>
                  <a:pt x="521915" y="377371"/>
                </a:lnTo>
                <a:lnTo>
                  <a:pt x="539734" y="360902"/>
                </a:lnTo>
                <a:lnTo>
                  <a:pt x="556244" y="343127"/>
                </a:lnTo>
                <a:lnTo>
                  <a:pt x="571365" y="324130"/>
                </a:lnTo>
                <a:lnTo>
                  <a:pt x="585015" y="303991"/>
                </a:lnTo>
                <a:lnTo>
                  <a:pt x="597110" y="282792"/>
                </a:lnTo>
                <a:lnTo>
                  <a:pt x="607569" y="260615"/>
                </a:lnTo>
                <a:lnTo>
                  <a:pt x="616311" y="237542"/>
                </a:lnTo>
                <a:lnTo>
                  <a:pt x="623253" y="213655"/>
                </a:lnTo>
                <a:lnTo>
                  <a:pt x="628313" y="189034"/>
                </a:lnTo>
                <a:lnTo>
                  <a:pt x="631409" y="163763"/>
                </a:lnTo>
                <a:lnTo>
                  <a:pt x="632460" y="137922"/>
                </a:lnTo>
                <a:lnTo>
                  <a:pt x="631409" y="112080"/>
                </a:lnTo>
                <a:lnTo>
                  <a:pt x="628313" y="86809"/>
                </a:lnTo>
                <a:lnTo>
                  <a:pt x="623253" y="62188"/>
                </a:lnTo>
                <a:lnTo>
                  <a:pt x="616311" y="38301"/>
                </a:lnTo>
                <a:lnTo>
                  <a:pt x="607569" y="15228"/>
                </a:lnTo>
                <a:lnTo>
                  <a:pt x="597110" y="-6948"/>
                </a:lnTo>
                <a:lnTo>
                  <a:pt x="585015" y="-28147"/>
                </a:lnTo>
                <a:lnTo>
                  <a:pt x="571365" y="-48286"/>
                </a:lnTo>
                <a:lnTo>
                  <a:pt x="556244" y="-67283"/>
                </a:lnTo>
                <a:lnTo>
                  <a:pt x="539734" y="-85058"/>
                </a:lnTo>
                <a:lnTo>
                  <a:pt x="521915" y="-101527"/>
                </a:lnTo>
                <a:lnTo>
                  <a:pt x="502871" y="-116610"/>
                </a:lnTo>
                <a:lnTo>
                  <a:pt x="482683" y="-130224"/>
                </a:lnTo>
                <a:lnTo>
                  <a:pt x="461433" y="-142289"/>
                </a:lnTo>
                <a:lnTo>
                  <a:pt x="439203" y="-152721"/>
                </a:lnTo>
                <a:lnTo>
                  <a:pt x="416076" y="-161440"/>
                </a:lnTo>
                <a:lnTo>
                  <a:pt x="392133" y="-168363"/>
                </a:lnTo>
                <a:lnTo>
                  <a:pt x="367456" y="-173410"/>
                </a:lnTo>
                <a:lnTo>
                  <a:pt x="342128" y="-176498"/>
                </a:lnTo>
                <a:lnTo>
                  <a:pt x="316229" y="-177545"/>
                </a:lnTo>
                <a:lnTo>
                  <a:pt x="290435" y="-176498"/>
                </a:lnTo>
                <a:lnTo>
                  <a:pt x="265188" y="-173410"/>
                </a:lnTo>
                <a:lnTo>
                  <a:pt x="240574" y="-168363"/>
                </a:lnTo>
                <a:lnTo>
                  <a:pt x="216676" y="-161440"/>
                </a:lnTo>
                <a:lnTo>
                  <a:pt x="193577" y="-152721"/>
                </a:lnTo>
                <a:lnTo>
                  <a:pt x="171362" y="-142289"/>
                </a:lnTo>
                <a:lnTo>
                  <a:pt x="150114" y="-130224"/>
                </a:lnTo>
                <a:lnTo>
                  <a:pt x="129917" y="-116610"/>
                </a:lnTo>
                <a:lnTo>
                  <a:pt x="110855" y="-101527"/>
                </a:lnTo>
                <a:lnTo>
                  <a:pt x="93011" y="-85058"/>
                </a:lnTo>
                <a:lnTo>
                  <a:pt x="76469" y="-67283"/>
                </a:lnTo>
                <a:lnTo>
                  <a:pt x="61313" y="-48286"/>
                </a:lnTo>
                <a:lnTo>
                  <a:pt x="47626" y="-28147"/>
                </a:lnTo>
                <a:lnTo>
                  <a:pt x="35493" y="-6948"/>
                </a:lnTo>
                <a:lnTo>
                  <a:pt x="24997" y="15228"/>
                </a:lnTo>
                <a:lnTo>
                  <a:pt x="16221" y="38301"/>
                </a:lnTo>
                <a:lnTo>
                  <a:pt x="9250" y="62188"/>
                </a:lnTo>
                <a:lnTo>
                  <a:pt x="4166" y="86809"/>
                </a:lnTo>
                <a:lnTo>
                  <a:pt x="1055" y="112080"/>
                </a:lnTo>
                <a:lnTo>
                  <a:pt x="0" y="137922"/>
                </a:lnTo>
                <a:lnTo>
                  <a:pt x="1055" y="163763"/>
                </a:lnTo>
                <a:close/>
              </a:path>
              <a:path w="536575" h="538448">
                <a:moveTo>
                  <a:pt x="534288" y="6223"/>
                </a:moveTo>
                <a:lnTo>
                  <a:pt x="533526" y="2286"/>
                </a:lnTo>
                <a:lnTo>
                  <a:pt x="529716" y="0"/>
                </a:lnTo>
                <a:lnTo>
                  <a:pt x="421766" y="0"/>
                </a:lnTo>
                <a:lnTo>
                  <a:pt x="417068" y="3175"/>
                </a:lnTo>
                <a:lnTo>
                  <a:pt x="289813" y="131318"/>
                </a:lnTo>
                <a:lnTo>
                  <a:pt x="287527" y="135255"/>
                </a:lnTo>
                <a:lnTo>
                  <a:pt x="287527" y="140588"/>
                </a:lnTo>
                <a:lnTo>
                  <a:pt x="289813" y="145287"/>
                </a:lnTo>
                <a:lnTo>
                  <a:pt x="417068" y="272669"/>
                </a:lnTo>
                <a:lnTo>
                  <a:pt x="419353" y="275082"/>
                </a:lnTo>
                <a:lnTo>
                  <a:pt x="424052" y="275844"/>
                </a:lnTo>
                <a:lnTo>
                  <a:pt x="529716" y="275844"/>
                </a:lnTo>
                <a:lnTo>
                  <a:pt x="533526" y="273431"/>
                </a:lnTo>
                <a:lnTo>
                  <a:pt x="534288" y="269621"/>
                </a:lnTo>
                <a:lnTo>
                  <a:pt x="536575" y="266446"/>
                </a:lnTo>
                <a:lnTo>
                  <a:pt x="535813" y="261874"/>
                </a:lnTo>
                <a:lnTo>
                  <a:pt x="532764" y="259461"/>
                </a:lnTo>
                <a:lnTo>
                  <a:pt x="412496" y="138302"/>
                </a:lnTo>
                <a:lnTo>
                  <a:pt x="392429" y="131318"/>
                </a:lnTo>
                <a:lnTo>
                  <a:pt x="388493" y="134366"/>
                </a:lnTo>
                <a:lnTo>
                  <a:pt x="388493" y="141477"/>
                </a:lnTo>
                <a:lnTo>
                  <a:pt x="392429" y="145287"/>
                </a:lnTo>
                <a:lnTo>
                  <a:pt x="502665" y="256412"/>
                </a:lnTo>
                <a:lnTo>
                  <a:pt x="428625" y="256412"/>
                </a:lnTo>
                <a:lnTo>
                  <a:pt x="310641" y="138302"/>
                </a:lnTo>
                <a:lnTo>
                  <a:pt x="428625" y="19431"/>
                </a:lnTo>
                <a:lnTo>
                  <a:pt x="502665" y="19431"/>
                </a:lnTo>
                <a:lnTo>
                  <a:pt x="532764" y="16383"/>
                </a:lnTo>
                <a:lnTo>
                  <a:pt x="535813" y="13970"/>
                </a:lnTo>
                <a:lnTo>
                  <a:pt x="536575" y="10160"/>
                </a:lnTo>
                <a:lnTo>
                  <a:pt x="534288" y="6223"/>
                </a:lnTo>
                <a:close/>
              </a:path>
              <a:path w="536575" h="538448">
                <a:moveTo>
                  <a:pt x="502665" y="19431"/>
                </a:moveTo>
                <a:lnTo>
                  <a:pt x="392429" y="131318"/>
                </a:lnTo>
                <a:lnTo>
                  <a:pt x="412496" y="138302"/>
                </a:lnTo>
                <a:lnTo>
                  <a:pt x="532764" y="16383"/>
                </a:lnTo>
                <a:lnTo>
                  <a:pt x="502665" y="194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098038" y="530986"/>
            <a:ext cx="2163701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 smtClean="0">
                <a:latin typeface="Calibri"/>
                <a:cs typeface="Calibri"/>
              </a:rPr>
              <a:t>Παράμε</a:t>
            </a:r>
            <a:r>
              <a:rPr sz="4800" b="1" spc="-25" baseline="3413" dirty="0" smtClean="0">
                <a:latin typeface="Calibri"/>
                <a:cs typeface="Calibri"/>
              </a:rPr>
              <a:t>τ</a:t>
            </a:r>
            <a:r>
              <a:rPr sz="4800" b="1" spc="0" baseline="3413" dirty="0" smtClean="0">
                <a:latin typeface="Calibri"/>
                <a:cs typeface="Calibri"/>
              </a:rPr>
              <a:t>ρ</a:t>
            </a:r>
            <a:r>
              <a:rPr sz="4800" b="1" spc="4" baseline="3413" dirty="0" smtClean="0">
                <a:latin typeface="Calibri"/>
                <a:cs typeface="Calibri"/>
              </a:rPr>
              <a:t>ο</a:t>
            </a:r>
            <a:r>
              <a:rPr sz="4800" b="1" spc="0" baseline="3413" dirty="0" smtClean="0">
                <a:latin typeface="Calibri"/>
                <a:cs typeface="Calibri"/>
              </a:rPr>
              <a:t>ι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264823" y="530986"/>
            <a:ext cx="633320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 smtClean="0">
                <a:latin typeface="Calibri"/>
                <a:cs typeface="Calibri"/>
              </a:rPr>
              <a:t>της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903668" y="530986"/>
            <a:ext cx="3431626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 smtClean="0">
                <a:latin typeface="Calibri"/>
                <a:cs typeface="Calibri"/>
              </a:rPr>
              <a:t>ο</a:t>
            </a:r>
            <a:r>
              <a:rPr sz="4800" b="1" spc="-14" baseline="3413" dirty="0" smtClean="0">
                <a:latin typeface="Calibri"/>
                <a:cs typeface="Calibri"/>
              </a:rPr>
              <a:t>ρ</a:t>
            </a:r>
            <a:r>
              <a:rPr sz="4800" b="1" spc="0" baseline="3413" dirty="0" smtClean="0">
                <a:latin typeface="Calibri"/>
                <a:cs typeface="Calibri"/>
              </a:rPr>
              <a:t>γανωτικής</a:t>
            </a:r>
            <a:r>
              <a:rPr sz="4800" b="1" spc="-29" baseline="3413" dirty="0" smtClean="0">
                <a:latin typeface="Calibri"/>
                <a:cs typeface="Calibri"/>
              </a:rPr>
              <a:t> </a:t>
            </a:r>
            <a:r>
              <a:rPr sz="4800" b="1" spc="0" baseline="3413" dirty="0" smtClean="0">
                <a:latin typeface="Calibri"/>
                <a:cs typeface="Calibri"/>
              </a:rPr>
              <a:t>δομής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404364" y="2165222"/>
            <a:ext cx="1680988" cy="2280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25"/>
              </a:lnSpc>
              <a:spcBef>
                <a:spcPts val="86"/>
              </a:spcBef>
            </a:pPr>
            <a:r>
              <a:rPr sz="2400" b="1" spc="-4" baseline="3413" dirty="0" smtClean="0">
                <a:latin typeface="Calibri"/>
                <a:cs typeface="Calibri"/>
              </a:rPr>
              <a:t>Σ</a:t>
            </a:r>
            <a:r>
              <a:rPr sz="2400" b="1" spc="0" baseline="3413" dirty="0" smtClean="0">
                <a:latin typeface="Calibri"/>
                <a:cs typeface="Calibri"/>
              </a:rPr>
              <a:t>ύ</a:t>
            </a:r>
            <a:r>
              <a:rPr sz="2400" b="1" spc="4" baseline="3413" dirty="0" smtClean="0">
                <a:latin typeface="Calibri"/>
                <a:cs typeface="Calibri"/>
              </a:rPr>
              <a:t>ν</a:t>
            </a:r>
            <a:r>
              <a:rPr sz="2400" b="1" spc="-4" baseline="3413" dirty="0" smtClean="0">
                <a:latin typeface="Calibri"/>
                <a:cs typeface="Calibri"/>
              </a:rPr>
              <a:t>θ</a:t>
            </a:r>
            <a:r>
              <a:rPr sz="2400" b="1" spc="-19" baseline="3413" dirty="0" smtClean="0">
                <a:latin typeface="Calibri"/>
                <a:cs typeface="Calibri"/>
              </a:rPr>
              <a:t>ε</a:t>
            </a:r>
            <a:r>
              <a:rPr sz="2400" b="1" spc="0" baseline="3413" dirty="0" smtClean="0">
                <a:latin typeface="Calibri"/>
                <a:cs typeface="Calibri"/>
              </a:rPr>
              <a:t>ση</a:t>
            </a:r>
            <a:r>
              <a:rPr sz="2400" b="1" spc="-22" baseline="3413" dirty="0" smtClean="0">
                <a:latin typeface="Calibri"/>
                <a:cs typeface="Calibri"/>
              </a:rPr>
              <a:t> </a:t>
            </a:r>
            <a:r>
              <a:rPr sz="2400" b="1" spc="0" baseline="3413" dirty="0" smtClean="0">
                <a:latin typeface="Calibri"/>
                <a:cs typeface="Calibri"/>
              </a:rPr>
              <a:t>τμ</a:t>
            </a:r>
            <a:r>
              <a:rPr sz="2400" b="1" spc="-4" baseline="3413" dirty="0" smtClean="0">
                <a:latin typeface="Calibri"/>
                <a:cs typeface="Calibri"/>
              </a:rPr>
              <a:t>η</a:t>
            </a:r>
            <a:r>
              <a:rPr sz="2400" b="1" spc="-9" baseline="3413" dirty="0" smtClean="0">
                <a:latin typeface="Calibri"/>
                <a:cs typeface="Calibri"/>
              </a:rPr>
              <a:t>μ</a:t>
            </a:r>
            <a:r>
              <a:rPr sz="2400" b="1" spc="0" baseline="3413" dirty="0" smtClean="0">
                <a:latin typeface="Calibri"/>
                <a:cs typeface="Calibri"/>
              </a:rPr>
              <a:t>ά</a:t>
            </a:r>
            <a:r>
              <a:rPr sz="2400" b="1" spc="-9" baseline="3413" dirty="0" smtClean="0">
                <a:latin typeface="Calibri"/>
                <a:cs typeface="Calibri"/>
              </a:rPr>
              <a:t>τ</a:t>
            </a:r>
            <a:r>
              <a:rPr sz="2400" b="1" spc="-19" baseline="3413" dirty="0" smtClean="0">
                <a:latin typeface="Calibri"/>
                <a:cs typeface="Calibri"/>
              </a:rPr>
              <a:t>ω</a:t>
            </a:r>
            <a:r>
              <a:rPr sz="2400" b="1" spc="0" baseline="3413" dirty="0" smtClean="0">
                <a:latin typeface="Calibri"/>
                <a:cs typeface="Calibri"/>
              </a:rPr>
              <a:t>ν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035290" y="2257805"/>
            <a:ext cx="3693517" cy="2280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25"/>
              </a:lnSpc>
              <a:spcBef>
                <a:spcPts val="86"/>
              </a:spcBef>
            </a:pPr>
            <a:r>
              <a:rPr sz="2400" b="1" spc="0" baseline="3413" dirty="0" smtClean="0">
                <a:latin typeface="Calibri"/>
                <a:cs typeface="Calibri"/>
              </a:rPr>
              <a:t>Μ</a:t>
            </a:r>
            <a:r>
              <a:rPr sz="2400" b="1" spc="-4" baseline="3413" dirty="0" smtClean="0">
                <a:latin typeface="Calibri"/>
                <a:cs typeface="Calibri"/>
              </a:rPr>
              <a:t>η</a:t>
            </a:r>
            <a:r>
              <a:rPr sz="2400" b="1" spc="-34" baseline="3413" dirty="0" smtClean="0">
                <a:latin typeface="Calibri"/>
                <a:cs typeface="Calibri"/>
              </a:rPr>
              <a:t>χ</a:t>
            </a:r>
            <a:r>
              <a:rPr sz="2400" b="1" spc="0" baseline="3413" dirty="0" smtClean="0">
                <a:latin typeface="Calibri"/>
                <a:cs typeface="Calibri"/>
              </a:rPr>
              <a:t>α</a:t>
            </a:r>
            <a:r>
              <a:rPr sz="2400" b="1" spc="9" baseline="3413" dirty="0" smtClean="0">
                <a:latin typeface="Calibri"/>
                <a:cs typeface="Calibri"/>
              </a:rPr>
              <a:t>ν</a:t>
            </a:r>
            <a:r>
              <a:rPr sz="2400" b="1" spc="0" baseline="3413" dirty="0" smtClean="0">
                <a:latin typeface="Calibri"/>
                <a:cs typeface="Calibri"/>
              </a:rPr>
              <a:t>ισ</a:t>
            </a:r>
            <a:r>
              <a:rPr sz="2400" b="1" spc="-14" baseline="3413" dirty="0" smtClean="0">
                <a:latin typeface="Calibri"/>
                <a:cs typeface="Calibri"/>
              </a:rPr>
              <a:t>μ</a:t>
            </a:r>
            <a:r>
              <a:rPr sz="2400" b="1" spc="4" baseline="3413" dirty="0" smtClean="0">
                <a:latin typeface="Calibri"/>
                <a:cs typeface="Calibri"/>
              </a:rPr>
              <a:t>ο</a:t>
            </a:r>
            <a:r>
              <a:rPr sz="2400" b="1" spc="0" baseline="3413" dirty="0" smtClean="0">
                <a:latin typeface="Calibri"/>
                <a:cs typeface="Calibri"/>
              </a:rPr>
              <a:t>ί</a:t>
            </a:r>
            <a:r>
              <a:rPr sz="2400" b="1" spc="-37" baseline="3413" dirty="0" smtClean="0">
                <a:latin typeface="Calibri"/>
                <a:cs typeface="Calibri"/>
              </a:rPr>
              <a:t> </a:t>
            </a:r>
            <a:r>
              <a:rPr sz="2400" b="1" spc="0" baseline="3413" dirty="0" smtClean="0">
                <a:latin typeface="Calibri"/>
                <a:cs typeface="Calibri"/>
              </a:rPr>
              <a:t>ε</a:t>
            </a:r>
            <a:r>
              <a:rPr sz="2400" b="1" spc="4" baseline="3413" dirty="0" smtClean="0">
                <a:latin typeface="Calibri"/>
                <a:cs typeface="Calibri"/>
              </a:rPr>
              <a:t>ν</a:t>
            </a:r>
            <a:r>
              <a:rPr sz="2400" b="1" spc="0" baseline="3413" dirty="0" smtClean="0">
                <a:latin typeface="Calibri"/>
                <a:cs typeface="Calibri"/>
              </a:rPr>
              <a:t>ημέρω</a:t>
            </a:r>
            <a:r>
              <a:rPr sz="2400" b="1" spc="-4" baseline="3413" dirty="0" smtClean="0">
                <a:latin typeface="Calibri"/>
                <a:cs typeface="Calibri"/>
              </a:rPr>
              <a:t>σ</a:t>
            </a:r>
            <a:r>
              <a:rPr sz="2400" b="1" spc="0" baseline="3413" dirty="0" smtClean="0">
                <a:latin typeface="Calibri"/>
                <a:cs typeface="Calibri"/>
              </a:rPr>
              <a:t>ης</a:t>
            </a:r>
            <a:r>
              <a:rPr sz="2400" b="1" spc="-43" baseline="3413" dirty="0" smtClean="0">
                <a:latin typeface="Calibri"/>
                <a:cs typeface="Calibri"/>
              </a:rPr>
              <a:t> </a:t>
            </a:r>
            <a:r>
              <a:rPr sz="2400" b="1" spc="-44" baseline="3413" dirty="0" smtClean="0">
                <a:latin typeface="Calibri"/>
                <a:cs typeface="Calibri"/>
              </a:rPr>
              <a:t>κ</a:t>
            </a:r>
            <a:r>
              <a:rPr sz="2400" b="1" spc="0" baseline="3413" dirty="0" smtClean="0">
                <a:latin typeface="Calibri"/>
                <a:cs typeface="Calibri"/>
              </a:rPr>
              <a:t>αι</a:t>
            </a:r>
            <a:r>
              <a:rPr sz="2400" b="1" spc="-21" baseline="3413" dirty="0" smtClean="0">
                <a:latin typeface="Calibri"/>
                <a:cs typeface="Calibri"/>
              </a:rPr>
              <a:t> </a:t>
            </a:r>
            <a:r>
              <a:rPr sz="2400" b="1" spc="0" baseline="3413" dirty="0" smtClean="0">
                <a:latin typeface="Calibri"/>
                <a:cs typeface="Calibri"/>
              </a:rPr>
              <a:t>επι</a:t>
            </a:r>
            <a:r>
              <a:rPr sz="2400" b="1" spc="-29" baseline="3413" dirty="0" smtClean="0">
                <a:latin typeface="Calibri"/>
                <a:cs typeface="Calibri"/>
              </a:rPr>
              <a:t>κ</a:t>
            </a:r>
            <a:r>
              <a:rPr sz="2400" b="1" spc="4" baseline="3413" dirty="0" smtClean="0">
                <a:latin typeface="Calibri"/>
                <a:cs typeface="Calibri"/>
              </a:rPr>
              <a:t>ο</a:t>
            </a:r>
            <a:r>
              <a:rPr sz="2400" b="1" spc="-25" baseline="3413" dirty="0" smtClean="0">
                <a:latin typeface="Calibri"/>
                <a:cs typeface="Calibri"/>
              </a:rPr>
              <a:t>ι</a:t>
            </a:r>
            <a:r>
              <a:rPr sz="2400" b="1" spc="0" baseline="3413" dirty="0" smtClean="0">
                <a:latin typeface="Calibri"/>
                <a:cs typeface="Calibri"/>
              </a:rPr>
              <a:t>ν</a:t>
            </a:r>
            <a:r>
              <a:rPr sz="2400" b="1" spc="-14" baseline="3413" dirty="0" smtClean="0">
                <a:latin typeface="Calibri"/>
                <a:cs typeface="Calibri"/>
              </a:rPr>
              <a:t>ω</a:t>
            </a:r>
            <a:r>
              <a:rPr sz="2400" b="1" spc="0" baseline="3413" dirty="0" smtClean="0">
                <a:latin typeface="Calibri"/>
                <a:cs typeface="Calibri"/>
              </a:rPr>
              <a:t>νί</a:t>
            </a:r>
            <a:r>
              <a:rPr sz="2400" b="1" spc="4" baseline="3413" dirty="0" smtClean="0">
                <a:latin typeface="Calibri"/>
                <a:cs typeface="Calibri"/>
              </a:rPr>
              <a:t>α</a:t>
            </a:r>
            <a:r>
              <a:rPr sz="2400" b="1" spc="0" baseline="3413" dirty="0" smtClean="0">
                <a:latin typeface="Calibri"/>
                <a:cs typeface="Calibri"/>
              </a:rPr>
              <a:t>ς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48511" y="3681603"/>
            <a:ext cx="1622815" cy="2280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25"/>
              </a:lnSpc>
              <a:spcBef>
                <a:spcPts val="86"/>
              </a:spcBef>
            </a:pPr>
            <a:r>
              <a:rPr sz="2400" b="1" spc="-4" baseline="3413" dirty="0" smtClean="0">
                <a:latin typeface="Calibri"/>
                <a:cs typeface="Calibri"/>
              </a:rPr>
              <a:t>Σ</a:t>
            </a:r>
            <a:r>
              <a:rPr sz="2400" b="1" spc="-9" baseline="3413" dirty="0" smtClean="0">
                <a:latin typeface="Calibri"/>
                <a:cs typeface="Calibri"/>
              </a:rPr>
              <a:t>χ</a:t>
            </a:r>
            <a:r>
              <a:rPr sz="2400" b="1" spc="-19" baseline="3413" dirty="0" smtClean="0">
                <a:latin typeface="Calibri"/>
                <a:cs typeface="Calibri"/>
              </a:rPr>
              <a:t>έ</a:t>
            </a:r>
            <a:r>
              <a:rPr sz="2400" b="1" spc="0" baseline="3413" dirty="0" smtClean="0">
                <a:latin typeface="Calibri"/>
                <a:cs typeface="Calibri"/>
              </a:rPr>
              <a:t>σεις</a:t>
            </a:r>
            <a:r>
              <a:rPr sz="2400" b="1" spc="-9" baseline="3413" dirty="0" smtClean="0">
                <a:latin typeface="Calibri"/>
                <a:cs typeface="Calibri"/>
              </a:rPr>
              <a:t> </a:t>
            </a:r>
            <a:r>
              <a:rPr sz="2400" b="1" spc="0" baseline="3413" dirty="0" smtClean="0">
                <a:latin typeface="Calibri"/>
                <a:cs typeface="Calibri"/>
              </a:rPr>
              <a:t>α</a:t>
            </a:r>
            <a:r>
              <a:rPr sz="2400" b="1" spc="9" baseline="3413" dirty="0" smtClean="0">
                <a:latin typeface="Calibri"/>
                <a:cs typeface="Calibri"/>
              </a:rPr>
              <a:t>ν</a:t>
            </a:r>
            <a:r>
              <a:rPr sz="2400" b="1" spc="0" baseline="3413" dirty="0" smtClean="0">
                <a:latin typeface="Calibri"/>
                <a:cs typeface="Calibri"/>
              </a:rPr>
              <a:t>α</a:t>
            </a:r>
            <a:r>
              <a:rPr sz="2400" b="1" spc="4" baseline="3413" dirty="0" smtClean="0">
                <a:latin typeface="Calibri"/>
                <a:cs typeface="Calibri"/>
              </a:rPr>
              <a:t>φορ</a:t>
            </a:r>
            <a:r>
              <a:rPr sz="2400" b="1" spc="0" baseline="3413" dirty="0" smtClean="0">
                <a:latin typeface="Calibri"/>
                <a:cs typeface="Calibri"/>
              </a:rPr>
              <a:t>άς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49004" y="3792474"/>
            <a:ext cx="2167449" cy="2280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25"/>
              </a:lnSpc>
              <a:spcBef>
                <a:spcPts val="86"/>
              </a:spcBef>
            </a:pPr>
            <a:r>
              <a:rPr sz="2400" b="1" spc="-4" baseline="3413" dirty="0" smtClean="0">
                <a:latin typeface="Calibri"/>
                <a:cs typeface="Calibri"/>
              </a:rPr>
              <a:t>Σ</a:t>
            </a:r>
            <a:r>
              <a:rPr sz="2400" b="1" spc="0" baseline="3413" dirty="0" smtClean="0">
                <a:latin typeface="Calibri"/>
                <a:cs typeface="Calibri"/>
              </a:rPr>
              <a:t>υ</a:t>
            </a:r>
            <a:r>
              <a:rPr sz="2400" b="1" spc="19" baseline="3413" dirty="0" smtClean="0">
                <a:latin typeface="Calibri"/>
                <a:cs typeface="Calibri"/>
              </a:rPr>
              <a:t>σ</a:t>
            </a:r>
            <a:r>
              <a:rPr sz="2400" b="1" spc="0" baseline="3413" dirty="0" smtClean="0">
                <a:latin typeface="Calibri"/>
                <a:cs typeface="Calibri"/>
              </a:rPr>
              <a:t>τ</a:t>
            </a:r>
            <a:r>
              <a:rPr sz="2400" b="1" spc="-9" baseline="3413" dirty="0" smtClean="0">
                <a:latin typeface="Calibri"/>
                <a:cs typeface="Calibri"/>
              </a:rPr>
              <a:t>ήμ</a:t>
            </a:r>
            <a:r>
              <a:rPr sz="2400" b="1" spc="0" baseline="3413" dirty="0" smtClean="0">
                <a:latin typeface="Calibri"/>
                <a:cs typeface="Calibri"/>
              </a:rPr>
              <a:t>α</a:t>
            </a:r>
            <a:r>
              <a:rPr sz="2400" b="1" spc="-9" baseline="3413" dirty="0" smtClean="0">
                <a:latin typeface="Calibri"/>
                <a:cs typeface="Calibri"/>
              </a:rPr>
              <a:t>τ</a:t>
            </a:r>
            <a:r>
              <a:rPr sz="2400" b="1" spc="0" baseline="3413" dirty="0" smtClean="0">
                <a:latin typeface="Calibri"/>
                <a:cs typeface="Calibri"/>
              </a:rPr>
              <a:t>α</a:t>
            </a:r>
            <a:r>
              <a:rPr sz="2400" b="1" spc="-39" baseline="3413" dirty="0" smtClean="0">
                <a:latin typeface="Calibri"/>
                <a:cs typeface="Calibri"/>
              </a:rPr>
              <a:t> </a:t>
            </a:r>
            <a:r>
              <a:rPr sz="2400" b="1" spc="-14" baseline="3413" dirty="0" smtClean="0">
                <a:latin typeface="Calibri"/>
                <a:cs typeface="Calibri"/>
              </a:rPr>
              <a:t>π</a:t>
            </a:r>
            <a:r>
              <a:rPr sz="2400" b="1" spc="0" baseline="3413" dirty="0" smtClean="0">
                <a:latin typeface="Calibri"/>
                <a:cs typeface="Calibri"/>
              </a:rPr>
              <a:t>α</a:t>
            </a:r>
            <a:r>
              <a:rPr sz="2400" b="1" spc="9" baseline="3413" dirty="0" smtClean="0">
                <a:latin typeface="Calibri"/>
                <a:cs typeface="Calibri"/>
              </a:rPr>
              <a:t>ρ</a:t>
            </a:r>
            <a:r>
              <a:rPr sz="2400" b="1" spc="0" baseline="3413" dirty="0" smtClean="0">
                <a:latin typeface="Calibri"/>
                <a:cs typeface="Calibri"/>
              </a:rPr>
              <a:t>α</a:t>
            </a:r>
            <a:r>
              <a:rPr sz="2400" b="1" spc="-4" baseline="3413" dirty="0" smtClean="0">
                <a:latin typeface="Calibri"/>
                <a:cs typeface="Calibri"/>
              </a:rPr>
              <a:t>κ</a:t>
            </a:r>
            <a:r>
              <a:rPr sz="2400" b="1" spc="-25" baseline="3413" dirty="0" smtClean="0">
                <a:latin typeface="Calibri"/>
                <a:cs typeface="Calibri"/>
              </a:rPr>
              <a:t>ί</a:t>
            </a:r>
            <a:r>
              <a:rPr sz="2400" b="1" spc="0" baseline="3413" dirty="0" smtClean="0">
                <a:latin typeface="Calibri"/>
                <a:cs typeface="Calibri"/>
              </a:rPr>
              <a:t>νησ</a:t>
            </a:r>
            <a:r>
              <a:rPr sz="2400" b="1" spc="-9" baseline="3413" dirty="0" smtClean="0">
                <a:latin typeface="Calibri"/>
                <a:cs typeface="Calibri"/>
              </a:rPr>
              <a:t>η</a:t>
            </a:r>
            <a:r>
              <a:rPr sz="2400" b="1" spc="0" baseline="3413" dirty="0" smtClean="0">
                <a:latin typeface="Calibri"/>
                <a:cs typeface="Calibri"/>
              </a:rPr>
              <a:t>ς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45133" y="5294503"/>
            <a:ext cx="2640937" cy="2280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25"/>
              </a:lnSpc>
              <a:spcBef>
                <a:spcPts val="86"/>
              </a:spcBef>
            </a:pPr>
            <a:r>
              <a:rPr sz="2400" b="1" spc="-4" baseline="3413" dirty="0" smtClean="0">
                <a:latin typeface="Calibri"/>
                <a:cs typeface="Calibri"/>
              </a:rPr>
              <a:t>Σ</a:t>
            </a:r>
            <a:r>
              <a:rPr sz="2400" b="1" spc="-9" baseline="3413" dirty="0" smtClean="0">
                <a:latin typeface="Calibri"/>
                <a:cs typeface="Calibri"/>
              </a:rPr>
              <a:t>χ</a:t>
            </a:r>
            <a:r>
              <a:rPr sz="2400" b="1" spc="-19" baseline="3413" dirty="0" smtClean="0">
                <a:latin typeface="Calibri"/>
                <a:cs typeface="Calibri"/>
              </a:rPr>
              <a:t>ε</a:t>
            </a:r>
            <a:r>
              <a:rPr sz="2400" b="1" spc="0" baseline="3413" dirty="0" smtClean="0">
                <a:latin typeface="Calibri"/>
                <a:cs typeface="Calibri"/>
              </a:rPr>
              <a:t>δι</a:t>
            </a:r>
            <a:r>
              <a:rPr sz="2400" b="1" spc="-4" baseline="3413" dirty="0" smtClean="0">
                <a:latin typeface="Calibri"/>
                <a:cs typeface="Calibri"/>
              </a:rPr>
              <a:t>α</a:t>
            </a:r>
            <a:r>
              <a:rPr sz="2400" b="1" spc="0" baseline="3413" dirty="0" smtClean="0">
                <a:latin typeface="Calibri"/>
                <a:cs typeface="Calibri"/>
              </a:rPr>
              <a:t>σ</a:t>
            </a:r>
            <a:r>
              <a:rPr sz="2400" b="1" spc="-14" baseline="3413" dirty="0" smtClean="0">
                <a:latin typeface="Calibri"/>
                <a:cs typeface="Calibri"/>
              </a:rPr>
              <a:t>μ</a:t>
            </a:r>
            <a:r>
              <a:rPr sz="2400" b="1" spc="4" baseline="3413" dirty="0" smtClean="0">
                <a:latin typeface="Calibri"/>
                <a:cs typeface="Calibri"/>
              </a:rPr>
              <a:t>ό</a:t>
            </a:r>
            <a:r>
              <a:rPr sz="2400" b="1" spc="0" baseline="3413" dirty="0" smtClean="0">
                <a:latin typeface="Calibri"/>
                <a:cs typeface="Calibri"/>
              </a:rPr>
              <a:t>ς</a:t>
            </a:r>
            <a:r>
              <a:rPr sz="2400" b="1" spc="-47" baseline="3413" dirty="0" smtClean="0">
                <a:latin typeface="Calibri"/>
                <a:cs typeface="Calibri"/>
              </a:rPr>
              <a:t> </a:t>
            </a:r>
            <a:r>
              <a:rPr sz="2400" b="1" spc="-4" baseline="3413" dirty="0" smtClean="0">
                <a:latin typeface="Calibri"/>
                <a:cs typeface="Calibri"/>
              </a:rPr>
              <a:t>θ</a:t>
            </a:r>
            <a:r>
              <a:rPr sz="2400" b="1" spc="-19" baseline="3413" dirty="0" smtClean="0">
                <a:latin typeface="Calibri"/>
                <a:cs typeface="Calibri"/>
              </a:rPr>
              <a:t>έ</a:t>
            </a:r>
            <a:r>
              <a:rPr sz="2400" b="1" spc="0" baseline="3413" dirty="0" smtClean="0">
                <a:latin typeface="Calibri"/>
                <a:cs typeface="Calibri"/>
              </a:rPr>
              <a:t>σε</a:t>
            </a:r>
            <a:r>
              <a:rPr sz="2400" b="1" spc="-19" baseline="3413" dirty="0" smtClean="0">
                <a:latin typeface="Calibri"/>
                <a:cs typeface="Calibri"/>
              </a:rPr>
              <a:t>ω</a:t>
            </a:r>
            <a:r>
              <a:rPr sz="2400" b="1" spc="0" baseline="3413" dirty="0" smtClean="0">
                <a:latin typeface="Calibri"/>
                <a:cs typeface="Calibri"/>
              </a:rPr>
              <a:t>ν</a:t>
            </a:r>
            <a:r>
              <a:rPr sz="2400" b="1" spc="8" baseline="3413" dirty="0" smtClean="0">
                <a:latin typeface="Calibri"/>
                <a:cs typeface="Calibri"/>
              </a:rPr>
              <a:t> </a:t>
            </a:r>
            <a:r>
              <a:rPr sz="2400" b="1" spc="-44" baseline="3413" dirty="0" smtClean="0">
                <a:latin typeface="Calibri"/>
                <a:cs typeface="Calibri"/>
              </a:rPr>
              <a:t>κ</a:t>
            </a:r>
            <a:r>
              <a:rPr sz="2400" b="1" spc="0" baseline="3413" dirty="0" smtClean="0">
                <a:latin typeface="Calibri"/>
                <a:cs typeface="Calibri"/>
              </a:rPr>
              <a:t>αι</a:t>
            </a:r>
            <a:r>
              <a:rPr sz="2400" b="1" spc="-21" baseline="3413" dirty="0" smtClean="0">
                <a:latin typeface="Calibri"/>
                <a:cs typeface="Calibri"/>
              </a:rPr>
              <a:t> </a:t>
            </a:r>
            <a:r>
              <a:rPr sz="2400" b="1" spc="9" baseline="3413" dirty="0" smtClean="0">
                <a:latin typeface="Calibri"/>
                <a:cs typeface="Calibri"/>
              </a:rPr>
              <a:t>ρ</a:t>
            </a:r>
            <a:r>
              <a:rPr sz="2400" b="1" spc="-4" baseline="3413" dirty="0" smtClean="0">
                <a:latin typeface="Calibri"/>
                <a:cs typeface="Calibri"/>
              </a:rPr>
              <a:t>ό</a:t>
            </a:r>
            <a:r>
              <a:rPr sz="2400" b="1" spc="-19" baseline="3413" dirty="0" smtClean="0">
                <a:latin typeface="Calibri"/>
                <a:cs typeface="Calibri"/>
              </a:rPr>
              <a:t>λω</a:t>
            </a:r>
            <a:r>
              <a:rPr sz="2400" b="1" spc="0" baseline="3413" dirty="0" smtClean="0">
                <a:latin typeface="Calibri"/>
                <a:cs typeface="Calibri"/>
              </a:rPr>
              <a:t>ν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236077" y="5327142"/>
            <a:ext cx="2059819" cy="2280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25"/>
              </a:lnSpc>
              <a:spcBef>
                <a:spcPts val="86"/>
              </a:spcBef>
            </a:pPr>
            <a:r>
              <a:rPr sz="2400" b="1" spc="0" baseline="3413" dirty="0" smtClean="0">
                <a:latin typeface="Calibri"/>
                <a:cs typeface="Calibri"/>
              </a:rPr>
              <a:t>Μ</a:t>
            </a:r>
            <a:r>
              <a:rPr sz="2400" b="1" spc="-4" baseline="3413" dirty="0" smtClean="0">
                <a:latin typeface="Calibri"/>
                <a:cs typeface="Calibri"/>
              </a:rPr>
              <a:t>η</a:t>
            </a:r>
            <a:r>
              <a:rPr sz="2400" b="1" spc="-34" baseline="3413" dirty="0" smtClean="0">
                <a:latin typeface="Calibri"/>
                <a:cs typeface="Calibri"/>
              </a:rPr>
              <a:t>χ</a:t>
            </a:r>
            <a:r>
              <a:rPr sz="2400" b="1" spc="0" baseline="3413" dirty="0" smtClean="0">
                <a:latin typeface="Calibri"/>
                <a:cs typeface="Calibri"/>
              </a:rPr>
              <a:t>α</a:t>
            </a:r>
            <a:r>
              <a:rPr sz="2400" b="1" spc="9" baseline="3413" dirty="0" smtClean="0">
                <a:latin typeface="Calibri"/>
                <a:cs typeface="Calibri"/>
              </a:rPr>
              <a:t>ν</a:t>
            </a:r>
            <a:r>
              <a:rPr sz="2400" b="1" spc="0" baseline="3413" dirty="0" smtClean="0">
                <a:latin typeface="Calibri"/>
                <a:cs typeface="Calibri"/>
              </a:rPr>
              <a:t>ισ</a:t>
            </a:r>
            <a:r>
              <a:rPr sz="2400" b="1" spc="-14" baseline="3413" dirty="0" smtClean="0">
                <a:latin typeface="Calibri"/>
                <a:cs typeface="Calibri"/>
              </a:rPr>
              <a:t>μ</a:t>
            </a:r>
            <a:r>
              <a:rPr sz="2400" b="1" spc="4" baseline="3413" dirty="0" smtClean="0">
                <a:latin typeface="Calibri"/>
                <a:cs typeface="Calibri"/>
              </a:rPr>
              <a:t>ο</a:t>
            </a:r>
            <a:r>
              <a:rPr sz="2400" b="1" spc="0" baseline="3413" dirty="0" smtClean="0">
                <a:latin typeface="Calibri"/>
                <a:cs typeface="Calibri"/>
              </a:rPr>
              <a:t>ί</a:t>
            </a:r>
            <a:r>
              <a:rPr sz="2400" b="1" spc="-37" baseline="3413" dirty="0" smtClean="0">
                <a:latin typeface="Calibri"/>
                <a:cs typeface="Calibri"/>
              </a:rPr>
              <a:t> </a:t>
            </a:r>
            <a:r>
              <a:rPr sz="2400" b="1" spc="0" baseline="3413" dirty="0" smtClean="0">
                <a:latin typeface="Calibri"/>
                <a:cs typeface="Calibri"/>
              </a:rPr>
              <a:t>α</a:t>
            </a:r>
            <a:r>
              <a:rPr sz="2400" b="1" spc="9" baseline="3413" dirty="0" smtClean="0">
                <a:latin typeface="Calibri"/>
                <a:cs typeface="Calibri"/>
              </a:rPr>
              <a:t>ν</a:t>
            </a:r>
            <a:r>
              <a:rPr sz="2400" b="1" spc="0" baseline="3413" dirty="0" smtClean="0">
                <a:latin typeface="Calibri"/>
                <a:cs typeface="Calibri"/>
              </a:rPr>
              <a:t>άπτυξης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object 67"/>
          <p:cNvSpPr/>
          <p:nvPr/>
        </p:nvSpPr>
        <p:spPr>
          <a:xfrm>
            <a:off x="0" y="6400799"/>
            <a:ext cx="12192000" cy="457200"/>
          </a:xfrm>
          <a:custGeom>
            <a:avLst/>
            <a:gdLst/>
            <a:ahLst/>
            <a:cxnLst/>
            <a:rect l="l" t="t" r="r" b="b"/>
            <a:pathLst>
              <a:path w="12192000" h="457199">
                <a:moveTo>
                  <a:pt x="12192000" y="0"/>
                </a:moveTo>
                <a:lnTo>
                  <a:pt x="0" y="0"/>
                </a:lnTo>
                <a:lnTo>
                  <a:pt x="0" y="457198"/>
                </a:lnTo>
                <a:lnTo>
                  <a:pt x="12192000" y="457198"/>
                </a:lnTo>
                <a:lnTo>
                  <a:pt x="12192000" y="0"/>
                </a:lnTo>
                <a:close/>
              </a:path>
            </a:pathLst>
          </a:custGeom>
          <a:solidFill>
            <a:srgbClr val="90306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0" y="6333744"/>
            <a:ext cx="12192000" cy="67056"/>
          </a:xfrm>
          <a:custGeom>
            <a:avLst/>
            <a:gdLst/>
            <a:ahLst/>
            <a:cxnLst/>
            <a:rect l="l" t="t" r="r" b="b"/>
            <a:pathLst>
              <a:path w="12192000" h="67055">
                <a:moveTo>
                  <a:pt x="0" y="67055"/>
                </a:moveTo>
                <a:lnTo>
                  <a:pt x="12192000" y="67055"/>
                </a:lnTo>
                <a:lnTo>
                  <a:pt x="12192000" y="0"/>
                </a:lnTo>
                <a:lnTo>
                  <a:pt x="0" y="0"/>
                </a:lnTo>
                <a:lnTo>
                  <a:pt x="0" y="67055"/>
                </a:lnTo>
                <a:close/>
              </a:path>
            </a:pathLst>
          </a:custGeom>
          <a:solidFill>
            <a:srgbClr val="7A7A7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529072" y="5577840"/>
            <a:ext cx="1117092" cy="903732"/>
          </a:xfrm>
          <a:custGeom>
            <a:avLst/>
            <a:gdLst/>
            <a:ahLst/>
            <a:cxnLst/>
            <a:rect l="l" t="t" r="r" b="b"/>
            <a:pathLst>
              <a:path w="1117092" h="903732">
                <a:moveTo>
                  <a:pt x="22" y="337416"/>
                </a:moveTo>
                <a:lnTo>
                  <a:pt x="9866" y="380786"/>
                </a:lnTo>
                <a:lnTo>
                  <a:pt x="36259" y="412316"/>
                </a:lnTo>
                <a:lnTo>
                  <a:pt x="74370" y="429184"/>
                </a:lnTo>
                <a:lnTo>
                  <a:pt x="1026286" y="430733"/>
                </a:lnTo>
                <a:lnTo>
                  <a:pt x="1040856" y="429567"/>
                </a:lnTo>
                <a:lnTo>
                  <a:pt x="1079368" y="413542"/>
                </a:lnTo>
                <a:lnTo>
                  <a:pt x="1106366" y="382549"/>
                </a:lnTo>
                <a:lnTo>
                  <a:pt x="1117070" y="341508"/>
                </a:lnTo>
                <a:lnTo>
                  <a:pt x="1117092" y="339483"/>
                </a:lnTo>
                <a:lnTo>
                  <a:pt x="1115934" y="324875"/>
                </a:lnTo>
                <a:lnTo>
                  <a:pt x="1099995" y="286265"/>
                </a:lnTo>
                <a:lnTo>
                  <a:pt x="1069096" y="259225"/>
                </a:lnTo>
                <a:lnTo>
                  <a:pt x="1028042" y="248580"/>
                </a:lnTo>
                <a:lnTo>
                  <a:pt x="91186" y="248564"/>
                </a:lnTo>
                <a:lnTo>
                  <a:pt x="76579" y="249719"/>
                </a:lnTo>
                <a:lnTo>
                  <a:pt x="37930" y="265621"/>
                </a:lnTo>
                <a:lnTo>
                  <a:pt x="10800" y="296452"/>
                </a:lnTo>
                <a:lnTo>
                  <a:pt x="22" y="337416"/>
                </a:lnTo>
                <a:close/>
              </a:path>
              <a:path w="1117092" h="903732">
                <a:moveTo>
                  <a:pt x="965326" y="497471"/>
                </a:moveTo>
                <a:lnTo>
                  <a:pt x="151764" y="497471"/>
                </a:lnTo>
                <a:lnTo>
                  <a:pt x="153116" y="530815"/>
                </a:lnTo>
                <a:lnTo>
                  <a:pt x="157099" y="563412"/>
                </a:lnTo>
                <a:lnTo>
                  <a:pt x="163609" y="595158"/>
                </a:lnTo>
                <a:lnTo>
                  <a:pt x="172541" y="625949"/>
                </a:lnTo>
                <a:lnTo>
                  <a:pt x="183788" y="655681"/>
                </a:lnTo>
                <a:lnTo>
                  <a:pt x="197247" y="684249"/>
                </a:lnTo>
                <a:lnTo>
                  <a:pt x="212811" y="711550"/>
                </a:lnTo>
                <a:lnTo>
                  <a:pt x="230374" y="737480"/>
                </a:lnTo>
                <a:lnTo>
                  <a:pt x="249833" y="761933"/>
                </a:lnTo>
                <a:lnTo>
                  <a:pt x="271081" y="784807"/>
                </a:lnTo>
                <a:lnTo>
                  <a:pt x="294013" y="805997"/>
                </a:lnTo>
                <a:lnTo>
                  <a:pt x="318524" y="825398"/>
                </a:lnTo>
                <a:lnTo>
                  <a:pt x="344508" y="842907"/>
                </a:lnTo>
                <a:lnTo>
                  <a:pt x="371860" y="858419"/>
                </a:lnTo>
                <a:lnTo>
                  <a:pt x="400474" y="871830"/>
                </a:lnTo>
                <a:lnTo>
                  <a:pt x="430246" y="883037"/>
                </a:lnTo>
                <a:lnTo>
                  <a:pt x="461070" y="891935"/>
                </a:lnTo>
                <a:lnTo>
                  <a:pt x="492840" y="898419"/>
                </a:lnTo>
                <a:lnTo>
                  <a:pt x="525452" y="902386"/>
                </a:lnTo>
                <a:lnTo>
                  <a:pt x="558800" y="903732"/>
                </a:lnTo>
                <a:lnTo>
                  <a:pt x="592161" y="902386"/>
                </a:lnTo>
                <a:lnTo>
                  <a:pt x="624775" y="898419"/>
                </a:lnTo>
                <a:lnTo>
                  <a:pt x="656540" y="891935"/>
                </a:lnTo>
                <a:lnTo>
                  <a:pt x="687349" y="883037"/>
                </a:lnTo>
                <a:lnTo>
                  <a:pt x="717099" y="871830"/>
                </a:lnTo>
                <a:lnTo>
                  <a:pt x="745686" y="858419"/>
                </a:lnTo>
                <a:lnTo>
                  <a:pt x="773005" y="842907"/>
                </a:lnTo>
                <a:lnTo>
                  <a:pt x="798951" y="825398"/>
                </a:lnTo>
                <a:lnTo>
                  <a:pt x="823422" y="805997"/>
                </a:lnTo>
                <a:lnTo>
                  <a:pt x="846312" y="784807"/>
                </a:lnTo>
                <a:lnTo>
                  <a:pt x="867516" y="761933"/>
                </a:lnTo>
                <a:lnTo>
                  <a:pt x="886932" y="737480"/>
                </a:lnTo>
                <a:lnTo>
                  <a:pt x="904454" y="711550"/>
                </a:lnTo>
                <a:lnTo>
                  <a:pt x="919978" y="684249"/>
                </a:lnTo>
                <a:lnTo>
                  <a:pt x="933400" y="655681"/>
                </a:lnTo>
                <a:lnTo>
                  <a:pt x="944615" y="625949"/>
                </a:lnTo>
                <a:lnTo>
                  <a:pt x="953520" y="595158"/>
                </a:lnTo>
                <a:lnTo>
                  <a:pt x="960010" y="563412"/>
                </a:lnTo>
                <a:lnTo>
                  <a:pt x="963980" y="530815"/>
                </a:lnTo>
                <a:lnTo>
                  <a:pt x="965326" y="497471"/>
                </a:lnTo>
                <a:close/>
              </a:path>
              <a:path w="1117092" h="903732">
                <a:moveTo>
                  <a:pt x="22" y="88853"/>
                </a:moveTo>
                <a:lnTo>
                  <a:pt x="9900" y="132220"/>
                </a:lnTo>
                <a:lnTo>
                  <a:pt x="36379" y="163632"/>
                </a:lnTo>
                <a:lnTo>
                  <a:pt x="74600" y="180343"/>
                </a:lnTo>
                <a:lnTo>
                  <a:pt x="1026286" y="181838"/>
                </a:lnTo>
                <a:lnTo>
                  <a:pt x="1040882" y="180677"/>
                </a:lnTo>
                <a:lnTo>
                  <a:pt x="1079449" y="164702"/>
                </a:lnTo>
                <a:lnTo>
                  <a:pt x="1106449" y="133754"/>
                </a:lnTo>
                <a:lnTo>
                  <a:pt x="1117075" y="92674"/>
                </a:lnTo>
                <a:lnTo>
                  <a:pt x="1117092" y="90919"/>
                </a:lnTo>
                <a:lnTo>
                  <a:pt x="1115934" y="76320"/>
                </a:lnTo>
                <a:lnTo>
                  <a:pt x="1099995" y="37717"/>
                </a:lnTo>
                <a:lnTo>
                  <a:pt x="1069096" y="10668"/>
                </a:lnTo>
                <a:lnTo>
                  <a:pt x="1028042" y="16"/>
                </a:lnTo>
                <a:lnTo>
                  <a:pt x="91186" y="0"/>
                </a:lnTo>
                <a:lnTo>
                  <a:pt x="76579" y="1155"/>
                </a:lnTo>
                <a:lnTo>
                  <a:pt x="37930" y="17068"/>
                </a:lnTo>
                <a:lnTo>
                  <a:pt x="10800" y="47904"/>
                </a:lnTo>
                <a:lnTo>
                  <a:pt x="22" y="88853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93292" y="1737360"/>
            <a:ext cx="9966960" cy="0"/>
          </a:xfrm>
          <a:custGeom>
            <a:avLst/>
            <a:gdLst/>
            <a:ahLst/>
            <a:cxnLst/>
            <a:rect l="l" t="t" r="r" b="b"/>
            <a:pathLst>
              <a:path w="9966960">
                <a:moveTo>
                  <a:pt x="0" y="0"/>
                </a:moveTo>
                <a:lnTo>
                  <a:pt x="9966960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72791" y="1399032"/>
            <a:ext cx="3843369" cy="1536191"/>
          </a:xfrm>
          <a:custGeom>
            <a:avLst/>
            <a:gdLst/>
            <a:ahLst/>
            <a:cxnLst/>
            <a:rect l="l" t="t" r="r" b="b"/>
            <a:pathLst>
              <a:path w="3843369" h="1536191">
                <a:moveTo>
                  <a:pt x="1770030" y="647162"/>
                </a:moveTo>
                <a:lnTo>
                  <a:pt x="1792283" y="646503"/>
                </a:lnTo>
                <a:lnTo>
                  <a:pt x="1806717" y="646254"/>
                </a:lnTo>
                <a:lnTo>
                  <a:pt x="1822958" y="646056"/>
                </a:lnTo>
                <a:lnTo>
                  <a:pt x="1840707" y="645911"/>
                </a:lnTo>
                <a:lnTo>
                  <a:pt x="1879540" y="645770"/>
                </a:lnTo>
                <a:lnTo>
                  <a:pt x="1941646" y="645926"/>
                </a:lnTo>
                <a:lnTo>
                  <a:pt x="1962183" y="646073"/>
                </a:lnTo>
                <a:lnTo>
                  <a:pt x="1982141" y="646266"/>
                </a:lnTo>
                <a:lnTo>
                  <a:pt x="2001221" y="646504"/>
                </a:lnTo>
                <a:lnTo>
                  <a:pt x="2019125" y="646787"/>
                </a:lnTo>
                <a:lnTo>
                  <a:pt x="2035555" y="647113"/>
                </a:lnTo>
                <a:lnTo>
                  <a:pt x="2050211" y="647483"/>
                </a:lnTo>
                <a:lnTo>
                  <a:pt x="2062797" y="647895"/>
                </a:lnTo>
                <a:lnTo>
                  <a:pt x="2080561" y="648842"/>
                </a:lnTo>
                <a:lnTo>
                  <a:pt x="2080561" y="158368"/>
                </a:lnTo>
                <a:lnTo>
                  <a:pt x="2078714" y="134133"/>
                </a:lnTo>
                <a:lnTo>
                  <a:pt x="2071869" y="106553"/>
                </a:lnTo>
                <a:lnTo>
                  <a:pt x="2060422" y="81118"/>
                </a:lnTo>
                <a:lnTo>
                  <a:pt x="2044849" y="58300"/>
                </a:lnTo>
                <a:lnTo>
                  <a:pt x="2025623" y="38571"/>
                </a:lnTo>
                <a:lnTo>
                  <a:pt x="2003219" y="22405"/>
                </a:lnTo>
                <a:lnTo>
                  <a:pt x="1978111" y="10272"/>
                </a:lnTo>
                <a:lnTo>
                  <a:pt x="1950775" y="2646"/>
                </a:lnTo>
                <a:lnTo>
                  <a:pt x="1921684" y="0"/>
                </a:lnTo>
                <a:lnTo>
                  <a:pt x="1911894" y="297"/>
                </a:lnTo>
                <a:lnTo>
                  <a:pt x="1883389" y="4648"/>
                </a:lnTo>
                <a:lnTo>
                  <a:pt x="1856766" y="13821"/>
                </a:lnTo>
                <a:lnTo>
                  <a:pt x="1832506" y="27344"/>
                </a:lnTo>
                <a:lnTo>
                  <a:pt x="1811089" y="44745"/>
                </a:lnTo>
                <a:lnTo>
                  <a:pt x="1792997" y="65551"/>
                </a:lnTo>
                <a:lnTo>
                  <a:pt x="1778711" y="89290"/>
                </a:lnTo>
                <a:lnTo>
                  <a:pt x="1768713" y="115489"/>
                </a:lnTo>
                <a:lnTo>
                  <a:pt x="1763484" y="143677"/>
                </a:lnTo>
                <a:lnTo>
                  <a:pt x="1762807" y="158368"/>
                </a:lnTo>
                <a:lnTo>
                  <a:pt x="1762807" y="647572"/>
                </a:lnTo>
                <a:lnTo>
                  <a:pt x="1770030" y="647162"/>
                </a:lnTo>
                <a:close/>
              </a:path>
              <a:path w="3843369" h="1536191">
                <a:moveTo>
                  <a:pt x="3219486" y="1273204"/>
                </a:moveTo>
                <a:lnTo>
                  <a:pt x="3229053" y="1286966"/>
                </a:lnTo>
                <a:lnTo>
                  <a:pt x="3238421" y="1300744"/>
                </a:lnTo>
                <a:lnTo>
                  <a:pt x="3247593" y="1314533"/>
                </a:lnTo>
                <a:lnTo>
                  <a:pt x="3256569" y="1328330"/>
                </a:lnTo>
                <a:lnTo>
                  <a:pt x="3265353" y="1342133"/>
                </a:lnTo>
                <a:lnTo>
                  <a:pt x="3273944" y="1355938"/>
                </a:lnTo>
                <a:lnTo>
                  <a:pt x="3282346" y="1369741"/>
                </a:lnTo>
                <a:lnTo>
                  <a:pt x="3290560" y="1383541"/>
                </a:lnTo>
                <a:lnTo>
                  <a:pt x="3298587" y="1397333"/>
                </a:lnTo>
                <a:lnTo>
                  <a:pt x="3306429" y="1411115"/>
                </a:lnTo>
                <a:lnTo>
                  <a:pt x="3314088" y="1424883"/>
                </a:lnTo>
                <a:lnTo>
                  <a:pt x="3321566" y="1438634"/>
                </a:lnTo>
                <a:lnTo>
                  <a:pt x="3328864" y="1452365"/>
                </a:lnTo>
                <a:lnTo>
                  <a:pt x="3335984" y="1466074"/>
                </a:lnTo>
                <a:lnTo>
                  <a:pt x="3342928" y="1479756"/>
                </a:lnTo>
                <a:lnTo>
                  <a:pt x="3349698" y="1493409"/>
                </a:lnTo>
                <a:lnTo>
                  <a:pt x="3356294" y="1507029"/>
                </a:lnTo>
                <a:lnTo>
                  <a:pt x="3362720" y="1520614"/>
                </a:lnTo>
                <a:lnTo>
                  <a:pt x="3368976" y="1534159"/>
                </a:lnTo>
                <a:lnTo>
                  <a:pt x="3764073" y="1306321"/>
                </a:lnTo>
                <a:lnTo>
                  <a:pt x="3775105" y="1299359"/>
                </a:lnTo>
                <a:lnTo>
                  <a:pt x="3785367" y="1291655"/>
                </a:lnTo>
                <a:lnTo>
                  <a:pt x="3794846" y="1283264"/>
                </a:lnTo>
                <a:lnTo>
                  <a:pt x="3803528" y="1274241"/>
                </a:lnTo>
                <a:lnTo>
                  <a:pt x="3811397" y="1264644"/>
                </a:lnTo>
                <a:lnTo>
                  <a:pt x="3818439" y="1254526"/>
                </a:lnTo>
                <a:lnTo>
                  <a:pt x="3824640" y="1243945"/>
                </a:lnTo>
                <a:lnTo>
                  <a:pt x="3829985" y="1232956"/>
                </a:lnTo>
                <a:lnTo>
                  <a:pt x="3834460" y="1221614"/>
                </a:lnTo>
                <a:lnTo>
                  <a:pt x="3838051" y="1209976"/>
                </a:lnTo>
                <a:lnTo>
                  <a:pt x="3840742" y="1198097"/>
                </a:lnTo>
                <a:lnTo>
                  <a:pt x="3842520" y="1186032"/>
                </a:lnTo>
                <a:lnTo>
                  <a:pt x="3843369" y="1173838"/>
                </a:lnTo>
                <a:lnTo>
                  <a:pt x="3843276" y="1161570"/>
                </a:lnTo>
                <a:lnTo>
                  <a:pt x="3842226" y="1149284"/>
                </a:lnTo>
                <a:lnTo>
                  <a:pt x="3840204" y="1137036"/>
                </a:lnTo>
                <a:lnTo>
                  <a:pt x="3837197" y="1124880"/>
                </a:lnTo>
                <a:lnTo>
                  <a:pt x="3833188" y="1112874"/>
                </a:lnTo>
                <a:lnTo>
                  <a:pt x="3828165" y="1101073"/>
                </a:lnTo>
                <a:lnTo>
                  <a:pt x="3822112" y="1089532"/>
                </a:lnTo>
                <a:lnTo>
                  <a:pt x="3811872" y="1073963"/>
                </a:lnTo>
                <a:lnTo>
                  <a:pt x="3803502" y="1063644"/>
                </a:lnTo>
                <a:lnTo>
                  <a:pt x="3794418" y="1054178"/>
                </a:lnTo>
                <a:lnTo>
                  <a:pt x="3784683" y="1045581"/>
                </a:lnTo>
                <a:lnTo>
                  <a:pt x="3774358" y="1037872"/>
                </a:lnTo>
                <a:lnTo>
                  <a:pt x="3763508" y="1031068"/>
                </a:lnTo>
                <a:lnTo>
                  <a:pt x="3752194" y="1025186"/>
                </a:lnTo>
                <a:lnTo>
                  <a:pt x="3740479" y="1020244"/>
                </a:lnTo>
                <a:lnTo>
                  <a:pt x="3728425" y="1016259"/>
                </a:lnTo>
                <a:lnTo>
                  <a:pt x="3716095" y="1013248"/>
                </a:lnTo>
                <a:lnTo>
                  <a:pt x="3703552" y="1011230"/>
                </a:lnTo>
                <a:lnTo>
                  <a:pt x="3690858" y="1010221"/>
                </a:lnTo>
                <a:lnTo>
                  <a:pt x="3678075" y="1010238"/>
                </a:lnTo>
                <a:lnTo>
                  <a:pt x="3665267" y="1011301"/>
                </a:lnTo>
                <a:lnTo>
                  <a:pt x="3653014" y="1013315"/>
                </a:lnTo>
                <a:lnTo>
                  <a:pt x="3640770" y="1016354"/>
                </a:lnTo>
                <a:lnTo>
                  <a:pt x="3628678" y="1020414"/>
                </a:lnTo>
                <a:lnTo>
                  <a:pt x="3616800" y="1025501"/>
                </a:lnTo>
                <a:lnTo>
                  <a:pt x="3605196" y="1031620"/>
                </a:lnTo>
                <a:lnTo>
                  <a:pt x="3602329" y="1033272"/>
                </a:lnTo>
                <a:lnTo>
                  <a:pt x="3594123" y="1038000"/>
                </a:lnTo>
                <a:lnTo>
                  <a:pt x="3581171" y="1045462"/>
                </a:lnTo>
                <a:lnTo>
                  <a:pt x="3564067" y="1055316"/>
                </a:lnTo>
                <a:lnTo>
                  <a:pt x="3543403" y="1067220"/>
                </a:lnTo>
                <a:lnTo>
                  <a:pt x="3519773" y="1080834"/>
                </a:lnTo>
                <a:lnTo>
                  <a:pt x="3493770" y="1095814"/>
                </a:lnTo>
                <a:lnTo>
                  <a:pt x="3465988" y="1111819"/>
                </a:lnTo>
                <a:lnTo>
                  <a:pt x="3437019" y="1128509"/>
                </a:lnTo>
                <a:lnTo>
                  <a:pt x="3407457" y="1145540"/>
                </a:lnTo>
                <a:lnTo>
                  <a:pt x="3377895" y="1162570"/>
                </a:lnTo>
                <a:lnTo>
                  <a:pt x="3348927" y="1179260"/>
                </a:lnTo>
                <a:lnTo>
                  <a:pt x="3321144" y="1195265"/>
                </a:lnTo>
                <a:lnTo>
                  <a:pt x="3295142" y="1210245"/>
                </a:lnTo>
                <a:lnTo>
                  <a:pt x="3271512" y="1223859"/>
                </a:lnTo>
                <a:lnTo>
                  <a:pt x="3250848" y="1235763"/>
                </a:lnTo>
                <a:lnTo>
                  <a:pt x="3233744" y="1245617"/>
                </a:lnTo>
                <a:lnTo>
                  <a:pt x="3220792" y="1253079"/>
                </a:lnTo>
                <a:lnTo>
                  <a:pt x="3212586" y="1257807"/>
                </a:lnTo>
                <a:lnTo>
                  <a:pt x="3209718" y="1259458"/>
                </a:lnTo>
                <a:lnTo>
                  <a:pt x="3219486" y="1273204"/>
                </a:lnTo>
                <a:close/>
              </a:path>
              <a:path w="3843369" h="1536191">
                <a:moveTo>
                  <a:pt x="849" y="1188001"/>
                </a:moveTo>
                <a:lnTo>
                  <a:pt x="5318" y="1211945"/>
                </a:lnTo>
                <a:lnTo>
                  <a:pt x="13383" y="1234924"/>
                </a:lnTo>
                <a:lnTo>
                  <a:pt x="24930" y="1256491"/>
                </a:lnTo>
                <a:lnTo>
                  <a:pt x="39841" y="1276196"/>
                </a:lnTo>
                <a:lnTo>
                  <a:pt x="58002" y="1293591"/>
                </a:lnTo>
                <a:lnTo>
                  <a:pt x="79295" y="1308227"/>
                </a:lnTo>
                <a:lnTo>
                  <a:pt x="474392" y="1536191"/>
                </a:lnTo>
                <a:lnTo>
                  <a:pt x="480649" y="1522646"/>
                </a:lnTo>
                <a:lnTo>
                  <a:pt x="487074" y="1509061"/>
                </a:lnTo>
                <a:lnTo>
                  <a:pt x="493671" y="1495441"/>
                </a:lnTo>
                <a:lnTo>
                  <a:pt x="500441" y="1481788"/>
                </a:lnTo>
                <a:lnTo>
                  <a:pt x="507385" y="1468106"/>
                </a:lnTo>
                <a:lnTo>
                  <a:pt x="514505" y="1454397"/>
                </a:lnTo>
                <a:lnTo>
                  <a:pt x="521803" y="1440666"/>
                </a:lnTo>
                <a:lnTo>
                  <a:pt x="529281" y="1426915"/>
                </a:lnTo>
                <a:lnTo>
                  <a:pt x="536940" y="1413147"/>
                </a:lnTo>
                <a:lnTo>
                  <a:pt x="544782" y="1399365"/>
                </a:lnTo>
                <a:lnTo>
                  <a:pt x="552809" y="1385573"/>
                </a:lnTo>
                <a:lnTo>
                  <a:pt x="561023" y="1371773"/>
                </a:lnTo>
                <a:lnTo>
                  <a:pt x="569424" y="1357970"/>
                </a:lnTo>
                <a:lnTo>
                  <a:pt x="578016" y="1344165"/>
                </a:lnTo>
                <a:lnTo>
                  <a:pt x="586799" y="1330362"/>
                </a:lnTo>
                <a:lnTo>
                  <a:pt x="595776" y="1316565"/>
                </a:lnTo>
                <a:lnTo>
                  <a:pt x="604948" y="1302776"/>
                </a:lnTo>
                <a:lnTo>
                  <a:pt x="614316" y="1288998"/>
                </a:lnTo>
                <a:lnTo>
                  <a:pt x="623883" y="1275236"/>
                </a:lnTo>
                <a:lnTo>
                  <a:pt x="633650" y="1261490"/>
                </a:lnTo>
                <a:lnTo>
                  <a:pt x="630783" y="1259838"/>
                </a:lnTo>
                <a:lnTo>
                  <a:pt x="622577" y="1255107"/>
                </a:lnTo>
                <a:lnTo>
                  <a:pt x="609625" y="1247642"/>
                </a:lnTo>
                <a:lnTo>
                  <a:pt x="592521" y="1237782"/>
                </a:lnTo>
                <a:lnTo>
                  <a:pt x="571857" y="1225871"/>
                </a:lnTo>
                <a:lnTo>
                  <a:pt x="548227" y="1212250"/>
                </a:lnTo>
                <a:lnTo>
                  <a:pt x="522224" y="1197261"/>
                </a:lnTo>
                <a:lnTo>
                  <a:pt x="494442" y="1181247"/>
                </a:lnTo>
                <a:lnTo>
                  <a:pt x="465473" y="1164548"/>
                </a:lnTo>
                <a:lnTo>
                  <a:pt x="435911" y="1147508"/>
                </a:lnTo>
                <a:lnTo>
                  <a:pt x="406349" y="1130468"/>
                </a:lnTo>
                <a:lnTo>
                  <a:pt x="377381" y="1113769"/>
                </a:lnTo>
                <a:lnTo>
                  <a:pt x="349598" y="1097755"/>
                </a:lnTo>
                <a:lnTo>
                  <a:pt x="323596" y="1082766"/>
                </a:lnTo>
                <a:lnTo>
                  <a:pt x="299966" y="1069145"/>
                </a:lnTo>
                <a:lnTo>
                  <a:pt x="279302" y="1057234"/>
                </a:lnTo>
                <a:lnTo>
                  <a:pt x="262198" y="1047374"/>
                </a:lnTo>
                <a:lnTo>
                  <a:pt x="249246" y="1039909"/>
                </a:lnTo>
                <a:lnTo>
                  <a:pt x="241040" y="1035178"/>
                </a:lnTo>
                <a:lnTo>
                  <a:pt x="238172" y="1033526"/>
                </a:lnTo>
                <a:lnTo>
                  <a:pt x="226678" y="1027519"/>
                </a:lnTo>
                <a:lnTo>
                  <a:pt x="214794" y="1022458"/>
                </a:lnTo>
                <a:lnTo>
                  <a:pt x="202696" y="1018406"/>
                </a:lnTo>
                <a:lnTo>
                  <a:pt x="190445" y="1015364"/>
                </a:lnTo>
                <a:lnTo>
                  <a:pt x="178101" y="1013332"/>
                </a:lnTo>
                <a:lnTo>
                  <a:pt x="160471" y="1012139"/>
                </a:lnTo>
                <a:lnTo>
                  <a:pt x="147714" y="1012505"/>
                </a:lnTo>
                <a:lnTo>
                  <a:pt x="135070" y="1013889"/>
                </a:lnTo>
                <a:lnTo>
                  <a:pt x="122600" y="1016275"/>
                </a:lnTo>
                <a:lnTo>
                  <a:pt x="110367" y="1019646"/>
                </a:lnTo>
                <a:lnTo>
                  <a:pt x="98433" y="1023985"/>
                </a:lnTo>
                <a:lnTo>
                  <a:pt x="86861" y="1029276"/>
                </a:lnTo>
                <a:lnTo>
                  <a:pt x="75715" y="1035503"/>
                </a:lnTo>
                <a:lnTo>
                  <a:pt x="65055" y="1042647"/>
                </a:lnTo>
                <a:lnTo>
                  <a:pt x="54945" y="1050694"/>
                </a:lnTo>
                <a:lnTo>
                  <a:pt x="45448" y="1059626"/>
                </a:lnTo>
                <a:lnTo>
                  <a:pt x="36626" y="1069426"/>
                </a:lnTo>
                <a:lnTo>
                  <a:pt x="28541" y="1080078"/>
                </a:lnTo>
                <a:lnTo>
                  <a:pt x="21256" y="1091564"/>
                </a:lnTo>
                <a:lnTo>
                  <a:pt x="15204" y="1103088"/>
                </a:lnTo>
                <a:lnTo>
                  <a:pt x="10180" y="1114875"/>
                </a:lnTo>
                <a:lnTo>
                  <a:pt x="6172" y="1126871"/>
                </a:lnTo>
                <a:lnTo>
                  <a:pt x="3164" y="1139018"/>
                </a:lnTo>
                <a:lnTo>
                  <a:pt x="1143" y="1151260"/>
                </a:lnTo>
                <a:lnTo>
                  <a:pt x="93" y="1163543"/>
                </a:lnTo>
                <a:lnTo>
                  <a:pt x="0" y="1175808"/>
                </a:lnTo>
                <a:lnTo>
                  <a:pt x="849" y="1188001"/>
                </a:lnTo>
                <a:close/>
              </a:path>
              <a:path w="3843369" h="1536191">
                <a:moveTo>
                  <a:pt x="993187" y="904113"/>
                </a:moveTo>
                <a:lnTo>
                  <a:pt x="1005506" y="895824"/>
                </a:lnTo>
                <a:lnTo>
                  <a:pt x="1018003" y="887612"/>
                </a:lnTo>
                <a:lnTo>
                  <a:pt x="1030679" y="879478"/>
                </a:lnTo>
                <a:lnTo>
                  <a:pt x="1043534" y="871427"/>
                </a:lnTo>
                <a:lnTo>
                  <a:pt x="1056570" y="863461"/>
                </a:lnTo>
                <a:lnTo>
                  <a:pt x="1069788" y="855583"/>
                </a:lnTo>
                <a:lnTo>
                  <a:pt x="1083188" y="847797"/>
                </a:lnTo>
                <a:lnTo>
                  <a:pt x="1096771" y="840107"/>
                </a:lnTo>
                <a:lnTo>
                  <a:pt x="1110538" y="832514"/>
                </a:lnTo>
                <a:lnTo>
                  <a:pt x="1124490" y="825023"/>
                </a:lnTo>
                <a:lnTo>
                  <a:pt x="1138627" y="817637"/>
                </a:lnTo>
                <a:lnTo>
                  <a:pt x="1152951" y="810359"/>
                </a:lnTo>
                <a:lnTo>
                  <a:pt x="1167463" y="803192"/>
                </a:lnTo>
                <a:lnTo>
                  <a:pt x="1182163" y="796140"/>
                </a:lnTo>
                <a:lnTo>
                  <a:pt x="1197052" y="789205"/>
                </a:lnTo>
                <a:lnTo>
                  <a:pt x="1212131" y="782392"/>
                </a:lnTo>
                <a:lnTo>
                  <a:pt x="1227401" y="775702"/>
                </a:lnTo>
                <a:lnTo>
                  <a:pt x="1242863" y="769140"/>
                </a:lnTo>
                <a:lnTo>
                  <a:pt x="1258518" y="762709"/>
                </a:lnTo>
                <a:lnTo>
                  <a:pt x="1274365" y="756412"/>
                </a:lnTo>
                <a:lnTo>
                  <a:pt x="1272657" y="753455"/>
                </a:lnTo>
                <a:lnTo>
                  <a:pt x="1267769" y="744993"/>
                </a:lnTo>
                <a:lnTo>
                  <a:pt x="1260054" y="731638"/>
                </a:lnTo>
                <a:lnTo>
                  <a:pt x="1249865" y="714001"/>
                </a:lnTo>
                <a:lnTo>
                  <a:pt x="1237555" y="692693"/>
                </a:lnTo>
                <a:lnTo>
                  <a:pt x="1223479" y="668327"/>
                </a:lnTo>
                <a:lnTo>
                  <a:pt x="1207989" y="641515"/>
                </a:lnTo>
                <a:lnTo>
                  <a:pt x="1191439" y="612867"/>
                </a:lnTo>
                <a:lnTo>
                  <a:pt x="1174183" y="582996"/>
                </a:lnTo>
                <a:lnTo>
                  <a:pt x="1156573" y="552513"/>
                </a:lnTo>
                <a:lnTo>
                  <a:pt x="1138963" y="522030"/>
                </a:lnTo>
                <a:lnTo>
                  <a:pt x="1121706" y="492159"/>
                </a:lnTo>
                <a:lnTo>
                  <a:pt x="1105156" y="463511"/>
                </a:lnTo>
                <a:lnTo>
                  <a:pt x="1089667" y="436699"/>
                </a:lnTo>
                <a:lnTo>
                  <a:pt x="1075591" y="412333"/>
                </a:lnTo>
                <a:lnTo>
                  <a:pt x="1063281" y="391025"/>
                </a:lnTo>
                <a:lnTo>
                  <a:pt x="1053092" y="373388"/>
                </a:lnTo>
                <a:lnTo>
                  <a:pt x="1045377" y="360033"/>
                </a:lnTo>
                <a:lnTo>
                  <a:pt x="1040488" y="351571"/>
                </a:lnTo>
                <a:lnTo>
                  <a:pt x="1038780" y="348614"/>
                </a:lnTo>
                <a:lnTo>
                  <a:pt x="1035953" y="343909"/>
                </a:lnTo>
                <a:lnTo>
                  <a:pt x="1028347" y="332795"/>
                </a:lnTo>
                <a:lnTo>
                  <a:pt x="1019963" y="322514"/>
                </a:lnTo>
                <a:lnTo>
                  <a:pt x="1010863" y="313082"/>
                </a:lnTo>
                <a:lnTo>
                  <a:pt x="1001110" y="304517"/>
                </a:lnTo>
                <a:lnTo>
                  <a:pt x="990768" y="296837"/>
                </a:lnTo>
                <a:lnTo>
                  <a:pt x="979900" y="290059"/>
                </a:lnTo>
                <a:lnTo>
                  <a:pt x="968568" y="284200"/>
                </a:lnTo>
                <a:lnTo>
                  <a:pt x="956835" y="279278"/>
                </a:lnTo>
                <a:lnTo>
                  <a:pt x="944765" y="275310"/>
                </a:lnTo>
                <a:lnTo>
                  <a:pt x="932420" y="272312"/>
                </a:lnTo>
                <a:lnTo>
                  <a:pt x="919863" y="270304"/>
                </a:lnTo>
                <a:lnTo>
                  <a:pt x="907158" y="269301"/>
                </a:lnTo>
                <a:lnTo>
                  <a:pt x="894368" y="269321"/>
                </a:lnTo>
                <a:lnTo>
                  <a:pt x="881554" y="270382"/>
                </a:lnTo>
                <a:lnTo>
                  <a:pt x="869715" y="272320"/>
                </a:lnTo>
                <a:lnTo>
                  <a:pt x="857475" y="275355"/>
                </a:lnTo>
                <a:lnTo>
                  <a:pt x="845420" y="279426"/>
                </a:lnTo>
                <a:lnTo>
                  <a:pt x="833582" y="284540"/>
                </a:lnTo>
                <a:lnTo>
                  <a:pt x="821991" y="290702"/>
                </a:lnTo>
                <a:lnTo>
                  <a:pt x="810994" y="297647"/>
                </a:lnTo>
                <a:lnTo>
                  <a:pt x="800759" y="305338"/>
                </a:lnTo>
                <a:lnTo>
                  <a:pt x="791301" y="313719"/>
                </a:lnTo>
                <a:lnTo>
                  <a:pt x="782635" y="322733"/>
                </a:lnTo>
                <a:lnTo>
                  <a:pt x="774775" y="332325"/>
                </a:lnTo>
                <a:lnTo>
                  <a:pt x="767738" y="342438"/>
                </a:lnTo>
                <a:lnTo>
                  <a:pt x="761537" y="353017"/>
                </a:lnTo>
                <a:lnTo>
                  <a:pt x="756189" y="364005"/>
                </a:lnTo>
                <a:lnTo>
                  <a:pt x="751708" y="375346"/>
                </a:lnTo>
                <a:lnTo>
                  <a:pt x="748109" y="386984"/>
                </a:lnTo>
                <a:lnTo>
                  <a:pt x="745407" y="398864"/>
                </a:lnTo>
                <a:lnTo>
                  <a:pt x="743618" y="410928"/>
                </a:lnTo>
                <a:lnTo>
                  <a:pt x="742756" y="423121"/>
                </a:lnTo>
                <a:lnTo>
                  <a:pt x="742837" y="435386"/>
                </a:lnTo>
                <a:lnTo>
                  <a:pt x="743874" y="447669"/>
                </a:lnTo>
                <a:lnTo>
                  <a:pt x="745885" y="459911"/>
                </a:lnTo>
                <a:lnTo>
                  <a:pt x="748883" y="472058"/>
                </a:lnTo>
                <a:lnTo>
                  <a:pt x="752883" y="484054"/>
                </a:lnTo>
                <a:lnTo>
                  <a:pt x="757901" y="495841"/>
                </a:lnTo>
                <a:lnTo>
                  <a:pt x="763952" y="507364"/>
                </a:lnTo>
                <a:lnTo>
                  <a:pt x="993187" y="904113"/>
                </a:lnTo>
                <a:close/>
              </a:path>
              <a:path w="3843369" h="1536191">
                <a:moveTo>
                  <a:pt x="2584851" y="760694"/>
                </a:moveTo>
                <a:lnTo>
                  <a:pt x="2600506" y="767139"/>
                </a:lnTo>
                <a:lnTo>
                  <a:pt x="2615967" y="773711"/>
                </a:lnTo>
                <a:lnTo>
                  <a:pt x="2631237" y="780408"/>
                </a:lnTo>
                <a:lnTo>
                  <a:pt x="2646317" y="787227"/>
                </a:lnTo>
                <a:lnTo>
                  <a:pt x="2661206" y="794164"/>
                </a:lnTo>
                <a:lnTo>
                  <a:pt x="2675906" y="801217"/>
                </a:lnTo>
                <a:lnTo>
                  <a:pt x="2690417" y="808382"/>
                </a:lnTo>
                <a:lnTo>
                  <a:pt x="2704742" y="815657"/>
                </a:lnTo>
                <a:lnTo>
                  <a:pt x="2718879" y="823039"/>
                </a:lnTo>
                <a:lnTo>
                  <a:pt x="2732831" y="830525"/>
                </a:lnTo>
                <a:lnTo>
                  <a:pt x="2746598" y="838111"/>
                </a:lnTo>
                <a:lnTo>
                  <a:pt x="2760181" y="845796"/>
                </a:lnTo>
                <a:lnTo>
                  <a:pt x="2773581" y="853575"/>
                </a:lnTo>
                <a:lnTo>
                  <a:pt x="2786798" y="861446"/>
                </a:lnTo>
                <a:lnTo>
                  <a:pt x="2799835" y="869407"/>
                </a:lnTo>
                <a:lnTo>
                  <a:pt x="2812690" y="877454"/>
                </a:lnTo>
                <a:lnTo>
                  <a:pt x="2825366" y="885583"/>
                </a:lnTo>
                <a:lnTo>
                  <a:pt x="2837863" y="893793"/>
                </a:lnTo>
                <a:lnTo>
                  <a:pt x="2850181" y="902080"/>
                </a:lnTo>
                <a:lnTo>
                  <a:pt x="3079416" y="505459"/>
                </a:lnTo>
                <a:lnTo>
                  <a:pt x="3085467" y="493919"/>
                </a:lnTo>
                <a:lnTo>
                  <a:pt x="3090485" y="482118"/>
                </a:lnTo>
                <a:lnTo>
                  <a:pt x="3094486" y="470112"/>
                </a:lnTo>
                <a:lnTo>
                  <a:pt x="3097484" y="457956"/>
                </a:lnTo>
                <a:lnTo>
                  <a:pt x="3099494" y="445708"/>
                </a:lnTo>
                <a:lnTo>
                  <a:pt x="3100532" y="433422"/>
                </a:lnTo>
                <a:lnTo>
                  <a:pt x="3100613" y="421154"/>
                </a:lnTo>
                <a:lnTo>
                  <a:pt x="3099751" y="408960"/>
                </a:lnTo>
                <a:lnTo>
                  <a:pt x="3097961" y="396895"/>
                </a:lnTo>
                <a:lnTo>
                  <a:pt x="3095260" y="385016"/>
                </a:lnTo>
                <a:lnTo>
                  <a:pt x="3091661" y="373378"/>
                </a:lnTo>
                <a:lnTo>
                  <a:pt x="3087180" y="362036"/>
                </a:lnTo>
                <a:lnTo>
                  <a:pt x="3081831" y="351047"/>
                </a:lnTo>
                <a:lnTo>
                  <a:pt x="3075631" y="340466"/>
                </a:lnTo>
                <a:lnTo>
                  <a:pt x="3068594" y="330348"/>
                </a:lnTo>
                <a:lnTo>
                  <a:pt x="3060734" y="320751"/>
                </a:lnTo>
                <a:lnTo>
                  <a:pt x="3052068" y="311728"/>
                </a:lnTo>
                <a:lnTo>
                  <a:pt x="3042609" y="303337"/>
                </a:lnTo>
                <a:lnTo>
                  <a:pt x="3032374" y="295633"/>
                </a:lnTo>
                <a:lnTo>
                  <a:pt x="3021377" y="288670"/>
                </a:lnTo>
                <a:lnTo>
                  <a:pt x="3010309" y="282820"/>
                </a:lnTo>
                <a:lnTo>
                  <a:pt x="2998481" y="277691"/>
                </a:lnTo>
                <a:lnTo>
                  <a:pt x="2986435" y="273574"/>
                </a:lnTo>
                <a:lnTo>
                  <a:pt x="2974203" y="270463"/>
                </a:lnTo>
                <a:lnTo>
                  <a:pt x="2961814" y="268350"/>
                </a:lnTo>
                <a:lnTo>
                  <a:pt x="2943964" y="267188"/>
                </a:lnTo>
                <a:lnTo>
                  <a:pt x="2931190" y="267587"/>
                </a:lnTo>
                <a:lnTo>
                  <a:pt x="2918527" y="268998"/>
                </a:lnTo>
                <a:lnTo>
                  <a:pt x="2906038" y="271405"/>
                </a:lnTo>
                <a:lnTo>
                  <a:pt x="2893786" y="274790"/>
                </a:lnTo>
                <a:lnTo>
                  <a:pt x="2881833" y="279139"/>
                </a:lnTo>
                <a:lnTo>
                  <a:pt x="2870244" y="284433"/>
                </a:lnTo>
                <a:lnTo>
                  <a:pt x="2859081" y="290657"/>
                </a:lnTo>
                <a:lnTo>
                  <a:pt x="2848407" y="297793"/>
                </a:lnTo>
                <a:lnTo>
                  <a:pt x="2838286" y="305825"/>
                </a:lnTo>
                <a:lnTo>
                  <a:pt x="2828780" y="314737"/>
                </a:lnTo>
                <a:lnTo>
                  <a:pt x="2819953" y="324511"/>
                </a:lnTo>
                <a:lnTo>
                  <a:pt x="2811868" y="335132"/>
                </a:lnTo>
                <a:lnTo>
                  <a:pt x="2804588" y="346582"/>
                </a:lnTo>
                <a:lnTo>
                  <a:pt x="2802880" y="349539"/>
                </a:lnTo>
                <a:lnTo>
                  <a:pt x="2797992" y="358001"/>
                </a:lnTo>
                <a:lnTo>
                  <a:pt x="2790277" y="371356"/>
                </a:lnTo>
                <a:lnTo>
                  <a:pt x="2780088" y="388993"/>
                </a:lnTo>
                <a:lnTo>
                  <a:pt x="2767778" y="410301"/>
                </a:lnTo>
                <a:lnTo>
                  <a:pt x="2753702" y="434667"/>
                </a:lnTo>
                <a:lnTo>
                  <a:pt x="2738212" y="461479"/>
                </a:lnTo>
                <a:lnTo>
                  <a:pt x="2721662" y="490127"/>
                </a:lnTo>
                <a:lnTo>
                  <a:pt x="2704406" y="519998"/>
                </a:lnTo>
                <a:lnTo>
                  <a:pt x="2686796" y="550481"/>
                </a:lnTo>
                <a:lnTo>
                  <a:pt x="2669186" y="580964"/>
                </a:lnTo>
                <a:lnTo>
                  <a:pt x="2651929" y="610835"/>
                </a:lnTo>
                <a:lnTo>
                  <a:pt x="2635379" y="639483"/>
                </a:lnTo>
                <a:lnTo>
                  <a:pt x="2619890" y="666295"/>
                </a:lnTo>
                <a:lnTo>
                  <a:pt x="2605814" y="690661"/>
                </a:lnTo>
                <a:lnTo>
                  <a:pt x="2593504" y="711969"/>
                </a:lnTo>
                <a:lnTo>
                  <a:pt x="2583315" y="729606"/>
                </a:lnTo>
                <a:lnTo>
                  <a:pt x="2575600" y="742961"/>
                </a:lnTo>
                <a:lnTo>
                  <a:pt x="2570711" y="751423"/>
                </a:lnTo>
                <a:lnTo>
                  <a:pt x="2569003" y="754379"/>
                </a:lnTo>
                <a:lnTo>
                  <a:pt x="2584851" y="760694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755892" y="2651760"/>
            <a:ext cx="725374" cy="1222247"/>
          </a:xfrm>
          <a:custGeom>
            <a:avLst/>
            <a:gdLst/>
            <a:ahLst/>
            <a:cxnLst/>
            <a:rect l="l" t="t" r="r" b="b"/>
            <a:pathLst>
              <a:path w="725374" h="1222247">
                <a:moveTo>
                  <a:pt x="683513" y="1222247"/>
                </a:moveTo>
                <a:lnTo>
                  <a:pt x="696141" y="1173309"/>
                </a:lnTo>
                <a:lnTo>
                  <a:pt x="706938" y="1123368"/>
                </a:lnTo>
                <a:lnTo>
                  <a:pt x="715564" y="1072520"/>
                </a:lnTo>
                <a:lnTo>
                  <a:pt x="721681" y="1020860"/>
                </a:lnTo>
                <a:lnTo>
                  <a:pt x="724947" y="968484"/>
                </a:lnTo>
                <a:lnTo>
                  <a:pt x="725374" y="933215"/>
                </a:lnTo>
                <a:lnTo>
                  <a:pt x="725025" y="915486"/>
                </a:lnTo>
                <a:lnTo>
                  <a:pt x="719617" y="841262"/>
                </a:lnTo>
                <a:lnTo>
                  <a:pt x="714741" y="801278"/>
                </a:lnTo>
                <a:lnTo>
                  <a:pt x="708462" y="760040"/>
                </a:lnTo>
                <a:lnTo>
                  <a:pt x="700737" y="717686"/>
                </a:lnTo>
                <a:lnTo>
                  <a:pt x="691518" y="674352"/>
                </a:lnTo>
                <a:lnTo>
                  <a:pt x="680762" y="630175"/>
                </a:lnTo>
                <a:lnTo>
                  <a:pt x="668422" y="585293"/>
                </a:lnTo>
                <a:lnTo>
                  <a:pt x="654452" y="539843"/>
                </a:lnTo>
                <a:lnTo>
                  <a:pt x="638807" y="493961"/>
                </a:lnTo>
                <a:lnTo>
                  <a:pt x="621442" y="447786"/>
                </a:lnTo>
                <a:lnTo>
                  <a:pt x="602311" y="401453"/>
                </a:lnTo>
                <a:lnTo>
                  <a:pt x="581369" y="355100"/>
                </a:lnTo>
                <a:lnTo>
                  <a:pt x="558570" y="308864"/>
                </a:lnTo>
                <a:lnTo>
                  <a:pt x="533868" y="262881"/>
                </a:lnTo>
                <a:lnTo>
                  <a:pt x="507218" y="217291"/>
                </a:lnTo>
                <a:lnTo>
                  <a:pt x="478574" y="172228"/>
                </a:lnTo>
                <a:lnTo>
                  <a:pt x="447891" y="127830"/>
                </a:lnTo>
                <a:lnTo>
                  <a:pt x="415124" y="84235"/>
                </a:lnTo>
                <a:lnTo>
                  <a:pt x="380227" y="41579"/>
                </a:lnTo>
                <a:lnTo>
                  <a:pt x="343153" y="0"/>
                </a:lnTo>
                <a:lnTo>
                  <a:pt x="0" y="344550"/>
                </a:lnTo>
                <a:lnTo>
                  <a:pt x="19869" y="369667"/>
                </a:lnTo>
                <a:lnTo>
                  <a:pt x="38723" y="395256"/>
                </a:lnTo>
                <a:lnTo>
                  <a:pt x="56575" y="421259"/>
                </a:lnTo>
                <a:lnTo>
                  <a:pt x="73443" y="447619"/>
                </a:lnTo>
                <a:lnTo>
                  <a:pt x="89342" y="474275"/>
                </a:lnTo>
                <a:lnTo>
                  <a:pt x="104288" y="501170"/>
                </a:lnTo>
                <a:lnTo>
                  <a:pt x="118297" y="528245"/>
                </a:lnTo>
                <a:lnTo>
                  <a:pt x="131385" y="555442"/>
                </a:lnTo>
                <a:lnTo>
                  <a:pt x="143567" y="582701"/>
                </a:lnTo>
                <a:lnTo>
                  <a:pt x="154860" y="609965"/>
                </a:lnTo>
                <a:lnTo>
                  <a:pt x="165280" y="637174"/>
                </a:lnTo>
                <a:lnTo>
                  <a:pt x="174842" y="664270"/>
                </a:lnTo>
                <a:lnTo>
                  <a:pt x="183562" y="691195"/>
                </a:lnTo>
                <a:lnTo>
                  <a:pt x="191457" y="717890"/>
                </a:lnTo>
                <a:lnTo>
                  <a:pt x="204833" y="770356"/>
                </a:lnTo>
                <a:lnTo>
                  <a:pt x="215097" y="821199"/>
                </a:lnTo>
                <a:lnTo>
                  <a:pt x="222376" y="869950"/>
                </a:lnTo>
                <a:lnTo>
                  <a:pt x="225802" y="907044"/>
                </a:lnTo>
                <a:lnTo>
                  <a:pt x="227122" y="943969"/>
                </a:lnTo>
                <a:lnTo>
                  <a:pt x="227044" y="962340"/>
                </a:lnTo>
                <a:lnTo>
                  <a:pt x="225513" y="998840"/>
                </a:lnTo>
                <a:lnTo>
                  <a:pt x="222287" y="1034941"/>
                </a:lnTo>
                <a:lnTo>
                  <a:pt x="217532" y="1070552"/>
                </a:lnTo>
                <a:lnTo>
                  <a:pt x="211411" y="1105578"/>
                </a:lnTo>
                <a:lnTo>
                  <a:pt x="204088" y="1139930"/>
                </a:lnTo>
                <a:lnTo>
                  <a:pt x="195730" y="1173513"/>
                </a:lnTo>
                <a:lnTo>
                  <a:pt x="186500" y="1206237"/>
                </a:lnTo>
                <a:lnTo>
                  <a:pt x="181609" y="1222247"/>
                </a:lnTo>
                <a:lnTo>
                  <a:pt x="683513" y="1222247"/>
                </a:lnTo>
                <a:close/>
              </a:path>
            </a:pathLst>
          </a:custGeom>
          <a:solidFill>
            <a:srgbClr val="90306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068824" y="2238755"/>
            <a:ext cx="1016508" cy="757428"/>
          </a:xfrm>
          <a:custGeom>
            <a:avLst/>
            <a:gdLst/>
            <a:ahLst/>
            <a:cxnLst/>
            <a:rect l="l" t="t" r="r" b="b"/>
            <a:pathLst>
              <a:path w="1016508" h="757428">
                <a:moveTo>
                  <a:pt x="314212" y="166466"/>
                </a:moveTo>
                <a:lnTo>
                  <a:pt x="268701" y="192630"/>
                </a:lnTo>
                <a:lnTo>
                  <a:pt x="225038" y="220276"/>
                </a:lnTo>
                <a:lnTo>
                  <a:pt x="183189" y="249316"/>
                </a:lnTo>
                <a:lnTo>
                  <a:pt x="143121" y="279664"/>
                </a:lnTo>
                <a:lnTo>
                  <a:pt x="104802" y="311230"/>
                </a:lnTo>
                <a:lnTo>
                  <a:pt x="68197" y="343928"/>
                </a:lnTo>
                <a:lnTo>
                  <a:pt x="33274" y="377670"/>
                </a:lnTo>
                <a:lnTo>
                  <a:pt x="0" y="412369"/>
                </a:lnTo>
                <a:lnTo>
                  <a:pt x="345566" y="757428"/>
                </a:lnTo>
                <a:lnTo>
                  <a:pt x="367290" y="731970"/>
                </a:lnTo>
                <a:lnTo>
                  <a:pt x="390146" y="707152"/>
                </a:lnTo>
                <a:lnTo>
                  <a:pt x="414151" y="683040"/>
                </a:lnTo>
                <a:lnTo>
                  <a:pt x="439326" y="659702"/>
                </a:lnTo>
                <a:lnTo>
                  <a:pt x="465689" y="637202"/>
                </a:lnTo>
                <a:lnTo>
                  <a:pt x="493258" y="615609"/>
                </a:lnTo>
                <a:lnTo>
                  <a:pt x="522053" y="594987"/>
                </a:lnTo>
                <a:lnTo>
                  <a:pt x="552093" y="575405"/>
                </a:lnTo>
                <a:lnTo>
                  <a:pt x="583396" y="556928"/>
                </a:lnTo>
                <a:lnTo>
                  <a:pt x="615981" y="539623"/>
                </a:lnTo>
                <a:lnTo>
                  <a:pt x="649868" y="523555"/>
                </a:lnTo>
                <a:lnTo>
                  <a:pt x="685074" y="508793"/>
                </a:lnTo>
                <a:lnTo>
                  <a:pt x="721619" y="495402"/>
                </a:lnTo>
                <a:lnTo>
                  <a:pt x="759522" y="483448"/>
                </a:lnTo>
                <a:lnTo>
                  <a:pt x="798802" y="472999"/>
                </a:lnTo>
                <a:lnTo>
                  <a:pt x="839477" y="464120"/>
                </a:lnTo>
                <a:lnTo>
                  <a:pt x="881566" y="456879"/>
                </a:lnTo>
                <a:lnTo>
                  <a:pt x="925088" y="451341"/>
                </a:lnTo>
                <a:lnTo>
                  <a:pt x="970062" y="447574"/>
                </a:lnTo>
                <a:lnTo>
                  <a:pt x="1016508" y="445643"/>
                </a:lnTo>
                <a:lnTo>
                  <a:pt x="1016508" y="0"/>
                </a:lnTo>
                <a:lnTo>
                  <a:pt x="946242" y="1543"/>
                </a:lnTo>
                <a:lnTo>
                  <a:pt x="878221" y="5621"/>
                </a:lnTo>
                <a:lnTo>
                  <a:pt x="812413" y="12144"/>
                </a:lnTo>
                <a:lnTo>
                  <a:pt x="748783" y="21026"/>
                </a:lnTo>
                <a:lnTo>
                  <a:pt x="687300" y="32178"/>
                </a:lnTo>
                <a:lnTo>
                  <a:pt x="627929" y="45514"/>
                </a:lnTo>
                <a:lnTo>
                  <a:pt x="570637" y="60945"/>
                </a:lnTo>
                <a:lnTo>
                  <a:pt x="515392" y="78384"/>
                </a:lnTo>
                <a:lnTo>
                  <a:pt x="462160" y="97743"/>
                </a:lnTo>
                <a:lnTo>
                  <a:pt x="410908" y="118935"/>
                </a:lnTo>
                <a:lnTo>
                  <a:pt x="361603" y="141872"/>
                </a:lnTo>
                <a:lnTo>
                  <a:pt x="314212" y="166466"/>
                </a:lnTo>
                <a:close/>
              </a:path>
            </a:pathLst>
          </a:custGeom>
          <a:solidFill>
            <a:srgbClr val="8787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687836" y="2247900"/>
            <a:ext cx="1220711" cy="1626108"/>
          </a:xfrm>
          <a:custGeom>
            <a:avLst/>
            <a:gdLst/>
            <a:ahLst/>
            <a:cxnLst/>
            <a:rect l="l" t="t" r="r" b="b"/>
            <a:pathLst>
              <a:path w="1220711" h="1626107">
                <a:moveTo>
                  <a:pt x="551294" y="249682"/>
                </a:moveTo>
                <a:lnTo>
                  <a:pt x="542796" y="256072"/>
                </a:lnTo>
                <a:lnTo>
                  <a:pt x="532640" y="263863"/>
                </a:lnTo>
                <a:lnTo>
                  <a:pt x="522602" y="271731"/>
                </a:lnTo>
                <a:lnTo>
                  <a:pt x="512679" y="279679"/>
                </a:lnTo>
                <a:lnTo>
                  <a:pt x="511837" y="280368"/>
                </a:lnTo>
                <a:lnTo>
                  <a:pt x="520904" y="273096"/>
                </a:lnTo>
                <a:lnTo>
                  <a:pt x="530936" y="265214"/>
                </a:lnTo>
                <a:lnTo>
                  <a:pt x="541068" y="257410"/>
                </a:lnTo>
                <a:lnTo>
                  <a:pt x="551294" y="249682"/>
                </a:lnTo>
                <a:close/>
              </a:path>
              <a:path w="1220711" h="1626107">
                <a:moveTo>
                  <a:pt x="511837" y="280368"/>
                </a:moveTo>
                <a:lnTo>
                  <a:pt x="501164" y="289100"/>
                </a:lnTo>
                <a:lnTo>
                  <a:pt x="491469" y="297225"/>
                </a:lnTo>
                <a:lnTo>
                  <a:pt x="481899" y="305434"/>
                </a:lnTo>
                <a:lnTo>
                  <a:pt x="474078" y="312292"/>
                </a:lnTo>
                <a:lnTo>
                  <a:pt x="483571" y="304013"/>
                </a:lnTo>
                <a:lnTo>
                  <a:pt x="493167" y="295818"/>
                </a:lnTo>
                <a:lnTo>
                  <a:pt x="502868" y="287707"/>
                </a:lnTo>
                <a:lnTo>
                  <a:pt x="511837" y="280368"/>
                </a:lnTo>
                <a:close/>
              </a:path>
              <a:path w="1220711" h="1626107">
                <a:moveTo>
                  <a:pt x="3757" y="1424656"/>
                </a:moveTo>
                <a:lnTo>
                  <a:pt x="7544" y="1459182"/>
                </a:lnTo>
                <a:lnTo>
                  <a:pt x="12488" y="1493361"/>
                </a:lnTo>
                <a:lnTo>
                  <a:pt x="18493" y="1527168"/>
                </a:lnTo>
                <a:lnTo>
                  <a:pt x="25461" y="1560579"/>
                </a:lnTo>
                <a:lnTo>
                  <a:pt x="33295" y="1593567"/>
                </a:lnTo>
                <a:lnTo>
                  <a:pt x="41897" y="1626108"/>
                </a:lnTo>
                <a:lnTo>
                  <a:pt x="544309" y="1626108"/>
                </a:lnTo>
                <a:lnTo>
                  <a:pt x="539419" y="1610080"/>
                </a:lnTo>
                <a:lnTo>
                  <a:pt x="534705" y="1593817"/>
                </a:lnTo>
                <a:lnTo>
                  <a:pt x="525891" y="1560634"/>
                </a:lnTo>
                <a:lnTo>
                  <a:pt x="518033" y="1526648"/>
                </a:lnTo>
                <a:lnTo>
                  <a:pt x="511295" y="1491949"/>
                </a:lnTo>
                <a:lnTo>
                  <a:pt x="505844" y="1456626"/>
                </a:lnTo>
                <a:lnTo>
                  <a:pt x="501844" y="1420770"/>
                </a:lnTo>
                <a:lnTo>
                  <a:pt x="499462" y="1384470"/>
                </a:lnTo>
                <a:lnTo>
                  <a:pt x="498861" y="1347817"/>
                </a:lnTo>
                <a:lnTo>
                  <a:pt x="499281" y="1329386"/>
                </a:lnTo>
                <a:lnTo>
                  <a:pt x="501664" y="1292371"/>
                </a:lnTo>
                <a:lnTo>
                  <a:pt x="506944" y="1249707"/>
                </a:lnTo>
                <a:lnTo>
                  <a:pt x="515700" y="1199821"/>
                </a:lnTo>
                <a:lnTo>
                  <a:pt x="527505" y="1148085"/>
                </a:lnTo>
                <a:lnTo>
                  <a:pt x="542489" y="1094969"/>
                </a:lnTo>
                <a:lnTo>
                  <a:pt x="551212" y="1068039"/>
                </a:lnTo>
                <a:lnTo>
                  <a:pt x="560777" y="1040940"/>
                </a:lnTo>
                <a:lnTo>
                  <a:pt x="571201" y="1013729"/>
                </a:lnTo>
                <a:lnTo>
                  <a:pt x="582500" y="986467"/>
                </a:lnTo>
                <a:lnTo>
                  <a:pt x="594688" y="959210"/>
                </a:lnTo>
                <a:lnTo>
                  <a:pt x="607784" y="932018"/>
                </a:lnTo>
                <a:lnTo>
                  <a:pt x="621801" y="904950"/>
                </a:lnTo>
                <a:lnTo>
                  <a:pt x="636757" y="878064"/>
                </a:lnTo>
                <a:lnTo>
                  <a:pt x="652667" y="851418"/>
                </a:lnTo>
                <a:lnTo>
                  <a:pt x="669548" y="825071"/>
                </a:lnTo>
                <a:lnTo>
                  <a:pt x="687415" y="799082"/>
                </a:lnTo>
                <a:lnTo>
                  <a:pt x="706285" y="773509"/>
                </a:lnTo>
                <a:lnTo>
                  <a:pt x="726173" y="748411"/>
                </a:lnTo>
                <a:lnTo>
                  <a:pt x="380606" y="403098"/>
                </a:lnTo>
                <a:lnTo>
                  <a:pt x="343633" y="444919"/>
                </a:lnTo>
                <a:lnTo>
                  <a:pt x="308843" y="487803"/>
                </a:lnTo>
                <a:lnTo>
                  <a:pt x="276189" y="531613"/>
                </a:lnTo>
                <a:lnTo>
                  <a:pt x="245624" y="576209"/>
                </a:lnTo>
                <a:lnTo>
                  <a:pt x="217101" y="621452"/>
                </a:lnTo>
                <a:lnTo>
                  <a:pt x="190573" y="667205"/>
                </a:lnTo>
                <a:lnTo>
                  <a:pt x="165992" y="713328"/>
                </a:lnTo>
                <a:lnTo>
                  <a:pt x="143311" y="759683"/>
                </a:lnTo>
                <a:lnTo>
                  <a:pt x="122483" y="806131"/>
                </a:lnTo>
                <a:lnTo>
                  <a:pt x="103460" y="852535"/>
                </a:lnTo>
                <a:lnTo>
                  <a:pt x="86196" y="898754"/>
                </a:lnTo>
                <a:lnTo>
                  <a:pt x="70643" y="944651"/>
                </a:lnTo>
                <a:lnTo>
                  <a:pt x="56753" y="990087"/>
                </a:lnTo>
                <a:lnTo>
                  <a:pt x="44480" y="1034923"/>
                </a:lnTo>
                <a:lnTo>
                  <a:pt x="33777" y="1079021"/>
                </a:lnTo>
                <a:lnTo>
                  <a:pt x="24596" y="1122243"/>
                </a:lnTo>
                <a:lnTo>
                  <a:pt x="16889" y="1164449"/>
                </a:lnTo>
                <a:lnTo>
                  <a:pt x="10610" y="1205501"/>
                </a:lnTo>
                <a:lnTo>
                  <a:pt x="5712" y="1245260"/>
                </a:lnTo>
                <a:lnTo>
                  <a:pt x="2146" y="1283589"/>
                </a:lnTo>
                <a:lnTo>
                  <a:pt x="324" y="1319250"/>
                </a:lnTo>
                <a:lnTo>
                  <a:pt x="0" y="1336990"/>
                </a:lnTo>
                <a:lnTo>
                  <a:pt x="50" y="1354665"/>
                </a:lnTo>
                <a:lnTo>
                  <a:pt x="463" y="1372272"/>
                </a:lnTo>
                <a:lnTo>
                  <a:pt x="1227" y="1389809"/>
                </a:lnTo>
                <a:lnTo>
                  <a:pt x="2329" y="1407271"/>
                </a:lnTo>
                <a:lnTo>
                  <a:pt x="3757" y="1424656"/>
                </a:lnTo>
                <a:close/>
              </a:path>
              <a:path w="1220711" h="1626107">
                <a:moveTo>
                  <a:pt x="1175658" y="6281"/>
                </a:moveTo>
                <a:lnTo>
                  <a:pt x="1168441" y="7427"/>
                </a:lnTo>
                <a:lnTo>
                  <a:pt x="1170297" y="7136"/>
                </a:lnTo>
                <a:lnTo>
                  <a:pt x="1177491" y="5993"/>
                </a:lnTo>
                <a:lnTo>
                  <a:pt x="1175658" y="6281"/>
                </a:lnTo>
                <a:close/>
              </a:path>
              <a:path w="1220711" h="1626107">
                <a:moveTo>
                  <a:pt x="1168441" y="7427"/>
                </a:moveTo>
                <a:lnTo>
                  <a:pt x="1161244" y="8557"/>
                </a:lnTo>
                <a:lnTo>
                  <a:pt x="1163244" y="8252"/>
                </a:lnTo>
                <a:lnTo>
                  <a:pt x="1168441" y="7427"/>
                </a:lnTo>
                <a:close/>
              </a:path>
              <a:path w="1220711" h="1626107">
                <a:moveTo>
                  <a:pt x="1184692" y="4862"/>
                </a:moveTo>
                <a:lnTo>
                  <a:pt x="1182703" y="5166"/>
                </a:lnTo>
                <a:lnTo>
                  <a:pt x="1177491" y="5993"/>
                </a:lnTo>
                <a:lnTo>
                  <a:pt x="1184692" y="4862"/>
                </a:lnTo>
                <a:close/>
              </a:path>
              <a:path w="1220711" h="1626107">
                <a:moveTo>
                  <a:pt x="1191069" y="3890"/>
                </a:moveTo>
                <a:lnTo>
                  <a:pt x="1188079" y="4330"/>
                </a:lnTo>
                <a:lnTo>
                  <a:pt x="1184692" y="4862"/>
                </a:lnTo>
                <a:lnTo>
                  <a:pt x="1191069" y="3890"/>
                </a:lnTo>
                <a:close/>
              </a:path>
              <a:path w="1220711" h="1626107">
                <a:moveTo>
                  <a:pt x="1197547" y="2935"/>
                </a:moveTo>
                <a:lnTo>
                  <a:pt x="1195173" y="3264"/>
                </a:lnTo>
                <a:lnTo>
                  <a:pt x="1191069" y="3890"/>
                </a:lnTo>
                <a:lnTo>
                  <a:pt x="1197547" y="2935"/>
                </a:lnTo>
                <a:close/>
              </a:path>
              <a:path w="1220711" h="1626107">
                <a:moveTo>
                  <a:pt x="1203879" y="2058"/>
                </a:moveTo>
                <a:lnTo>
                  <a:pt x="1200608" y="2484"/>
                </a:lnTo>
                <a:lnTo>
                  <a:pt x="1197547" y="2935"/>
                </a:lnTo>
                <a:lnTo>
                  <a:pt x="1203879" y="2058"/>
                </a:lnTo>
                <a:close/>
              </a:path>
              <a:path w="1220711" h="1626107">
                <a:moveTo>
                  <a:pt x="1210354" y="1215"/>
                </a:moveTo>
                <a:lnTo>
                  <a:pt x="1207808" y="1514"/>
                </a:lnTo>
                <a:lnTo>
                  <a:pt x="1203879" y="2058"/>
                </a:lnTo>
                <a:lnTo>
                  <a:pt x="1210354" y="1215"/>
                </a:lnTo>
                <a:close/>
              </a:path>
              <a:path w="1220711" h="1626107">
                <a:moveTo>
                  <a:pt x="1220711" y="0"/>
                </a:moveTo>
                <a:lnTo>
                  <a:pt x="1213347" y="825"/>
                </a:lnTo>
                <a:lnTo>
                  <a:pt x="1210354" y="1215"/>
                </a:lnTo>
                <a:lnTo>
                  <a:pt x="1220711" y="0"/>
                </a:lnTo>
                <a:close/>
              </a:path>
              <a:path w="1220711" h="1626107">
                <a:moveTo>
                  <a:pt x="392174" y="390789"/>
                </a:moveTo>
                <a:lnTo>
                  <a:pt x="389183" y="393919"/>
                </a:lnTo>
                <a:lnTo>
                  <a:pt x="387835" y="395362"/>
                </a:lnTo>
                <a:lnTo>
                  <a:pt x="392174" y="390789"/>
                </a:lnTo>
                <a:close/>
              </a:path>
              <a:path w="1220711" h="1626107">
                <a:moveTo>
                  <a:pt x="396520" y="386241"/>
                </a:moveTo>
                <a:lnTo>
                  <a:pt x="395119" y="387685"/>
                </a:lnTo>
                <a:lnTo>
                  <a:pt x="392174" y="390789"/>
                </a:lnTo>
                <a:lnTo>
                  <a:pt x="396520" y="386241"/>
                </a:lnTo>
                <a:close/>
              </a:path>
              <a:path w="1220711" h="1626107">
                <a:moveTo>
                  <a:pt x="400922" y="381703"/>
                </a:moveTo>
                <a:lnTo>
                  <a:pt x="397888" y="384809"/>
                </a:lnTo>
                <a:lnTo>
                  <a:pt x="396520" y="386241"/>
                </a:lnTo>
                <a:lnTo>
                  <a:pt x="400922" y="381703"/>
                </a:lnTo>
                <a:close/>
              </a:path>
              <a:path w="1220711" h="1626107">
                <a:moveTo>
                  <a:pt x="405330" y="377189"/>
                </a:moveTo>
                <a:lnTo>
                  <a:pt x="403910" y="378623"/>
                </a:lnTo>
                <a:lnTo>
                  <a:pt x="400922" y="381703"/>
                </a:lnTo>
                <a:lnTo>
                  <a:pt x="405330" y="377189"/>
                </a:lnTo>
                <a:close/>
              </a:path>
              <a:path w="1220711" h="1626107">
                <a:moveTo>
                  <a:pt x="409793" y="372685"/>
                </a:moveTo>
                <a:lnTo>
                  <a:pt x="406718" y="375768"/>
                </a:lnTo>
                <a:lnTo>
                  <a:pt x="405330" y="377189"/>
                </a:lnTo>
                <a:lnTo>
                  <a:pt x="409793" y="372685"/>
                </a:lnTo>
                <a:close/>
              </a:path>
              <a:path w="1220711" h="1626107">
                <a:moveTo>
                  <a:pt x="414261" y="368205"/>
                </a:moveTo>
                <a:lnTo>
                  <a:pt x="412822" y="369628"/>
                </a:lnTo>
                <a:lnTo>
                  <a:pt x="409793" y="372685"/>
                </a:lnTo>
                <a:lnTo>
                  <a:pt x="414261" y="368205"/>
                </a:lnTo>
                <a:close/>
              </a:path>
              <a:path w="1220711" h="1626107">
                <a:moveTo>
                  <a:pt x="418784" y="363734"/>
                </a:moveTo>
                <a:lnTo>
                  <a:pt x="415668" y="366795"/>
                </a:lnTo>
                <a:lnTo>
                  <a:pt x="414261" y="368205"/>
                </a:lnTo>
                <a:lnTo>
                  <a:pt x="418784" y="363734"/>
                </a:lnTo>
                <a:close/>
              </a:path>
              <a:path w="1220711" h="1626107">
                <a:moveTo>
                  <a:pt x="423311" y="359287"/>
                </a:moveTo>
                <a:lnTo>
                  <a:pt x="421853" y="360700"/>
                </a:lnTo>
                <a:lnTo>
                  <a:pt x="418784" y="363734"/>
                </a:lnTo>
                <a:lnTo>
                  <a:pt x="423311" y="359287"/>
                </a:lnTo>
                <a:close/>
              </a:path>
              <a:path w="1220711" h="1626107">
                <a:moveTo>
                  <a:pt x="427891" y="354848"/>
                </a:moveTo>
                <a:lnTo>
                  <a:pt x="424736" y="357887"/>
                </a:lnTo>
                <a:lnTo>
                  <a:pt x="423311" y="359287"/>
                </a:lnTo>
                <a:lnTo>
                  <a:pt x="427891" y="354848"/>
                </a:lnTo>
                <a:close/>
              </a:path>
              <a:path w="1220711" h="1626107">
                <a:moveTo>
                  <a:pt x="432475" y="350434"/>
                </a:moveTo>
                <a:lnTo>
                  <a:pt x="430999" y="351837"/>
                </a:lnTo>
                <a:lnTo>
                  <a:pt x="427891" y="354848"/>
                </a:lnTo>
                <a:lnTo>
                  <a:pt x="432475" y="350434"/>
                </a:lnTo>
                <a:close/>
              </a:path>
              <a:path w="1220711" h="1626107">
                <a:moveTo>
                  <a:pt x="437112" y="346027"/>
                </a:moveTo>
                <a:lnTo>
                  <a:pt x="433917" y="349044"/>
                </a:lnTo>
                <a:lnTo>
                  <a:pt x="432475" y="350434"/>
                </a:lnTo>
                <a:lnTo>
                  <a:pt x="437112" y="346027"/>
                </a:lnTo>
                <a:close/>
              </a:path>
              <a:path w="1220711" h="1626107">
                <a:moveTo>
                  <a:pt x="441750" y="341645"/>
                </a:moveTo>
                <a:lnTo>
                  <a:pt x="440256" y="343038"/>
                </a:lnTo>
                <a:lnTo>
                  <a:pt x="437112" y="346027"/>
                </a:lnTo>
                <a:lnTo>
                  <a:pt x="441750" y="341645"/>
                </a:lnTo>
                <a:close/>
              </a:path>
              <a:path w="1220711" h="1626107">
                <a:moveTo>
                  <a:pt x="446441" y="337269"/>
                </a:moveTo>
                <a:lnTo>
                  <a:pt x="443209" y="340266"/>
                </a:lnTo>
                <a:lnTo>
                  <a:pt x="441750" y="341645"/>
                </a:lnTo>
                <a:lnTo>
                  <a:pt x="446441" y="337269"/>
                </a:lnTo>
                <a:close/>
              </a:path>
              <a:path w="1220711" h="1626107">
                <a:moveTo>
                  <a:pt x="451132" y="332918"/>
                </a:moveTo>
                <a:lnTo>
                  <a:pt x="449622" y="334302"/>
                </a:lnTo>
                <a:lnTo>
                  <a:pt x="446441" y="337269"/>
                </a:lnTo>
                <a:lnTo>
                  <a:pt x="451132" y="332918"/>
                </a:lnTo>
                <a:close/>
              </a:path>
              <a:path w="1220711" h="1626107">
                <a:moveTo>
                  <a:pt x="459092" y="325627"/>
                </a:moveTo>
                <a:lnTo>
                  <a:pt x="452609" y="331549"/>
                </a:lnTo>
                <a:lnTo>
                  <a:pt x="451132" y="332918"/>
                </a:lnTo>
                <a:lnTo>
                  <a:pt x="459092" y="325627"/>
                </a:lnTo>
                <a:close/>
              </a:path>
              <a:path w="1220711" h="1626107">
                <a:moveTo>
                  <a:pt x="630726" y="195410"/>
                </a:moveTo>
                <a:lnTo>
                  <a:pt x="630445" y="195587"/>
                </a:lnTo>
                <a:lnTo>
                  <a:pt x="630726" y="195410"/>
                </a:lnTo>
                <a:close/>
              </a:path>
              <a:path w="1220711" h="1626107">
                <a:moveTo>
                  <a:pt x="640199" y="189493"/>
                </a:moveTo>
                <a:lnTo>
                  <a:pt x="636916" y="191512"/>
                </a:lnTo>
                <a:lnTo>
                  <a:pt x="630726" y="195410"/>
                </a:lnTo>
                <a:lnTo>
                  <a:pt x="640199" y="189493"/>
                </a:lnTo>
                <a:close/>
              </a:path>
              <a:path w="1220711" h="1626107">
                <a:moveTo>
                  <a:pt x="643468" y="187484"/>
                </a:moveTo>
                <a:lnTo>
                  <a:pt x="641372" y="188761"/>
                </a:lnTo>
                <a:lnTo>
                  <a:pt x="640199" y="189493"/>
                </a:lnTo>
                <a:lnTo>
                  <a:pt x="643468" y="187484"/>
                </a:lnTo>
                <a:close/>
              </a:path>
              <a:path w="1220711" h="1626107">
                <a:moveTo>
                  <a:pt x="650361" y="183283"/>
                </a:moveTo>
                <a:lnTo>
                  <a:pt x="647831" y="184801"/>
                </a:lnTo>
                <a:lnTo>
                  <a:pt x="643468" y="187484"/>
                </a:lnTo>
                <a:lnTo>
                  <a:pt x="650361" y="183283"/>
                </a:lnTo>
                <a:close/>
              </a:path>
              <a:path w="1220711" h="1626107">
                <a:moveTo>
                  <a:pt x="658863" y="178180"/>
                </a:moveTo>
                <a:lnTo>
                  <a:pt x="652323" y="182087"/>
                </a:lnTo>
                <a:lnTo>
                  <a:pt x="650361" y="183283"/>
                </a:lnTo>
                <a:lnTo>
                  <a:pt x="658863" y="178180"/>
                </a:lnTo>
                <a:close/>
              </a:path>
              <a:path w="1220711" h="1626107">
                <a:moveTo>
                  <a:pt x="761668" y="124121"/>
                </a:moveTo>
                <a:lnTo>
                  <a:pt x="761361" y="124264"/>
                </a:lnTo>
                <a:lnTo>
                  <a:pt x="761162" y="124360"/>
                </a:lnTo>
                <a:lnTo>
                  <a:pt x="761668" y="124121"/>
                </a:lnTo>
                <a:close/>
              </a:path>
              <a:path w="1220711" h="1626107">
                <a:moveTo>
                  <a:pt x="770806" y="119853"/>
                </a:moveTo>
                <a:lnTo>
                  <a:pt x="767011" y="121596"/>
                </a:lnTo>
                <a:lnTo>
                  <a:pt x="761668" y="124121"/>
                </a:lnTo>
                <a:lnTo>
                  <a:pt x="770806" y="119853"/>
                </a:lnTo>
                <a:close/>
              </a:path>
              <a:path w="1220711" h="1626107">
                <a:moveTo>
                  <a:pt x="778751" y="116204"/>
                </a:moveTo>
                <a:lnTo>
                  <a:pt x="773026" y="118816"/>
                </a:lnTo>
                <a:lnTo>
                  <a:pt x="770806" y="119853"/>
                </a:lnTo>
                <a:lnTo>
                  <a:pt x="778751" y="116204"/>
                </a:lnTo>
                <a:close/>
              </a:path>
              <a:path w="1220711" h="1626107">
                <a:moveTo>
                  <a:pt x="387835" y="395362"/>
                </a:moveTo>
                <a:lnTo>
                  <a:pt x="386454" y="396817"/>
                </a:lnTo>
                <a:lnTo>
                  <a:pt x="380606" y="403098"/>
                </a:lnTo>
                <a:lnTo>
                  <a:pt x="387835" y="395362"/>
                </a:lnTo>
                <a:close/>
              </a:path>
              <a:path w="1220711" h="1626107">
                <a:moveTo>
                  <a:pt x="1161244" y="8557"/>
                </a:moveTo>
                <a:lnTo>
                  <a:pt x="1150734" y="10160"/>
                </a:lnTo>
                <a:lnTo>
                  <a:pt x="1157854" y="9089"/>
                </a:lnTo>
                <a:lnTo>
                  <a:pt x="1161244" y="8557"/>
                </a:lnTo>
                <a:close/>
              </a:path>
              <a:path w="1220711" h="1626107">
                <a:moveTo>
                  <a:pt x="981316" y="45085"/>
                </a:moveTo>
                <a:lnTo>
                  <a:pt x="982208" y="44845"/>
                </a:lnTo>
                <a:lnTo>
                  <a:pt x="994343" y="41537"/>
                </a:lnTo>
                <a:lnTo>
                  <a:pt x="1006462" y="38195"/>
                </a:lnTo>
                <a:lnTo>
                  <a:pt x="1018625" y="34884"/>
                </a:lnTo>
                <a:lnTo>
                  <a:pt x="1030893" y="31668"/>
                </a:lnTo>
                <a:lnTo>
                  <a:pt x="1043329" y="28612"/>
                </a:lnTo>
                <a:lnTo>
                  <a:pt x="1055992" y="25780"/>
                </a:lnTo>
                <a:lnTo>
                  <a:pt x="1055055" y="25974"/>
                </a:lnTo>
                <a:lnTo>
                  <a:pt x="1042410" y="28783"/>
                </a:lnTo>
                <a:lnTo>
                  <a:pt x="1029989" y="31842"/>
                </a:lnTo>
                <a:lnTo>
                  <a:pt x="1017731" y="35077"/>
                </a:lnTo>
                <a:lnTo>
                  <a:pt x="1005573" y="38412"/>
                </a:lnTo>
                <a:lnTo>
                  <a:pt x="993455" y="41773"/>
                </a:lnTo>
                <a:lnTo>
                  <a:pt x="981316" y="45085"/>
                </a:lnTo>
                <a:close/>
              </a:path>
              <a:path w="1220711" h="1626107">
                <a:moveTo>
                  <a:pt x="909688" y="65150"/>
                </a:moveTo>
                <a:lnTo>
                  <a:pt x="898300" y="68960"/>
                </a:lnTo>
                <a:lnTo>
                  <a:pt x="886206" y="73238"/>
                </a:lnTo>
                <a:lnTo>
                  <a:pt x="874269" y="77664"/>
                </a:lnTo>
                <a:lnTo>
                  <a:pt x="873440" y="77983"/>
                </a:lnTo>
                <a:lnTo>
                  <a:pt x="885371" y="73553"/>
                </a:lnTo>
                <a:lnTo>
                  <a:pt x="897453" y="69263"/>
                </a:lnTo>
                <a:lnTo>
                  <a:pt x="909688" y="65150"/>
                </a:lnTo>
                <a:close/>
              </a:path>
              <a:path w="1220711" h="1626107">
                <a:moveTo>
                  <a:pt x="873440" y="77983"/>
                </a:moveTo>
                <a:lnTo>
                  <a:pt x="861588" y="82543"/>
                </a:lnTo>
                <a:lnTo>
                  <a:pt x="849845" y="87184"/>
                </a:lnTo>
                <a:lnTo>
                  <a:pt x="838174" y="91882"/>
                </a:lnTo>
                <a:lnTo>
                  <a:pt x="827392" y="96265"/>
                </a:lnTo>
                <a:lnTo>
                  <a:pt x="839049" y="91541"/>
                </a:lnTo>
                <a:lnTo>
                  <a:pt x="850725" y="86846"/>
                </a:lnTo>
                <a:lnTo>
                  <a:pt x="862453" y="82210"/>
                </a:lnTo>
                <a:lnTo>
                  <a:pt x="873440" y="77983"/>
                </a:lnTo>
                <a:close/>
              </a:path>
              <a:path w="1220711" h="1626107">
                <a:moveTo>
                  <a:pt x="761162" y="124360"/>
                </a:moveTo>
                <a:lnTo>
                  <a:pt x="755402" y="127082"/>
                </a:lnTo>
                <a:lnTo>
                  <a:pt x="743917" y="132664"/>
                </a:lnTo>
                <a:lnTo>
                  <a:pt x="732552" y="138341"/>
                </a:lnTo>
                <a:lnTo>
                  <a:pt x="721302" y="144113"/>
                </a:lnTo>
                <a:lnTo>
                  <a:pt x="710160" y="149980"/>
                </a:lnTo>
                <a:lnTo>
                  <a:pt x="699121" y="155942"/>
                </a:lnTo>
                <a:lnTo>
                  <a:pt x="693788" y="158876"/>
                </a:lnTo>
                <a:lnTo>
                  <a:pt x="704817" y="152906"/>
                </a:lnTo>
                <a:lnTo>
                  <a:pt x="715924" y="147009"/>
                </a:lnTo>
                <a:lnTo>
                  <a:pt x="727121" y="141191"/>
                </a:lnTo>
                <a:lnTo>
                  <a:pt x="738419" y="135457"/>
                </a:lnTo>
                <a:lnTo>
                  <a:pt x="749829" y="129813"/>
                </a:lnTo>
                <a:lnTo>
                  <a:pt x="761162" y="124360"/>
                </a:lnTo>
                <a:close/>
              </a:path>
              <a:path w="1220711" h="1626107">
                <a:moveTo>
                  <a:pt x="630445" y="195587"/>
                </a:moveTo>
                <a:lnTo>
                  <a:pt x="626117" y="198312"/>
                </a:lnTo>
                <a:lnTo>
                  <a:pt x="615432" y="205200"/>
                </a:lnTo>
                <a:lnTo>
                  <a:pt x="604858" y="212173"/>
                </a:lnTo>
                <a:lnTo>
                  <a:pt x="594395" y="219230"/>
                </a:lnTo>
                <a:lnTo>
                  <a:pt x="584040" y="226369"/>
                </a:lnTo>
                <a:lnTo>
                  <a:pt x="577964" y="230632"/>
                </a:lnTo>
                <a:lnTo>
                  <a:pt x="588293" y="223445"/>
                </a:lnTo>
                <a:lnTo>
                  <a:pt x="598708" y="216339"/>
                </a:lnTo>
                <a:lnTo>
                  <a:pt x="609217" y="209316"/>
                </a:lnTo>
                <a:lnTo>
                  <a:pt x="619826" y="202377"/>
                </a:lnTo>
                <a:lnTo>
                  <a:pt x="630445" y="195587"/>
                </a:lnTo>
                <a:close/>
              </a:path>
            </a:pathLst>
          </a:custGeom>
          <a:solidFill>
            <a:srgbClr val="7A7A7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085332" y="2238755"/>
            <a:ext cx="1014984" cy="757428"/>
          </a:xfrm>
          <a:custGeom>
            <a:avLst/>
            <a:gdLst/>
            <a:ahLst/>
            <a:cxnLst/>
            <a:rect l="l" t="t" r="r" b="b"/>
            <a:pathLst>
              <a:path w="1014984" h="757428">
                <a:moveTo>
                  <a:pt x="46370" y="447574"/>
                </a:moveTo>
                <a:lnTo>
                  <a:pt x="91274" y="451341"/>
                </a:lnTo>
                <a:lnTo>
                  <a:pt x="134729" y="456879"/>
                </a:lnTo>
                <a:lnTo>
                  <a:pt x="176754" y="464120"/>
                </a:lnTo>
                <a:lnTo>
                  <a:pt x="217368" y="472999"/>
                </a:lnTo>
                <a:lnTo>
                  <a:pt x="256589" y="483448"/>
                </a:lnTo>
                <a:lnTo>
                  <a:pt x="294437" y="495402"/>
                </a:lnTo>
                <a:lnTo>
                  <a:pt x="330929" y="508793"/>
                </a:lnTo>
                <a:lnTo>
                  <a:pt x="366085" y="523555"/>
                </a:lnTo>
                <a:lnTo>
                  <a:pt x="399922" y="539623"/>
                </a:lnTo>
                <a:lnTo>
                  <a:pt x="432461" y="556928"/>
                </a:lnTo>
                <a:lnTo>
                  <a:pt x="463719" y="575405"/>
                </a:lnTo>
                <a:lnTo>
                  <a:pt x="493715" y="594987"/>
                </a:lnTo>
                <a:lnTo>
                  <a:pt x="522468" y="615609"/>
                </a:lnTo>
                <a:lnTo>
                  <a:pt x="549997" y="637202"/>
                </a:lnTo>
                <a:lnTo>
                  <a:pt x="576319" y="659702"/>
                </a:lnTo>
                <a:lnTo>
                  <a:pt x="601455" y="683040"/>
                </a:lnTo>
                <a:lnTo>
                  <a:pt x="625422" y="707152"/>
                </a:lnTo>
                <a:lnTo>
                  <a:pt x="648239" y="731970"/>
                </a:lnTo>
                <a:lnTo>
                  <a:pt x="669924" y="757428"/>
                </a:lnTo>
                <a:lnTo>
                  <a:pt x="1014984" y="412369"/>
                </a:lnTo>
                <a:lnTo>
                  <a:pt x="981749" y="377670"/>
                </a:lnTo>
                <a:lnTo>
                  <a:pt x="946870" y="343928"/>
                </a:lnTo>
                <a:lnTo>
                  <a:pt x="910313" y="311230"/>
                </a:lnTo>
                <a:lnTo>
                  <a:pt x="872044" y="279664"/>
                </a:lnTo>
                <a:lnTo>
                  <a:pt x="832032" y="249316"/>
                </a:lnTo>
                <a:lnTo>
                  <a:pt x="790242" y="220276"/>
                </a:lnTo>
                <a:lnTo>
                  <a:pt x="746642" y="192630"/>
                </a:lnTo>
                <a:lnTo>
                  <a:pt x="701198" y="166466"/>
                </a:lnTo>
                <a:lnTo>
                  <a:pt x="653877" y="141872"/>
                </a:lnTo>
                <a:lnTo>
                  <a:pt x="604646" y="118935"/>
                </a:lnTo>
                <a:lnTo>
                  <a:pt x="553473" y="97743"/>
                </a:lnTo>
                <a:lnTo>
                  <a:pt x="500323" y="78384"/>
                </a:lnTo>
                <a:lnTo>
                  <a:pt x="445163" y="60945"/>
                </a:lnTo>
                <a:lnTo>
                  <a:pt x="387961" y="45514"/>
                </a:lnTo>
                <a:lnTo>
                  <a:pt x="328683" y="32178"/>
                </a:lnTo>
                <a:lnTo>
                  <a:pt x="267297" y="21026"/>
                </a:lnTo>
                <a:lnTo>
                  <a:pt x="203768" y="12144"/>
                </a:lnTo>
                <a:lnTo>
                  <a:pt x="138065" y="5621"/>
                </a:lnTo>
                <a:lnTo>
                  <a:pt x="70153" y="1543"/>
                </a:lnTo>
                <a:lnTo>
                  <a:pt x="0" y="0"/>
                </a:lnTo>
                <a:lnTo>
                  <a:pt x="0" y="445643"/>
                </a:lnTo>
                <a:lnTo>
                  <a:pt x="46370" y="447574"/>
                </a:lnTo>
                <a:close/>
              </a:path>
            </a:pathLst>
          </a:custGeom>
          <a:solidFill>
            <a:srgbClr val="6C244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687815" y="3521964"/>
            <a:ext cx="839732" cy="1226820"/>
          </a:xfrm>
          <a:custGeom>
            <a:avLst/>
            <a:gdLst/>
            <a:ahLst/>
            <a:cxnLst/>
            <a:rect l="l" t="t" r="r" b="b"/>
            <a:pathLst>
              <a:path w="839732" h="1226819">
                <a:moveTo>
                  <a:pt x="545219" y="352425"/>
                </a:moveTo>
                <a:lnTo>
                  <a:pt x="41918" y="352425"/>
                </a:lnTo>
                <a:lnTo>
                  <a:pt x="53784" y="392728"/>
                </a:lnTo>
                <a:lnTo>
                  <a:pt x="66685" y="432086"/>
                </a:lnTo>
                <a:lnTo>
                  <a:pt x="80463" y="470413"/>
                </a:lnTo>
                <a:lnTo>
                  <a:pt x="94960" y="507626"/>
                </a:lnTo>
                <a:lnTo>
                  <a:pt x="110017" y="543639"/>
                </a:lnTo>
                <a:lnTo>
                  <a:pt x="125478" y="578368"/>
                </a:lnTo>
                <a:lnTo>
                  <a:pt x="141183" y="611729"/>
                </a:lnTo>
                <a:lnTo>
                  <a:pt x="156976" y="643637"/>
                </a:lnTo>
                <a:lnTo>
                  <a:pt x="172697" y="674006"/>
                </a:lnTo>
                <a:lnTo>
                  <a:pt x="188190" y="702754"/>
                </a:lnTo>
                <a:lnTo>
                  <a:pt x="203296" y="729795"/>
                </a:lnTo>
                <a:lnTo>
                  <a:pt x="217857" y="755044"/>
                </a:lnTo>
                <a:lnTo>
                  <a:pt x="231716" y="778417"/>
                </a:lnTo>
                <a:lnTo>
                  <a:pt x="244715" y="799830"/>
                </a:lnTo>
                <a:lnTo>
                  <a:pt x="256694" y="819197"/>
                </a:lnTo>
                <a:lnTo>
                  <a:pt x="267498" y="836435"/>
                </a:lnTo>
                <a:lnTo>
                  <a:pt x="276967" y="851458"/>
                </a:lnTo>
                <a:lnTo>
                  <a:pt x="284945" y="864182"/>
                </a:lnTo>
                <a:lnTo>
                  <a:pt x="291272" y="874523"/>
                </a:lnTo>
                <a:lnTo>
                  <a:pt x="295791" y="882396"/>
                </a:lnTo>
                <a:lnTo>
                  <a:pt x="300808" y="891171"/>
                </a:lnTo>
                <a:lnTo>
                  <a:pt x="307009" y="901154"/>
                </a:lnTo>
                <a:lnTo>
                  <a:pt x="314322" y="912292"/>
                </a:lnTo>
                <a:lnTo>
                  <a:pt x="322674" y="924531"/>
                </a:lnTo>
                <a:lnTo>
                  <a:pt x="331992" y="937819"/>
                </a:lnTo>
                <a:lnTo>
                  <a:pt x="342202" y="952102"/>
                </a:lnTo>
                <a:lnTo>
                  <a:pt x="353233" y="967328"/>
                </a:lnTo>
                <a:lnTo>
                  <a:pt x="365011" y="983443"/>
                </a:lnTo>
                <a:lnTo>
                  <a:pt x="377463" y="1000393"/>
                </a:lnTo>
                <a:lnTo>
                  <a:pt x="390517" y="1018127"/>
                </a:lnTo>
                <a:lnTo>
                  <a:pt x="404099" y="1036590"/>
                </a:lnTo>
                <a:lnTo>
                  <a:pt x="418137" y="1055729"/>
                </a:lnTo>
                <a:lnTo>
                  <a:pt x="432558" y="1075492"/>
                </a:lnTo>
                <a:lnTo>
                  <a:pt x="447290" y="1095825"/>
                </a:lnTo>
                <a:lnTo>
                  <a:pt x="462258" y="1116675"/>
                </a:lnTo>
                <a:lnTo>
                  <a:pt x="477390" y="1137989"/>
                </a:lnTo>
                <a:lnTo>
                  <a:pt x="492615" y="1159713"/>
                </a:lnTo>
                <a:lnTo>
                  <a:pt x="507857" y="1181795"/>
                </a:lnTo>
                <a:lnTo>
                  <a:pt x="523045" y="1204182"/>
                </a:lnTo>
                <a:lnTo>
                  <a:pt x="538107" y="1226820"/>
                </a:lnTo>
                <a:lnTo>
                  <a:pt x="839732" y="925576"/>
                </a:lnTo>
                <a:lnTo>
                  <a:pt x="829753" y="909230"/>
                </a:lnTo>
                <a:lnTo>
                  <a:pt x="819757" y="892962"/>
                </a:lnTo>
                <a:lnTo>
                  <a:pt x="809762" y="876777"/>
                </a:lnTo>
                <a:lnTo>
                  <a:pt x="799786" y="860681"/>
                </a:lnTo>
                <a:lnTo>
                  <a:pt x="789846" y="844678"/>
                </a:lnTo>
                <a:lnTo>
                  <a:pt x="779963" y="828776"/>
                </a:lnTo>
                <a:lnTo>
                  <a:pt x="770154" y="812978"/>
                </a:lnTo>
                <a:lnTo>
                  <a:pt x="760437" y="797291"/>
                </a:lnTo>
                <a:lnTo>
                  <a:pt x="750831" y="781720"/>
                </a:lnTo>
                <a:lnTo>
                  <a:pt x="741354" y="766270"/>
                </a:lnTo>
                <a:lnTo>
                  <a:pt x="732025" y="750946"/>
                </a:lnTo>
                <a:lnTo>
                  <a:pt x="722862" y="735755"/>
                </a:lnTo>
                <a:lnTo>
                  <a:pt x="713884" y="720701"/>
                </a:lnTo>
                <a:lnTo>
                  <a:pt x="705108" y="705791"/>
                </a:lnTo>
                <a:lnTo>
                  <a:pt x="696553" y="691028"/>
                </a:lnTo>
                <a:lnTo>
                  <a:pt x="688238" y="676420"/>
                </a:lnTo>
                <a:lnTo>
                  <a:pt x="680181" y="661971"/>
                </a:lnTo>
                <a:lnTo>
                  <a:pt x="672400" y="647686"/>
                </a:lnTo>
                <a:lnTo>
                  <a:pt x="664914" y="633571"/>
                </a:lnTo>
                <a:lnTo>
                  <a:pt x="657741" y="619633"/>
                </a:lnTo>
                <a:lnTo>
                  <a:pt x="648966" y="602248"/>
                </a:lnTo>
                <a:lnTo>
                  <a:pt x="639089" y="582418"/>
                </a:lnTo>
                <a:lnTo>
                  <a:pt x="628315" y="560283"/>
                </a:lnTo>
                <a:lnTo>
                  <a:pt x="616853" y="535981"/>
                </a:lnTo>
                <a:lnTo>
                  <a:pt x="604909" y="509651"/>
                </a:lnTo>
                <a:lnTo>
                  <a:pt x="598821" y="495768"/>
                </a:lnTo>
                <a:lnTo>
                  <a:pt x="592690" y="481430"/>
                </a:lnTo>
                <a:lnTo>
                  <a:pt x="586543" y="466655"/>
                </a:lnTo>
                <a:lnTo>
                  <a:pt x="580405" y="451459"/>
                </a:lnTo>
                <a:lnTo>
                  <a:pt x="574302" y="435860"/>
                </a:lnTo>
                <a:lnTo>
                  <a:pt x="568259" y="419875"/>
                </a:lnTo>
                <a:lnTo>
                  <a:pt x="562304" y="403521"/>
                </a:lnTo>
                <a:lnTo>
                  <a:pt x="556462" y="386817"/>
                </a:lnTo>
                <a:lnTo>
                  <a:pt x="550758" y="369779"/>
                </a:lnTo>
                <a:lnTo>
                  <a:pt x="545219" y="352425"/>
                </a:lnTo>
                <a:close/>
              </a:path>
              <a:path w="839732" h="1226819">
                <a:moveTo>
                  <a:pt x="505361" y="166460"/>
                </a:moveTo>
                <a:lnTo>
                  <a:pt x="504902" y="159608"/>
                </a:lnTo>
                <a:lnTo>
                  <a:pt x="504452" y="154431"/>
                </a:lnTo>
                <a:lnTo>
                  <a:pt x="505361" y="166460"/>
                </a:lnTo>
                <a:close/>
              </a:path>
              <a:path w="839732" h="1226819">
                <a:moveTo>
                  <a:pt x="506992" y="184912"/>
                </a:moveTo>
                <a:lnTo>
                  <a:pt x="506000" y="174814"/>
                </a:lnTo>
                <a:lnTo>
                  <a:pt x="506380" y="179788"/>
                </a:lnTo>
                <a:lnTo>
                  <a:pt x="506992" y="184912"/>
                </a:lnTo>
                <a:close/>
              </a:path>
              <a:path w="839732" h="1226819">
                <a:moveTo>
                  <a:pt x="499514" y="85196"/>
                </a:moveTo>
                <a:lnTo>
                  <a:pt x="499477" y="78880"/>
                </a:lnTo>
                <a:lnTo>
                  <a:pt x="499514" y="85196"/>
                </a:lnTo>
                <a:close/>
              </a:path>
              <a:path w="839732" h="1226819">
                <a:moveTo>
                  <a:pt x="499569" y="66241"/>
                </a:moveTo>
                <a:lnTo>
                  <a:pt x="499501" y="72572"/>
                </a:lnTo>
                <a:lnTo>
                  <a:pt x="499569" y="66241"/>
                </a:lnTo>
                <a:close/>
              </a:path>
              <a:path w="839732" h="1226819">
                <a:moveTo>
                  <a:pt x="499626" y="94106"/>
                </a:moveTo>
                <a:lnTo>
                  <a:pt x="499514" y="85196"/>
                </a:lnTo>
                <a:lnTo>
                  <a:pt x="499626" y="94106"/>
                </a:lnTo>
                <a:close/>
              </a:path>
              <a:path w="839732" h="1226819">
                <a:moveTo>
                  <a:pt x="499700" y="59917"/>
                </a:moveTo>
                <a:lnTo>
                  <a:pt x="499569" y="66241"/>
                </a:lnTo>
                <a:lnTo>
                  <a:pt x="499700" y="59917"/>
                </a:lnTo>
                <a:close/>
              </a:path>
              <a:path w="839732" h="1226819">
                <a:moveTo>
                  <a:pt x="499879" y="53572"/>
                </a:moveTo>
                <a:lnTo>
                  <a:pt x="499700" y="59917"/>
                </a:lnTo>
                <a:lnTo>
                  <a:pt x="499879" y="53572"/>
                </a:lnTo>
                <a:close/>
              </a:path>
              <a:path w="839732" h="1226819">
                <a:moveTo>
                  <a:pt x="500124" y="47236"/>
                </a:moveTo>
                <a:lnTo>
                  <a:pt x="499956" y="50860"/>
                </a:lnTo>
                <a:lnTo>
                  <a:pt x="499879" y="53572"/>
                </a:lnTo>
                <a:lnTo>
                  <a:pt x="500124" y="47236"/>
                </a:lnTo>
                <a:close/>
              </a:path>
              <a:path w="839732" h="1226819">
                <a:moveTo>
                  <a:pt x="500419" y="40880"/>
                </a:moveTo>
                <a:lnTo>
                  <a:pt x="500267" y="43530"/>
                </a:lnTo>
                <a:lnTo>
                  <a:pt x="500124" y="47236"/>
                </a:lnTo>
                <a:lnTo>
                  <a:pt x="500419" y="40880"/>
                </a:lnTo>
                <a:close/>
              </a:path>
              <a:path w="839732" h="1226819">
                <a:moveTo>
                  <a:pt x="500783" y="34534"/>
                </a:moveTo>
                <a:lnTo>
                  <a:pt x="500545" y="38164"/>
                </a:lnTo>
                <a:lnTo>
                  <a:pt x="500419" y="40880"/>
                </a:lnTo>
                <a:lnTo>
                  <a:pt x="500783" y="34534"/>
                </a:lnTo>
                <a:close/>
              </a:path>
              <a:path w="839732" h="1226819">
                <a:moveTo>
                  <a:pt x="501200" y="28170"/>
                </a:moveTo>
                <a:lnTo>
                  <a:pt x="500996" y="30824"/>
                </a:lnTo>
                <a:lnTo>
                  <a:pt x="500783" y="34534"/>
                </a:lnTo>
                <a:lnTo>
                  <a:pt x="501200" y="28170"/>
                </a:lnTo>
                <a:close/>
              </a:path>
              <a:path w="839732" h="1226819">
                <a:moveTo>
                  <a:pt x="501688" y="21817"/>
                </a:moveTo>
                <a:lnTo>
                  <a:pt x="501378" y="25452"/>
                </a:lnTo>
                <a:lnTo>
                  <a:pt x="501200" y="28170"/>
                </a:lnTo>
                <a:lnTo>
                  <a:pt x="501688" y="21817"/>
                </a:lnTo>
                <a:close/>
              </a:path>
              <a:path w="839732" h="1226819">
                <a:moveTo>
                  <a:pt x="502232" y="15448"/>
                </a:moveTo>
                <a:lnTo>
                  <a:pt x="501974" y="18105"/>
                </a:lnTo>
                <a:lnTo>
                  <a:pt x="501688" y="21817"/>
                </a:lnTo>
                <a:lnTo>
                  <a:pt x="502232" y="15448"/>
                </a:lnTo>
                <a:close/>
              </a:path>
              <a:path w="839732" h="1226819">
                <a:moveTo>
                  <a:pt x="502851" y="9091"/>
                </a:moveTo>
                <a:lnTo>
                  <a:pt x="502464" y="12729"/>
                </a:lnTo>
                <a:lnTo>
                  <a:pt x="502232" y="15448"/>
                </a:lnTo>
                <a:lnTo>
                  <a:pt x="502851" y="9091"/>
                </a:lnTo>
                <a:close/>
              </a:path>
              <a:path w="839732" h="1226819">
                <a:moveTo>
                  <a:pt x="503817" y="0"/>
                </a:moveTo>
                <a:lnTo>
                  <a:pt x="503212" y="5377"/>
                </a:lnTo>
                <a:lnTo>
                  <a:pt x="502851" y="9091"/>
                </a:lnTo>
                <a:lnTo>
                  <a:pt x="503817" y="0"/>
                </a:lnTo>
                <a:close/>
              </a:path>
              <a:path w="839732" h="1226819">
                <a:moveTo>
                  <a:pt x="499501" y="72572"/>
                </a:moveTo>
                <a:lnTo>
                  <a:pt x="499477" y="78880"/>
                </a:lnTo>
                <a:lnTo>
                  <a:pt x="499501" y="72572"/>
                </a:lnTo>
                <a:close/>
              </a:path>
              <a:path w="839732" h="1226819">
                <a:moveTo>
                  <a:pt x="0" y="73423"/>
                </a:moveTo>
                <a:lnTo>
                  <a:pt x="170" y="86034"/>
                </a:lnTo>
                <a:lnTo>
                  <a:pt x="516" y="98425"/>
                </a:lnTo>
                <a:lnTo>
                  <a:pt x="207" y="85816"/>
                </a:lnTo>
                <a:lnTo>
                  <a:pt x="54" y="73188"/>
                </a:lnTo>
                <a:lnTo>
                  <a:pt x="73" y="60535"/>
                </a:lnTo>
                <a:lnTo>
                  <a:pt x="280" y="47853"/>
                </a:lnTo>
                <a:lnTo>
                  <a:pt x="690" y="35138"/>
                </a:lnTo>
                <a:lnTo>
                  <a:pt x="1318" y="22385"/>
                </a:lnTo>
                <a:lnTo>
                  <a:pt x="2167" y="9778"/>
                </a:lnTo>
                <a:lnTo>
                  <a:pt x="1301" y="22579"/>
                </a:lnTo>
                <a:lnTo>
                  <a:pt x="660" y="35346"/>
                </a:lnTo>
                <a:lnTo>
                  <a:pt x="235" y="48077"/>
                </a:lnTo>
                <a:lnTo>
                  <a:pt x="18" y="60770"/>
                </a:lnTo>
                <a:lnTo>
                  <a:pt x="0" y="73423"/>
                </a:lnTo>
                <a:close/>
              </a:path>
              <a:path w="839732" h="1226819">
                <a:moveTo>
                  <a:pt x="505412" y="167126"/>
                </a:moveTo>
                <a:lnTo>
                  <a:pt x="505361" y="166460"/>
                </a:lnTo>
                <a:lnTo>
                  <a:pt x="505754" y="172309"/>
                </a:lnTo>
                <a:lnTo>
                  <a:pt x="506000" y="174814"/>
                </a:lnTo>
                <a:lnTo>
                  <a:pt x="505412" y="167126"/>
                </a:lnTo>
                <a:close/>
              </a:path>
            </a:pathLst>
          </a:custGeom>
          <a:solidFill>
            <a:srgbClr val="6C778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225796" y="4142231"/>
            <a:ext cx="212216" cy="1368552"/>
          </a:xfrm>
          <a:custGeom>
            <a:avLst/>
            <a:gdLst/>
            <a:ahLst/>
            <a:cxnLst/>
            <a:rect l="l" t="t" r="r" b="b"/>
            <a:pathLst>
              <a:path w="212216" h="1368552">
                <a:moveTo>
                  <a:pt x="123326" y="7714"/>
                </a:moveTo>
                <a:lnTo>
                  <a:pt x="119379" y="0"/>
                </a:lnTo>
                <a:lnTo>
                  <a:pt x="122985" y="7060"/>
                </a:lnTo>
                <a:lnTo>
                  <a:pt x="123326" y="7714"/>
                </a:lnTo>
                <a:close/>
              </a:path>
              <a:path w="212216" h="1368552">
                <a:moveTo>
                  <a:pt x="123326" y="7714"/>
                </a:moveTo>
                <a:lnTo>
                  <a:pt x="130190" y="20880"/>
                </a:lnTo>
                <a:lnTo>
                  <a:pt x="135865" y="31480"/>
                </a:lnTo>
                <a:lnTo>
                  <a:pt x="141708" y="42181"/>
                </a:lnTo>
                <a:lnTo>
                  <a:pt x="147709" y="52978"/>
                </a:lnTo>
                <a:lnTo>
                  <a:pt x="153861" y="63868"/>
                </a:lnTo>
                <a:lnTo>
                  <a:pt x="160153" y="74847"/>
                </a:lnTo>
                <a:lnTo>
                  <a:pt x="166577" y="85910"/>
                </a:lnTo>
                <a:lnTo>
                  <a:pt x="173125" y="97054"/>
                </a:lnTo>
                <a:lnTo>
                  <a:pt x="179787" y="108274"/>
                </a:lnTo>
                <a:lnTo>
                  <a:pt x="186554" y="119566"/>
                </a:lnTo>
                <a:lnTo>
                  <a:pt x="193418" y="130926"/>
                </a:lnTo>
                <a:lnTo>
                  <a:pt x="200369" y="142350"/>
                </a:lnTo>
                <a:lnTo>
                  <a:pt x="207399" y="153834"/>
                </a:lnTo>
                <a:lnTo>
                  <a:pt x="212216" y="161671"/>
                </a:lnTo>
                <a:lnTo>
                  <a:pt x="205140" y="150127"/>
                </a:lnTo>
                <a:lnTo>
                  <a:pt x="198139" y="138650"/>
                </a:lnTo>
                <a:lnTo>
                  <a:pt x="191221" y="127242"/>
                </a:lnTo>
                <a:lnTo>
                  <a:pt x="184395" y="115905"/>
                </a:lnTo>
                <a:lnTo>
                  <a:pt x="177669" y="104643"/>
                </a:lnTo>
                <a:lnTo>
                  <a:pt x="171052" y="93457"/>
                </a:lnTo>
                <a:lnTo>
                  <a:pt x="164550" y="82352"/>
                </a:lnTo>
                <a:lnTo>
                  <a:pt x="158173" y="71328"/>
                </a:lnTo>
                <a:lnTo>
                  <a:pt x="151929" y="60389"/>
                </a:lnTo>
                <a:lnTo>
                  <a:pt x="145826" y="49538"/>
                </a:lnTo>
                <a:lnTo>
                  <a:pt x="139871" y="38776"/>
                </a:lnTo>
                <a:lnTo>
                  <a:pt x="134074" y="28108"/>
                </a:lnTo>
                <a:lnTo>
                  <a:pt x="128443" y="17535"/>
                </a:lnTo>
                <a:lnTo>
                  <a:pt x="123326" y="7714"/>
                </a:lnTo>
                <a:close/>
              </a:path>
              <a:path w="212216" h="1368552">
                <a:moveTo>
                  <a:pt x="278501" y="1311604"/>
                </a:moveTo>
                <a:lnTo>
                  <a:pt x="312253" y="1323552"/>
                </a:lnTo>
                <a:lnTo>
                  <a:pt x="331387" y="1328921"/>
                </a:lnTo>
                <a:lnTo>
                  <a:pt x="352120" y="1334226"/>
                </a:lnTo>
                <a:lnTo>
                  <a:pt x="374523" y="1339723"/>
                </a:lnTo>
                <a:lnTo>
                  <a:pt x="401915" y="1345190"/>
                </a:lnTo>
                <a:lnTo>
                  <a:pt x="436186" y="1350085"/>
                </a:lnTo>
                <a:lnTo>
                  <a:pt x="476571" y="1354407"/>
                </a:lnTo>
                <a:lnTo>
                  <a:pt x="498817" y="1356352"/>
                </a:lnTo>
                <a:lnTo>
                  <a:pt x="522306" y="1358155"/>
                </a:lnTo>
                <a:lnTo>
                  <a:pt x="546941" y="1359813"/>
                </a:lnTo>
                <a:lnTo>
                  <a:pt x="572627" y="1361328"/>
                </a:lnTo>
                <a:lnTo>
                  <a:pt x="599268" y="1362699"/>
                </a:lnTo>
                <a:lnTo>
                  <a:pt x="626769" y="1363927"/>
                </a:lnTo>
                <a:lnTo>
                  <a:pt x="655034" y="1365010"/>
                </a:lnTo>
                <a:lnTo>
                  <a:pt x="683968" y="1365949"/>
                </a:lnTo>
                <a:lnTo>
                  <a:pt x="713476" y="1366744"/>
                </a:lnTo>
                <a:lnTo>
                  <a:pt x="743461" y="1367394"/>
                </a:lnTo>
                <a:lnTo>
                  <a:pt x="773828" y="1367900"/>
                </a:lnTo>
                <a:lnTo>
                  <a:pt x="804481" y="1368262"/>
                </a:lnTo>
                <a:lnTo>
                  <a:pt x="835326" y="1368479"/>
                </a:lnTo>
                <a:lnTo>
                  <a:pt x="866266" y="1368552"/>
                </a:lnTo>
                <a:lnTo>
                  <a:pt x="870838" y="1368298"/>
                </a:lnTo>
                <a:lnTo>
                  <a:pt x="873251" y="1368298"/>
                </a:lnTo>
                <a:lnTo>
                  <a:pt x="873251" y="1013206"/>
                </a:lnTo>
                <a:lnTo>
                  <a:pt x="839606" y="1013129"/>
                </a:lnTo>
                <a:lnTo>
                  <a:pt x="826232" y="1012981"/>
                </a:lnTo>
                <a:lnTo>
                  <a:pt x="812742" y="1012715"/>
                </a:lnTo>
                <a:lnTo>
                  <a:pt x="799165" y="1012295"/>
                </a:lnTo>
                <a:lnTo>
                  <a:pt x="785531" y="1011686"/>
                </a:lnTo>
                <a:lnTo>
                  <a:pt x="771871" y="1010856"/>
                </a:lnTo>
                <a:lnTo>
                  <a:pt x="758214" y="1009767"/>
                </a:lnTo>
                <a:lnTo>
                  <a:pt x="744589" y="1008387"/>
                </a:lnTo>
                <a:lnTo>
                  <a:pt x="731027" y="1006681"/>
                </a:lnTo>
                <a:lnTo>
                  <a:pt x="717558" y="1004613"/>
                </a:lnTo>
                <a:lnTo>
                  <a:pt x="704210" y="1002150"/>
                </a:lnTo>
                <a:lnTo>
                  <a:pt x="691015" y="999257"/>
                </a:lnTo>
                <a:lnTo>
                  <a:pt x="678002" y="995899"/>
                </a:lnTo>
                <a:lnTo>
                  <a:pt x="665200" y="992042"/>
                </a:lnTo>
                <a:lnTo>
                  <a:pt x="652639" y="987651"/>
                </a:lnTo>
                <a:lnTo>
                  <a:pt x="640350" y="982692"/>
                </a:lnTo>
                <a:lnTo>
                  <a:pt x="628362" y="977129"/>
                </a:lnTo>
                <a:lnTo>
                  <a:pt x="616705" y="970929"/>
                </a:lnTo>
                <a:lnTo>
                  <a:pt x="605408" y="964057"/>
                </a:lnTo>
                <a:lnTo>
                  <a:pt x="593652" y="955672"/>
                </a:lnTo>
                <a:lnTo>
                  <a:pt x="582844" y="946551"/>
                </a:lnTo>
                <a:lnTo>
                  <a:pt x="572929" y="936742"/>
                </a:lnTo>
                <a:lnTo>
                  <a:pt x="563852" y="926290"/>
                </a:lnTo>
                <a:lnTo>
                  <a:pt x="555557" y="915243"/>
                </a:lnTo>
                <a:lnTo>
                  <a:pt x="547989" y="903648"/>
                </a:lnTo>
                <a:lnTo>
                  <a:pt x="541092" y="891552"/>
                </a:lnTo>
                <a:lnTo>
                  <a:pt x="534811" y="879001"/>
                </a:lnTo>
                <a:lnTo>
                  <a:pt x="529090" y="866043"/>
                </a:lnTo>
                <a:lnTo>
                  <a:pt x="523874" y="852725"/>
                </a:lnTo>
                <a:lnTo>
                  <a:pt x="519108" y="839094"/>
                </a:lnTo>
                <a:lnTo>
                  <a:pt x="514737" y="825196"/>
                </a:lnTo>
                <a:lnTo>
                  <a:pt x="510703" y="811078"/>
                </a:lnTo>
                <a:lnTo>
                  <a:pt x="506954" y="796788"/>
                </a:lnTo>
                <a:lnTo>
                  <a:pt x="503431" y="782373"/>
                </a:lnTo>
                <a:lnTo>
                  <a:pt x="500082" y="767879"/>
                </a:lnTo>
                <a:lnTo>
                  <a:pt x="496849" y="753353"/>
                </a:lnTo>
                <a:lnTo>
                  <a:pt x="493678" y="738843"/>
                </a:lnTo>
                <a:lnTo>
                  <a:pt x="490513" y="724395"/>
                </a:lnTo>
                <a:lnTo>
                  <a:pt x="482319" y="689661"/>
                </a:lnTo>
                <a:lnTo>
                  <a:pt x="476698" y="669245"/>
                </a:lnTo>
                <a:lnTo>
                  <a:pt x="470467" y="648816"/>
                </a:lnTo>
                <a:lnTo>
                  <a:pt x="463656" y="628379"/>
                </a:lnTo>
                <a:lnTo>
                  <a:pt x="456297" y="607943"/>
                </a:lnTo>
                <a:lnTo>
                  <a:pt x="448419" y="587512"/>
                </a:lnTo>
                <a:lnTo>
                  <a:pt x="440055" y="567094"/>
                </a:lnTo>
                <a:lnTo>
                  <a:pt x="431236" y="546696"/>
                </a:lnTo>
                <a:lnTo>
                  <a:pt x="421991" y="526323"/>
                </a:lnTo>
                <a:lnTo>
                  <a:pt x="412353" y="505983"/>
                </a:lnTo>
                <a:lnTo>
                  <a:pt x="402351" y="485682"/>
                </a:lnTo>
                <a:lnTo>
                  <a:pt x="392018" y="465427"/>
                </a:lnTo>
                <a:lnTo>
                  <a:pt x="381384" y="445224"/>
                </a:lnTo>
                <a:lnTo>
                  <a:pt x="370479" y="425080"/>
                </a:lnTo>
                <a:lnTo>
                  <a:pt x="359336" y="405001"/>
                </a:lnTo>
                <a:lnTo>
                  <a:pt x="347985" y="384993"/>
                </a:lnTo>
                <a:lnTo>
                  <a:pt x="336456" y="365065"/>
                </a:lnTo>
                <a:lnTo>
                  <a:pt x="324781" y="345221"/>
                </a:lnTo>
                <a:lnTo>
                  <a:pt x="312991" y="325469"/>
                </a:lnTo>
                <a:lnTo>
                  <a:pt x="301116" y="305816"/>
                </a:lnTo>
                <a:lnTo>
                  <a:pt x="0" y="606806"/>
                </a:lnTo>
                <a:lnTo>
                  <a:pt x="12476" y="625939"/>
                </a:lnTo>
                <a:lnTo>
                  <a:pt x="24766" y="645181"/>
                </a:lnTo>
                <a:lnTo>
                  <a:pt x="36827" y="664503"/>
                </a:lnTo>
                <a:lnTo>
                  <a:pt x="48613" y="683872"/>
                </a:lnTo>
                <a:lnTo>
                  <a:pt x="60080" y="703260"/>
                </a:lnTo>
                <a:lnTo>
                  <a:pt x="71184" y="722636"/>
                </a:lnTo>
                <a:lnTo>
                  <a:pt x="81881" y="741970"/>
                </a:lnTo>
                <a:lnTo>
                  <a:pt x="92124" y="761231"/>
                </a:lnTo>
                <a:lnTo>
                  <a:pt x="101871" y="780390"/>
                </a:lnTo>
                <a:lnTo>
                  <a:pt x="111077" y="799417"/>
                </a:lnTo>
                <a:lnTo>
                  <a:pt x="119697" y="818280"/>
                </a:lnTo>
                <a:lnTo>
                  <a:pt x="127686" y="836951"/>
                </a:lnTo>
                <a:lnTo>
                  <a:pt x="135001" y="855398"/>
                </a:lnTo>
                <a:lnTo>
                  <a:pt x="141597" y="873592"/>
                </a:lnTo>
                <a:lnTo>
                  <a:pt x="147429" y="891502"/>
                </a:lnTo>
                <a:lnTo>
                  <a:pt x="152452" y="909098"/>
                </a:lnTo>
                <a:lnTo>
                  <a:pt x="156623" y="926350"/>
                </a:lnTo>
                <a:lnTo>
                  <a:pt x="159897" y="943228"/>
                </a:lnTo>
                <a:lnTo>
                  <a:pt x="162229" y="959702"/>
                </a:lnTo>
                <a:lnTo>
                  <a:pt x="163575" y="975741"/>
                </a:lnTo>
                <a:lnTo>
                  <a:pt x="166269" y="1021160"/>
                </a:lnTo>
                <a:lnTo>
                  <a:pt x="169369" y="1062186"/>
                </a:lnTo>
                <a:lnTo>
                  <a:pt x="172944" y="1099073"/>
                </a:lnTo>
                <a:lnTo>
                  <a:pt x="177065" y="1132076"/>
                </a:lnTo>
                <a:lnTo>
                  <a:pt x="181802" y="1161450"/>
                </a:lnTo>
                <a:lnTo>
                  <a:pt x="187225" y="1187449"/>
                </a:lnTo>
                <a:lnTo>
                  <a:pt x="193405" y="1210328"/>
                </a:lnTo>
                <a:lnTo>
                  <a:pt x="200412" y="1230342"/>
                </a:lnTo>
                <a:lnTo>
                  <a:pt x="208315" y="1247745"/>
                </a:lnTo>
                <a:lnTo>
                  <a:pt x="217185" y="1262792"/>
                </a:lnTo>
                <a:lnTo>
                  <a:pt x="227093" y="1275738"/>
                </a:lnTo>
                <a:lnTo>
                  <a:pt x="238108" y="1286838"/>
                </a:lnTo>
                <a:lnTo>
                  <a:pt x="250301" y="1296345"/>
                </a:lnTo>
                <a:lnTo>
                  <a:pt x="263742" y="1304516"/>
                </a:lnTo>
                <a:lnTo>
                  <a:pt x="278501" y="1311604"/>
                </a:lnTo>
                <a:close/>
              </a:path>
            </a:pathLst>
          </a:custGeom>
          <a:solidFill>
            <a:srgbClr val="959FA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070092" y="4142231"/>
            <a:ext cx="873252" cy="1368552"/>
          </a:xfrm>
          <a:custGeom>
            <a:avLst/>
            <a:gdLst/>
            <a:ahLst/>
            <a:cxnLst/>
            <a:rect l="l" t="t" r="r" b="b"/>
            <a:pathLst>
              <a:path w="873252" h="1368552">
                <a:moveTo>
                  <a:pt x="7366" y="1013206"/>
                </a:moveTo>
                <a:lnTo>
                  <a:pt x="0" y="1013206"/>
                </a:lnTo>
                <a:lnTo>
                  <a:pt x="0" y="1368298"/>
                </a:lnTo>
                <a:lnTo>
                  <a:pt x="2412" y="1368298"/>
                </a:lnTo>
                <a:lnTo>
                  <a:pt x="6985" y="1368552"/>
                </a:lnTo>
                <a:lnTo>
                  <a:pt x="37925" y="1368479"/>
                </a:lnTo>
                <a:lnTo>
                  <a:pt x="68770" y="1368262"/>
                </a:lnTo>
                <a:lnTo>
                  <a:pt x="99423" y="1367900"/>
                </a:lnTo>
                <a:lnTo>
                  <a:pt x="129790" y="1367394"/>
                </a:lnTo>
                <a:lnTo>
                  <a:pt x="159775" y="1366744"/>
                </a:lnTo>
                <a:lnTo>
                  <a:pt x="189283" y="1365949"/>
                </a:lnTo>
                <a:lnTo>
                  <a:pt x="218217" y="1365010"/>
                </a:lnTo>
                <a:lnTo>
                  <a:pt x="246482" y="1363927"/>
                </a:lnTo>
                <a:lnTo>
                  <a:pt x="273983" y="1362699"/>
                </a:lnTo>
                <a:lnTo>
                  <a:pt x="300624" y="1361328"/>
                </a:lnTo>
                <a:lnTo>
                  <a:pt x="326310" y="1359813"/>
                </a:lnTo>
                <a:lnTo>
                  <a:pt x="350945" y="1358155"/>
                </a:lnTo>
                <a:lnTo>
                  <a:pt x="374434" y="1356352"/>
                </a:lnTo>
                <a:lnTo>
                  <a:pt x="417589" y="1352317"/>
                </a:lnTo>
                <a:lnTo>
                  <a:pt x="455013" y="1347709"/>
                </a:lnTo>
                <a:lnTo>
                  <a:pt x="485940" y="1342528"/>
                </a:lnTo>
                <a:lnTo>
                  <a:pt x="521131" y="1334226"/>
                </a:lnTo>
                <a:lnTo>
                  <a:pt x="560998" y="1323552"/>
                </a:lnTo>
                <a:lnTo>
                  <a:pt x="594750" y="1311604"/>
                </a:lnTo>
                <a:lnTo>
                  <a:pt x="622950" y="1296345"/>
                </a:lnTo>
                <a:lnTo>
                  <a:pt x="646158" y="1275738"/>
                </a:lnTo>
                <a:lnTo>
                  <a:pt x="664936" y="1247745"/>
                </a:lnTo>
                <a:lnTo>
                  <a:pt x="679846" y="1210328"/>
                </a:lnTo>
                <a:lnTo>
                  <a:pt x="686026" y="1187449"/>
                </a:lnTo>
                <a:lnTo>
                  <a:pt x="691449" y="1161450"/>
                </a:lnTo>
                <a:lnTo>
                  <a:pt x="696186" y="1132076"/>
                </a:lnTo>
                <a:lnTo>
                  <a:pt x="700307" y="1099073"/>
                </a:lnTo>
                <a:lnTo>
                  <a:pt x="703882" y="1062186"/>
                </a:lnTo>
                <a:lnTo>
                  <a:pt x="706982" y="1021160"/>
                </a:lnTo>
                <a:lnTo>
                  <a:pt x="709676" y="975741"/>
                </a:lnTo>
                <a:lnTo>
                  <a:pt x="711022" y="959702"/>
                </a:lnTo>
                <a:lnTo>
                  <a:pt x="713354" y="943228"/>
                </a:lnTo>
                <a:lnTo>
                  <a:pt x="716628" y="926350"/>
                </a:lnTo>
                <a:lnTo>
                  <a:pt x="720799" y="909098"/>
                </a:lnTo>
                <a:lnTo>
                  <a:pt x="725822" y="891502"/>
                </a:lnTo>
                <a:lnTo>
                  <a:pt x="731654" y="873592"/>
                </a:lnTo>
                <a:lnTo>
                  <a:pt x="738250" y="855398"/>
                </a:lnTo>
                <a:lnTo>
                  <a:pt x="745565" y="836951"/>
                </a:lnTo>
                <a:lnTo>
                  <a:pt x="753554" y="818280"/>
                </a:lnTo>
                <a:lnTo>
                  <a:pt x="762174" y="799417"/>
                </a:lnTo>
                <a:lnTo>
                  <a:pt x="771380" y="780390"/>
                </a:lnTo>
                <a:lnTo>
                  <a:pt x="781127" y="761231"/>
                </a:lnTo>
                <a:lnTo>
                  <a:pt x="791370" y="741970"/>
                </a:lnTo>
                <a:lnTo>
                  <a:pt x="802067" y="722636"/>
                </a:lnTo>
                <a:lnTo>
                  <a:pt x="813171" y="703260"/>
                </a:lnTo>
                <a:lnTo>
                  <a:pt x="824638" y="683872"/>
                </a:lnTo>
                <a:lnTo>
                  <a:pt x="836424" y="664503"/>
                </a:lnTo>
                <a:lnTo>
                  <a:pt x="848485" y="645181"/>
                </a:lnTo>
                <a:lnTo>
                  <a:pt x="860775" y="625939"/>
                </a:lnTo>
                <a:lnTo>
                  <a:pt x="873252" y="606806"/>
                </a:lnTo>
                <a:lnTo>
                  <a:pt x="572135" y="305816"/>
                </a:lnTo>
                <a:lnTo>
                  <a:pt x="560260" y="325469"/>
                </a:lnTo>
                <a:lnTo>
                  <a:pt x="548470" y="345221"/>
                </a:lnTo>
                <a:lnTo>
                  <a:pt x="536795" y="365065"/>
                </a:lnTo>
                <a:lnTo>
                  <a:pt x="525266" y="384993"/>
                </a:lnTo>
                <a:lnTo>
                  <a:pt x="513915" y="405001"/>
                </a:lnTo>
                <a:lnTo>
                  <a:pt x="502772" y="425080"/>
                </a:lnTo>
                <a:lnTo>
                  <a:pt x="491867" y="445224"/>
                </a:lnTo>
                <a:lnTo>
                  <a:pt x="481233" y="465427"/>
                </a:lnTo>
                <a:lnTo>
                  <a:pt x="470900" y="485682"/>
                </a:lnTo>
                <a:lnTo>
                  <a:pt x="460898" y="505983"/>
                </a:lnTo>
                <a:lnTo>
                  <a:pt x="451260" y="526323"/>
                </a:lnTo>
                <a:lnTo>
                  <a:pt x="442015" y="546696"/>
                </a:lnTo>
                <a:lnTo>
                  <a:pt x="433196" y="567094"/>
                </a:lnTo>
                <a:lnTo>
                  <a:pt x="424832" y="587512"/>
                </a:lnTo>
                <a:lnTo>
                  <a:pt x="416954" y="607943"/>
                </a:lnTo>
                <a:lnTo>
                  <a:pt x="409595" y="628379"/>
                </a:lnTo>
                <a:lnTo>
                  <a:pt x="402784" y="648816"/>
                </a:lnTo>
                <a:lnTo>
                  <a:pt x="396553" y="669245"/>
                </a:lnTo>
                <a:lnTo>
                  <a:pt x="390932" y="689661"/>
                </a:lnTo>
                <a:lnTo>
                  <a:pt x="385953" y="710057"/>
                </a:lnTo>
                <a:lnTo>
                  <a:pt x="379573" y="738843"/>
                </a:lnTo>
                <a:lnTo>
                  <a:pt x="376402" y="753353"/>
                </a:lnTo>
                <a:lnTo>
                  <a:pt x="373169" y="767879"/>
                </a:lnTo>
                <a:lnTo>
                  <a:pt x="369820" y="782373"/>
                </a:lnTo>
                <a:lnTo>
                  <a:pt x="366297" y="796788"/>
                </a:lnTo>
                <a:lnTo>
                  <a:pt x="362548" y="811078"/>
                </a:lnTo>
                <a:lnTo>
                  <a:pt x="358514" y="825196"/>
                </a:lnTo>
                <a:lnTo>
                  <a:pt x="354143" y="839094"/>
                </a:lnTo>
                <a:lnTo>
                  <a:pt x="349376" y="852725"/>
                </a:lnTo>
                <a:lnTo>
                  <a:pt x="344161" y="866043"/>
                </a:lnTo>
                <a:lnTo>
                  <a:pt x="338440" y="879001"/>
                </a:lnTo>
                <a:lnTo>
                  <a:pt x="332159" y="891552"/>
                </a:lnTo>
                <a:lnTo>
                  <a:pt x="325262" y="903648"/>
                </a:lnTo>
                <a:lnTo>
                  <a:pt x="317694" y="915243"/>
                </a:lnTo>
                <a:lnTo>
                  <a:pt x="309399" y="926290"/>
                </a:lnTo>
                <a:lnTo>
                  <a:pt x="300322" y="936742"/>
                </a:lnTo>
                <a:lnTo>
                  <a:pt x="290407" y="946551"/>
                </a:lnTo>
                <a:lnTo>
                  <a:pt x="279599" y="955672"/>
                </a:lnTo>
                <a:lnTo>
                  <a:pt x="267843" y="964057"/>
                </a:lnTo>
                <a:lnTo>
                  <a:pt x="256546" y="970929"/>
                </a:lnTo>
                <a:lnTo>
                  <a:pt x="244889" y="977129"/>
                </a:lnTo>
                <a:lnTo>
                  <a:pt x="232901" y="982692"/>
                </a:lnTo>
                <a:lnTo>
                  <a:pt x="220612" y="987651"/>
                </a:lnTo>
                <a:lnTo>
                  <a:pt x="208051" y="992042"/>
                </a:lnTo>
                <a:lnTo>
                  <a:pt x="195249" y="995899"/>
                </a:lnTo>
                <a:lnTo>
                  <a:pt x="182236" y="999257"/>
                </a:lnTo>
                <a:lnTo>
                  <a:pt x="169041" y="1002150"/>
                </a:lnTo>
                <a:lnTo>
                  <a:pt x="155693" y="1004613"/>
                </a:lnTo>
                <a:lnTo>
                  <a:pt x="142224" y="1006681"/>
                </a:lnTo>
                <a:lnTo>
                  <a:pt x="128662" y="1008387"/>
                </a:lnTo>
                <a:lnTo>
                  <a:pt x="115037" y="1009767"/>
                </a:lnTo>
                <a:lnTo>
                  <a:pt x="101380" y="1010856"/>
                </a:lnTo>
                <a:lnTo>
                  <a:pt x="87720" y="1011686"/>
                </a:lnTo>
                <a:lnTo>
                  <a:pt x="74086" y="1012295"/>
                </a:lnTo>
                <a:lnTo>
                  <a:pt x="60509" y="1012715"/>
                </a:lnTo>
                <a:lnTo>
                  <a:pt x="47019" y="1012981"/>
                </a:lnTo>
                <a:lnTo>
                  <a:pt x="33645" y="1013129"/>
                </a:lnTo>
                <a:lnTo>
                  <a:pt x="7366" y="1013206"/>
                </a:lnTo>
                <a:close/>
              </a:path>
              <a:path w="873252" h="1368552">
                <a:moveTo>
                  <a:pt x="753872" y="0"/>
                </a:moveTo>
                <a:lnTo>
                  <a:pt x="749925" y="7714"/>
                </a:lnTo>
                <a:lnTo>
                  <a:pt x="750266" y="7060"/>
                </a:lnTo>
                <a:lnTo>
                  <a:pt x="753872" y="0"/>
                </a:lnTo>
                <a:close/>
              </a:path>
              <a:path w="873252" h="1368552">
                <a:moveTo>
                  <a:pt x="661035" y="161671"/>
                </a:moveTo>
                <a:lnTo>
                  <a:pt x="665852" y="153834"/>
                </a:lnTo>
                <a:lnTo>
                  <a:pt x="672882" y="142350"/>
                </a:lnTo>
                <a:lnTo>
                  <a:pt x="679833" y="130926"/>
                </a:lnTo>
                <a:lnTo>
                  <a:pt x="686697" y="119566"/>
                </a:lnTo>
                <a:lnTo>
                  <a:pt x="693464" y="108274"/>
                </a:lnTo>
                <a:lnTo>
                  <a:pt x="700126" y="97054"/>
                </a:lnTo>
                <a:lnTo>
                  <a:pt x="706674" y="85910"/>
                </a:lnTo>
                <a:lnTo>
                  <a:pt x="713098" y="74847"/>
                </a:lnTo>
                <a:lnTo>
                  <a:pt x="719390" y="63868"/>
                </a:lnTo>
                <a:lnTo>
                  <a:pt x="725542" y="52978"/>
                </a:lnTo>
                <a:lnTo>
                  <a:pt x="731543" y="42181"/>
                </a:lnTo>
                <a:lnTo>
                  <a:pt x="737386" y="31480"/>
                </a:lnTo>
                <a:lnTo>
                  <a:pt x="743061" y="20880"/>
                </a:lnTo>
                <a:lnTo>
                  <a:pt x="748559" y="10385"/>
                </a:lnTo>
                <a:lnTo>
                  <a:pt x="749925" y="7714"/>
                </a:lnTo>
                <a:lnTo>
                  <a:pt x="744808" y="17535"/>
                </a:lnTo>
                <a:lnTo>
                  <a:pt x="739177" y="28108"/>
                </a:lnTo>
                <a:lnTo>
                  <a:pt x="733380" y="38776"/>
                </a:lnTo>
                <a:lnTo>
                  <a:pt x="727425" y="49538"/>
                </a:lnTo>
                <a:lnTo>
                  <a:pt x="721322" y="60389"/>
                </a:lnTo>
                <a:lnTo>
                  <a:pt x="715078" y="71328"/>
                </a:lnTo>
                <a:lnTo>
                  <a:pt x="708701" y="82352"/>
                </a:lnTo>
                <a:lnTo>
                  <a:pt x="702199" y="93457"/>
                </a:lnTo>
                <a:lnTo>
                  <a:pt x="695582" y="104643"/>
                </a:lnTo>
                <a:lnTo>
                  <a:pt x="688856" y="115905"/>
                </a:lnTo>
                <a:lnTo>
                  <a:pt x="682030" y="127242"/>
                </a:lnTo>
                <a:lnTo>
                  <a:pt x="675112" y="138650"/>
                </a:lnTo>
                <a:lnTo>
                  <a:pt x="668111" y="150127"/>
                </a:lnTo>
                <a:lnTo>
                  <a:pt x="661035" y="161671"/>
                </a:lnTo>
                <a:close/>
              </a:path>
            </a:pathLst>
          </a:custGeom>
          <a:solidFill>
            <a:srgbClr val="85253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641592" y="3521964"/>
            <a:ext cx="839732" cy="1226820"/>
          </a:xfrm>
          <a:custGeom>
            <a:avLst/>
            <a:gdLst/>
            <a:ahLst/>
            <a:cxnLst/>
            <a:rect l="l" t="t" r="r" b="b"/>
            <a:pathLst>
              <a:path w="839732" h="1226819">
                <a:moveTo>
                  <a:pt x="797813" y="352425"/>
                </a:moveTo>
                <a:lnTo>
                  <a:pt x="294512" y="352425"/>
                </a:lnTo>
                <a:lnTo>
                  <a:pt x="288973" y="369779"/>
                </a:lnTo>
                <a:lnTo>
                  <a:pt x="283269" y="386817"/>
                </a:lnTo>
                <a:lnTo>
                  <a:pt x="277427" y="403521"/>
                </a:lnTo>
                <a:lnTo>
                  <a:pt x="271472" y="419875"/>
                </a:lnTo>
                <a:lnTo>
                  <a:pt x="265429" y="435860"/>
                </a:lnTo>
                <a:lnTo>
                  <a:pt x="259326" y="451459"/>
                </a:lnTo>
                <a:lnTo>
                  <a:pt x="253188" y="466655"/>
                </a:lnTo>
                <a:lnTo>
                  <a:pt x="247041" y="481430"/>
                </a:lnTo>
                <a:lnTo>
                  <a:pt x="240910" y="495768"/>
                </a:lnTo>
                <a:lnTo>
                  <a:pt x="228803" y="523061"/>
                </a:lnTo>
                <a:lnTo>
                  <a:pt x="217074" y="548394"/>
                </a:lnTo>
                <a:lnTo>
                  <a:pt x="205930" y="571630"/>
                </a:lnTo>
                <a:lnTo>
                  <a:pt x="195578" y="592630"/>
                </a:lnTo>
                <a:lnTo>
                  <a:pt x="186227" y="611254"/>
                </a:lnTo>
                <a:lnTo>
                  <a:pt x="174817" y="633571"/>
                </a:lnTo>
                <a:lnTo>
                  <a:pt x="167331" y="647686"/>
                </a:lnTo>
                <a:lnTo>
                  <a:pt x="159550" y="661971"/>
                </a:lnTo>
                <a:lnTo>
                  <a:pt x="151493" y="676420"/>
                </a:lnTo>
                <a:lnTo>
                  <a:pt x="143178" y="691028"/>
                </a:lnTo>
                <a:lnTo>
                  <a:pt x="134623" y="705791"/>
                </a:lnTo>
                <a:lnTo>
                  <a:pt x="125848" y="720701"/>
                </a:lnTo>
                <a:lnTo>
                  <a:pt x="116869" y="735755"/>
                </a:lnTo>
                <a:lnTo>
                  <a:pt x="107706" y="750946"/>
                </a:lnTo>
                <a:lnTo>
                  <a:pt x="98377" y="766270"/>
                </a:lnTo>
                <a:lnTo>
                  <a:pt x="88900" y="781720"/>
                </a:lnTo>
                <a:lnTo>
                  <a:pt x="79294" y="797291"/>
                </a:lnTo>
                <a:lnTo>
                  <a:pt x="69577" y="812978"/>
                </a:lnTo>
                <a:lnTo>
                  <a:pt x="59768" y="828776"/>
                </a:lnTo>
                <a:lnTo>
                  <a:pt x="49885" y="844678"/>
                </a:lnTo>
                <a:lnTo>
                  <a:pt x="39946" y="860681"/>
                </a:lnTo>
                <a:lnTo>
                  <a:pt x="29969" y="876777"/>
                </a:lnTo>
                <a:lnTo>
                  <a:pt x="19974" y="892962"/>
                </a:lnTo>
                <a:lnTo>
                  <a:pt x="9978" y="909230"/>
                </a:lnTo>
                <a:lnTo>
                  <a:pt x="0" y="925576"/>
                </a:lnTo>
                <a:lnTo>
                  <a:pt x="301625" y="1226820"/>
                </a:lnTo>
                <a:lnTo>
                  <a:pt x="316686" y="1204182"/>
                </a:lnTo>
                <a:lnTo>
                  <a:pt x="331874" y="1181795"/>
                </a:lnTo>
                <a:lnTo>
                  <a:pt x="347117" y="1159713"/>
                </a:lnTo>
                <a:lnTo>
                  <a:pt x="362341" y="1137989"/>
                </a:lnTo>
                <a:lnTo>
                  <a:pt x="377473" y="1116675"/>
                </a:lnTo>
                <a:lnTo>
                  <a:pt x="392442" y="1095825"/>
                </a:lnTo>
                <a:lnTo>
                  <a:pt x="407173" y="1075492"/>
                </a:lnTo>
                <a:lnTo>
                  <a:pt x="421594" y="1055729"/>
                </a:lnTo>
                <a:lnTo>
                  <a:pt x="435632" y="1036590"/>
                </a:lnTo>
                <a:lnTo>
                  <a:pt x="449214" y="1018127"/>
                </a:lnTo>
                <a:lnTo>
                  <a:pt x="462268" y="1000393"/>
                </a:lnTo>
                <a:lnTo>
                  <a:pt x="474720" y="983443"/>
                </a:lnTo>
                <a:lnTo>
                  <a:pt x="486498" y="967328"/>
                </a:lnTo>
                <a:lnTo>
                  <a:pt x="497529" y="952102"/>
                </a:lnTo>
                <a:lnTo>
                  <a:pt x="507740" y="937819"/>
                </a:lnTo>
                <a:lnTo>
                  <a:pt x="517057" y="924531"/>
                </a:lnTo>
                <a:lnTo>
                  <a:pt x="525409" y="912292"/>
                </a:lnTo>
                <a:lnTo>
                  <a:pt x="532722" y="901154"/>
                </a:lnTo>
                <a:lnTo>
                  <a:pt x="538923" y="891171"/>
                </a:lnTo>
                <a:lnTo>
                  <a:pt x="543940" y="882396"/>
                </a:lnTo>
                <a:lnTo>
                  <a:pt x="548460" y="874523"/>
                </a:lnTo>
                <a:lnTo>
                  <a:pt x="554787" y="864182"/>
                </a:lnTo>
                <a:lnTo>
                  <a:pt x="562764" y="851458"/>
                </a:lnTo>
                <a:lnTo>
                  <a:pt x="572233" y="836435"/>
                </a:lnTo>
                <a:lnTo>
                  <a:pt x="583037" y="819197"/>
                </a:lnTo>
                <a:lnTo>
                  <a:pt x="595017" y="799830"/>
                </a:lnTo>
                <a:lnTo>
                  <a:pt x="608015" y="778417"/>
                </a:lnTo>
                <a:lnTo>
                  <a:pt x="621874" y="755044"/>
                </a:lnTo>
                <a:lnTo>
                  <a:pt x="636435" y="729795"/>
                </a:lnTo>
                <a:lnTo>
                  <a:pt x="651541" y="702754"/>
                </a:lnTo>
                <a:lnTo>
                  <a:pt x="667034" y="674006"/>
                </a:lnTo>
                <a:lnTo>
                  <a:pt x="682756" y="643637"/>
                </a:lnTo>
                <a:lnTo>
                  <a:pt x="698548" y="611729"/>
                </a:lnTo>
                <a:lnTo>
                  <a:pt x="714253" y="578368"/>
                </a:lnTo>
                <a:lnTo>
                  <a:pt x="729714" y="543639"/>
                </a:lnTo>
                <a:lnTo>
                  <a:pt x="744771" y="507626"/>
                </a:lnTo>
                <a:lnTo>
                  <a:pt x="759268" y="470413"/>
                </a:lnTo>
                <a:lnTo>
                  <a:pt x="773046" y="432086"/>
                </a:lnTo>
                <a:lnTo>
                  <a:pt x="785947" y="392728"/>
                </a:lnTo>
                <a:lnTo>
                  <a:pt x="797813" y="352425"/>
                </a:lnTo>
                <a:close/>
              </a:path>
              <a:path w="839732" h="1226819">
                <a:moveTo>
                  <a:pt x="335279" y="154431"/>
                </a:moveTo>
                <a:lnTo>
                  <a:pt x="334829" y="159608"/>
                </a:lnTo>
                <a:lnTo>
                  <a:pt x="334369" y="166460"/>
                </a:lnTo>
                <a:lnTo>
                  <a:pt x="335279" y="154431"/>
                </a:lnTo>
                <a:close/>
              </a:path>
              <a:path w="839732" h="1226819">
                <a:moveTo>
                  <a:pt x="337499" y="15448"/>
                </a:moveTo>
                <a:lnTo>
                  <a:pt x="337267" y="12729"/>
                </a:lnTo>
                <a:lnTo>
                  <a:pt x="336880" y="9091"/>
                </a:lnTo>
                <a:lnTo>
                  <a:pt x="337499" y="15448"/>
                </a:lnTo>
                <a:close/>
              </a:path>
              <a:path w="839732" h="1226819">
                <a:moveTo>
                  <a:pt x="338043" y="21817"/>
                </a:moveTo>
                <a:lnTo>
                  <a:pt x="337757" y="18105"/>
                </a:lnTo>
                <a:lnTo>
                  <a:pt x="337499" y="15448"/>
                </a:lnTo>
                <a:lnTo>
                  <a:pt x="338043" y="21817"/>
                </a:lnTo>
                <a:close/>
              </a:path>
              <a:path w="839732" h="1226819">
                <a:moveTo>
                  <a:pt x="338531" y="28170"/>
                </a:moveTo>
                <a:lnTo>
                  <a:pt x="338353" y="25452"/>
                </a:lnTo>
                <a:lnTo>
                  <a:pt x="338043" y="21817"/>
                </a:lnTo>
                <a:lnTo>
                  <a:pt x="338531" y="28170"/>
                </a:lnTo>
                <a:close/>
              </a:path>
              <a:path w="839732" h="1226819">
                <a:moveTo>
                  <a:pt x="338948" y="34534"/>
                </a:moveTo>
                <a:lnTo>
                  <a:pt x="338735" y="30824"/>
                </a:lnTo>
                <a:lnTo>
                  <a:pt x="338531" y="28170"/>
                </a:lnTo>
                <a:lnTo>
                  <a:pt x="338948" y="34534"/>
                </a:lnTo>
                <a:close/>
              </a:path>
              <a:path w="839732" h="1226819">
                <a:moveTo>
                  <a:pt x="339312" y="40880"/>
                </a:moveTo>
                <a:lnTo>
                  <a:pt x="339186" y="38164"/>
                </a:lnTo>
                <a:lnTo>
                  <a:pt x="338948" y="34534"/>
                </a:lnTo>
                <a:lnTo>
                  <a:pt x="339312" y="40880"/>
                </a:lnTo>
                <a:close/>
              </a:path>
              <a:path w="839732" h="1226819">
                <a:moveTo>
                  <a:pt x="339607" y="47236"/>
                </a:moveTo>
                <a:lnTo>
                  <a:pt x="339464" y="43530"/>
                </a:lnTo>
                <a:lnTo>
                  <a:pt x="339312" y="40880"/>
                </a:lnTo>
                <a:lnTo>
                  <a:pt x="339607" y="47236"/>
                </a:lnTo>
                <a:close/>
              </a:path>
              <a:path w="839732" h="1226819">
                <a:moveTo>
                  <a:pt x="339852" y="53572"/>
                </a:moveTo>
                <a:lnTo>
                  <a:pt x="339775" y="50860"/>
                </a:lnTo>
                <a:lnTo>
                  <a:pt x="339607" y="47236"/>
                </a:lnTo>
                <a:lnTo>
                  <a:pt x="339852" y="53572"/>
                </a:lnTo>
                <a:close/>
              </a:path>
              <a:path w="839732" h="1226819">
                <a:moveTo>
                  <a:pt x="340031" y="59917"/>
                </a:moveTo>
                <a:lnTo>
                  <a:pt x="339852" y="53572"/>
                </a:lnTo>
                <a:lnTo>
                  <a:pt x="340031" y="59917"/>
                </a:lnTo>
                <a:close/>
              </a:path>
              <a:path w="839732" h="1226819">
                <a:moveTo>
                  <a:pt x="340162" y="66241"/>
                </a:moveTo>
                <a:lnTo>
                  <a:pt x="340031" y="59917"/>
                </a:lnTo>
                <a:lnTo>
                  <a:pt x="340162" y="66241"/>
                </a:lnTo>
                <a:close/>
              </a:path>
              <a:path w="839732" h="1226819">
                <a:moveTo>
                  <a:pt x="340263" y="81511"/>
                </a:moveTo>
                <a:lnTo>
                  <a:pt x="340254" y="78880"/>
                </a:lnTo>
                <a:lnTo>
                  <a:pt x="340217" y="85196"/>
                </a:lnTo>
                <a:lnTo>
                  <a:pt x="340263" y="81511"/>
                </a:lnTo>
                <a:close/>
              </a:path>
              <a:path w="839732" h="1226819">
                <a:moveTo>
                  <a:pt x="340269" y="76178"/>
                </a:moveTo>
                <a:lnTo>
                  <a:pt x="340230" y="72572"/>
                </a:lnTo>
                <a:lnTo>
                  <a:pt x="340254" y="78880"/>
                </a:lnTo>
                <a:lnTo>
                  <a:pt x="340269" y="76178"/>
                </a:lnTo>
                <a:close/>
              </a:path>
              <a:path w="839732" h="1226819">
                <a:moveTo>
                  <a:pt x="340230" y="72572"/>
                </a:moveTo>
                <a:lnTo>
                  <a:pt x="340162" y="66241"/>
                </a:lnTo>
                <a:lnTo>
                  <a:pt x="340230" y="72572"/>
                </a:lnTo>
                <a:close/>
              </a:path>
              <a:path w="839732" h="1226819">
                <a:moveTo>
                  <a:pt x="340217" y="85196"/>
                </a:moveTo>
                <a:lnTo>
                  <a:pt x="340105" y="94106"/>
                </a:lnTo>
                <a:lnTo>
                  <a:pt x="340217" y="85196"/>
                </a:lnTo>
                <a:close/>
              </a:path>
              <a:path w="839732" h="1226819">
                <a:moveTo>
                  <a:pt x="333731" y="174814"/>
                </a:moveTo>
                <a:lnTo>
                  <a:pt x="332739" y="184912"/>
                </a:lnTo>
                <a:lnTo>
                  <a:pt x="333351" y="179788"/>
                </a:lnTo>
                <a:lnTo>
                  <a:pt x="333731" y="174814"/>
                </a:lnTo>
                <a:close/>
              </a:path>
              <a:path w="839732" h="1226819">
                <a:moveTo>
                  <a:pt x="336880" y="9091"/>
                </a:moveTo>
                <a:lnTo>
                  <a:pt x="336519" y="5377"/>
                </a:lnTo>
                <a:lnTo>
                  <a:pt x="335914" y="0"/>
                </a:lnTo>
                <a:lnTo>
                  <a:pt x="336880" y="9091"/>
                </a:lnTo>
                <a:close/>
              </a:path>
              <a:path w="839732" h="1226819">
                <a:moveTo>
                  <a:pt x="837564" y="9778"/>
                </a:moveTo>
                <a:lnTo>
                  <a:pt x="838413" y="22385"/>
                </a:lnTo>
                <a:lnTo>
                  <a:pt x="839042" y="35138"/>
                </a:lnTo>
                <a:lnTo>
                  <a:pt x="839451" y="47853"/>
                </a:lnTo>
                <a:lnTo>
                  <a:pt x="839658" y="60535"/>
                </a:lnTo>
                <a:lnTo>
                  <a:pt x="839677" y="73188"/>
                </a:lnTo>
                <a:lnTo>
                  <a:pt x="839524" y="85816"/>
                </a:lnTo>
                <a:lnTo>
                  <a:pt x="839215" y="98425"/>
                </a:lnTo>
                <a:lnTo>
                  <a:pt x="839561" y="86034"/>
                </a:lnTo>
                <a:lnTo>
                  <a:pt x="839732" y="73423"/>
                </a:lnTo>
                <a:lnTo>
                  <a:pt x="839713" y="60770"/>
                </a:lnTo>
                <a:lnTo>
                  <a:pt x="839496" y="48077"/>
                </a:lnTo>
                <a:lnTo>
                  <a:pt x="839071" y="35346"/>
                </a:lnTo>
                <a:lnTo>
                  <a:pt x="838431" y="22579"/>
                </a:lnTo>
                <a:lnTo>
                  <a:pt x="837564" y="9778"/>
                </a:lnTo>
                <a:close/>
              </a:path>
              <a:path w="839732" h="1226819">
                <a:moveTo>
                  <a:pt x="334319" y="167126"/>
                </a:moveTo>
                <a:lnTo>
                  <a:pt x="333731" y="174814"/>
                </a:lnTo>
                <a:lnTo>
                  <a:pt x="333977" y="172309"/>
                </a:lnTo>
                <a:lnTo>
                  <a:pt x="334369" y="166460"/>
                </a:lnTo>
                <a:lnTo>
                  <a:pt x="334319" y="167126"/>
                </a:lnTo>
                <a:close/>
              </a:path>
            </a:pathLst>
          </a:custGeom>
          <a:solidFill>
            <a:srgbClr val="B1314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899711" y="3163944"/>
            <a:ext cx="179907" cy="281819"/>
          </a:xfrm>
          <a:custGeom>
            <a:avLst/>
            <a:gdLst/>
            <a:ahLst/>
            <a:cxnLst/>
            <a:rect l="l" t="t" r="r" b="b"/>
            <a:pathLst>
              <a:path w="179907" h="281819">
                <a:moveTo>
                  <a:pt x="179907" y="277374"/>
                </a:moveTo>
                <a:lnTo>
                  <a:pt x="179907" y="275088"/>
                </a:lnTo>
                <a:lnTo>
                  <a:pt x="175716" y="273310"/>
                </a:lnTo>
                <a:lnTo>
                  <a:pt x="15188" y="273310"/>
                </a:lnTo>
                <a:lnTo>
                  <a:pt x="13156" y="277374"/>
                </a:lnTo>
                <a:lnTo>
                  <a:pt x="13156" y="280168"/>
                </a:lnTo>
                <a:lnTo>
                  <a:pt x="17474" y="281819"/>
                </a:lnTo>
                <a:lnTo>
                  <a:pt x="175716" y="281819"/>
                </a:lnTo>
                <a:lnTo>
                  <a:pt x="179907" y="280168"/>
                </a:lnTo>
                <a:lnTo>
                  <a:pt x="179907" y="277374"/>
                </a:lnTo>
                <a:close/>
              </a:path>
              <a:path w="179907" h="281819">
                <a:moveTo>
                  <a:pt x="150570" y="135007"/>
                </a:moveTo>
                <a:lnTo>
                  <a:pt x="130504" y="114687"/>
                </a:lnTo>
                <a:lnTo>
                  <a:pt x="127202" y="111385"/>
                </a:lnTo>
                <a:lnTo>
                  <a:pt x="134187" y="130308"/>
                </a:lnTo>
                <a:lnTo>
                  <a:pt x="131520" y="131324"/>
                </a:lnTo>
                <a:lnTo>
                  <a:pt x="128599" y="132721"/>
                </a:lnTo>
                <a:lnTo>
                  <a:pt x="124635" y="136865"/>
                </a:lnTo>
                <a:lnTo>
                  <a:pt x="121366" y="148398"/>
                </a:lnTo>
                <a:lnTo>
                  <a:pt x="126186" y="159645"/>
                </a:lnTo>
                <a:lnTo>
                  <a:pt x="140664" y="173996"/>
                </a:lnTo>
                <a:lnTo>
                  <a:pt x="135076" y="176917"/>
                </a:lnTo>
                <a:lnTo>
                  <a:pt x="129488" y="179584"/>
                </a:lnTo>
                <a:lnTo>
                  <a:pt x="123646" y="181616"/>
                </a:lnTo>
                <a:lnTo>
                  <a:pt x="97230" y="155327"/>
                </a:lnTo>
                <a:lnTo>
                  <a:pt x="95323" y="153567"/>
                </a:lnTo>
                <a:lnTo>
                  <a:pt x="88086" y="157994"/>
                </a:lnTo>
                <a:lnTo>
                  <a:pt x="91388" y="161296"/>
                </a:lnTo>
                <a:lnTo>
                  <a:pt x="114121" y="184283"/>
                </a:lnTo>
                <a:lnTo>
                  <a:pt x="106501" y="185934"/>
                </a:lnTo>
                <a:lnTo>
                  <a:pt x="111085" y="193459"/>
                </a:lnTo>
                <a:lnTo>
                  <a:pt x="123646" y="190633"/>
                </a:lnTo>
                <a:lnTo>
                  <a:pt x="126779" y="189652"/>
                </a:lnTo>
                <a:lnTo>
                  <a:pt x="138566" y="184746"/>
                </a:lnTo>
                <a:lnTo>
                  <a:pt x="149554" y="178314"/>
                </a:lnTo>
                <a:lnTo>
                  <a:pt x="151586" y="166376"/>
                </a:lnTo>
                <a:lnTo>
                  <a:pt x="147903" y="169297"/>
                </a:lnTo>
                <a:lnTo>
                  <a:pt x="132536" y="153295"/>
                </a:lnTo>
                <a:lnTo>
                  <a:pt x="128853" y="149993"/>
                </a:lnTo>
                <a:lnTo>
                  <a:pt x="128853" y="144405"/>
                </a:lnTo>
                <a:lnTo>
                  <a:pt x="132536" y="140976"/>
                </a:lnTo>
                <a:lnTo>
                  <a:pt x="133806" y="139325"/>
                </a:lnTo>
                <a:lnTo>
                  <a:pt x="138378" y="138309"/>
                </a:lnTo>
                <a:lnTo>
                  <a:pt x="142950" y="139325"/>
                </a:lnTo>
                <a:lnTo>
                  <a:pt x="146252" y="142627"/>
                </a:lnTo>
                <a:lnTo>
                  <a:pt x="148919" y="142627"/>
                </a:lnTo>
                <a:lnTo>
                  <a:pt x="152221" y="139325"/>
                </a:lnTo>
                <a:lnTo>
                  <a:pt x="152221" y="136658"/>
                </a:lnTo>
                <a:lnTo>
                  <a:pt x="150570" y="135007"/>
                </a:lnTo>
                <a:close/>
              </a:path>
              <a:path w="179907" h="281819">
                <a:moveTo>
                  <a:pt x="121614" y="99447"/>
                </a:moveTo>
                <a:lnTo>
                  <a:pt x="119709" y="104019"/>
                </a:lnTo>
                <a:lnTo>
                  <a:pt x="119709" y="113036"/>
                </a:lnTo>
                <a:lnTo>
                  <a:pt x="121614" y="117354"/>
                </a:lnTo>
                <a:lnTo>
                  <a:pt x="124535" y="120656"/>
                </a:lnTo>
                <a:lnTo>
                  <a:pt x="134187" y="130308"/>
                </a:lnTo>
                <a:lnTo>
                  <a:pt x="127202" y="111385"/>
                </a:lnTo>
                <a:lnTo>
                  <a:pt x="127202" y="105797"/>
                </a:lnTo>
                <a:lnTo>
                  <a:pt x="130504" y="102368"/>
                </a:lnTo>
                <a:lnTo>
                  <a:pt x="133806" y="99066"/>
                </a:lnTo>
                <a:lnTo>
                  <a:pt x="139775" y="99066"/>
                </a:lnTo>
                <a:lnTo>
                  <a:pt x="142950" y="102368"/>
                </a:lnTo>
                <a:lnTo>
                  <a:pt x="175589" y="135388"/>
                </a:lnTo>
                <a:lnTo>
                  <a:pt x="172287" y="142373"/>
                </a:lnTo>
                <a:lnTo>
                  <a:pt x="168350" y="148977"/>
                </a:lnTo>
                <a:lnTo>
                  <a:pt x="163397" y="154311"/>
                </a:lnTo>
                <a:lnTo>
                  <a:pt x="161746" y="156343"/>
                </a:lnTo>
                <a:lnTo>
                  <a:pt x="158444" y="160026"/>
                </a:lnTo>
                <a:lnTo>
                  <a:pt x="155142" y="163328"/>
                </a:lnTo>
                <a:lnTo>
                  <a:pt x="151586" y="166376"/>
                </a:lnTo>
                <a:lnTo>
                  <a:pt x="149554" y="178314"/>
                </a:lnTo>
                <a:lnTo>
                  <a:pt x="149935" y="177933"/>
                </a:lnTo>
                <a:lnTo>
                  <a:pt x="155142" y="174631"/>
                </a:lnTo>
                <a:lnTo>
                  <a:pt x="159841" y="170694"/>
                </a:lnTo>
                <a:lnTo>
                  <a:pt x="164413" y="166376"/>
                </a:lnTo>
                <a:lnTo>
                  <a:pt x="168350" y="161931"/>
                </a:lnTo>
                <a:lnTo>
                  <a:pt x="170964" y="158420"/>
                </a:lnTo>
                <a:lnTo>
                  <a:pt x="178313" y="148071"/>
                </a:lnTo>
                <a:lnTo>
                  <a:pt x="184098" y="136658"/>
                </a:lnTo>
                <a:lnTo>
                  <a:pt x="184923" y="135359"/>
                </a:lnTo>
                <a:lnTo>
                  <a:pt x="189084" y="123323"/>
                </a:lnTo>
                <a:lnTo>
                  <a:pt x="191645" y="111094"/>
                </a:lnTo>
                <a:lnTo>
                  <a:pt x="192637" y="98807"/>
                </a:lnTo>
                <a:lnTo>
                  <a:pt x="192089" y="86600"/>
                </a:lnTo>
                <a:lnTo>
                  <a:pt x="190034" y="74607"/>
                </a:lnTo>
                <a:lnTo>
                  <a:pt x="186500" y="62964"/>
                </a:lnTo>
                <a:lnTo>
                  <a:pt x="181518" y="51809"/>
                </a:lnTo>
                <a:lnTo>
                  <a:pt x="175120" y="41276"/>
                </a:lnTo>
                <a:lnTo>
                  <a:pt x="167334" y="31502"/>
                </a:lnTo>
                <a:lnTo>
                  <a:pt x="184733" y="13849"/>
                </a:lnTo>
                <a:lnTo>
                  <a:pt x="194289" y="25607"/>
                </a:lnTo>
                <a:lnTo>
                  <a:pt x="201030" y="36142"/>
                </a:lnTo>
                <a:lnTo>
                  <a:pt x="206595" y="47175"/>
                </a:lnTo>
                <a:lnTo>
                  <a:pt x="210984" y="58610"/>
                </a:lnTo>
                <a:lnTo>
                  <a:pt x="214196" y="70352"/>
                </a:lnTo>
                <a:lnTo>
                  <a:pt x="216231" y="82305"/>
                </a:lnTo>
                <a:lnTo>
                  <a:pt x="217090" y="94375"/>
                </a:lnTo>
                <a:lnTo>
                  <a:pt x="216771" y="106464"/>
                </a:lnTo>
                <a:lnTo>
                  <a:pt x="215274" y="118479"/>
                </a:lnTo>
                <a:lnTo>
                  <a:pt x="212600" y="130323"/>
                </a:lnTo>
                <a:lnTo>
                  <a:pt x="208749" y="141902"/>
                </a:lnTo>
                <a:lnTo>
                  <a:pt x="203719" y="153119"/>
                </a:lnTo>
                <a:lnTo>
                  <a:pt x="197510" y="163879"/>
                </a:lnTo>
                <a:lnTo>
                  <a:pt x="190124" y="174088"/>
                </a:lnTo>
                <a:lnTo>
                  <a:pt x="181558" y="183648"/>
                </a:lnTo>
                <a:lnTo>
                  <a:pt x="168882" y="194843"/>
                </a:lnTo>
                <a:lnTo>
                  <a:pt x="158144" y="202215"/>
                </a:lnTo>
                <a:lnTo>
                  <a:pt x="146752" y="208349"/>
                </a:lnTo>
                <a:lnTo>
                  <a:pt x="134791" y="213199"/>
                </a:lnTo>
                <a:lnTo>
                  <a:pt x="122346" y="216719"/>
                </a:lnTo>
                <a:lnTo>
                  <a:pt x="109501" y="218864"/>
                </a:lnTo>
                <a:lnTo>
                  <a:pt x="96341" y="219589"/>
                </a:lnTo>
                <a:lnTo>
                  <a:pt x="96209" y="219589"/>
                </a:lnTo>
                <a:lnTo>
                  <a:pt x="83086" y="218868"/>
                </a:lnTo>
                <a:lnTo>
                  <a:pt x="70285" y="216756"/>
                </a:lnTo>
                <a:lnTo>
                  <a:pt x="57879" y="213288"/>
                </a:lnTo>
                <a:lnTo>
                  <a:pt x="45941" y="208500"/>
                </a:lnTo>
                <a:lnTo>
                  <a:pt x="34544" y="202427"/>
                </a:lnTo>
                <a:lnTo>
                  <a:pt x="23761" y="195105"/>
                </a:lnTo>
                <a:lnTo>
                  <a:pt x="13664" y="186569"/>
                </a:lnTo>
                <a:lnTo>
                  <a:pt x="31190" y="169297"/>
                </a:lnTo>
                <a:lnTo>
                  <a:pt x="25221" y="162947"/>
                </a:lnTo>
                <a:lnTo>
                  <a:pt x="4901" y="183648"/>
                </a:lnTo>
                <a:lnTo>
                  <a:pt x="3250" y="185299"/>
                </a:lnTo>
                <a:lnTo>
                  <a:pt x="3250" y="187966"/>
                </a:lnTo>
                <a:lnTo>
                  <a:pt x="9572" y="194136"/>
                </a:lnTo>
                <a:lnTo>
                  <a:pt x="19656" y="202524"/>
                </a:lnTo>
                <a:lnTo>
                  <a:pt x="30444" y="209791"/>
                </a:lnTo>
                <a:lnTo>
                  <a:pt x="41852" y="215894"/>
                </a:lnTo>
                <a:lnTo>
                  <a:pt x="53798" y="220793"/>
                </a:lnTo>
                <a:lnTo>
                  <a:pt x="66197" y="224445"/>
                </a:lnTo>
                <a:lnTo>
                  <a:pt x="78966" y="226810"/>
                </a:lnTo>
                <a:lnTo>
                  <a:pt x="92023" y="227844"/>
                </a:lnTo>
                <a:lnTo>
                  <a:pt x="92023" y="251212"/>
                </a:lnTo>
                <a:lnTo>
                  <a:pt x="47954" y="251212"/>
                </a:lnTo>
                <a:lnTo>
                  <a:pt x="43636" y="253244"/>
                </a:lnTo>
                <a:lnTo>
                  <a:pt x="43636" y="257816"/>
                </a:lnTo>
                <a:lnTo>
                  <a:pt x="47954" y="259848"/>
                </a:lnTo>
                <a:lnTo>
                  <a:pt x="144601" y="259848"/>
                </a:lnTo>
                <a:lnTo>
                  <a:pt x="148665" y="257816"/>
                </a:lnTo>
                <a:lnTo>
                  <a:pt x="148665" y="253244"/>
                </a:lnTo>
                <a:lnTo>
                  <a:pt x="144601" y="251212"/>
                </a:lnTo>
                <a:lnTo>
                  <a:pt x="100532" y="251212"/>
                </a:lnTo>
                <a:lnTo>
                  <a:pt x="100532" y="227844"/>
                </a:lnTo>
                <a:lnTo>
                  <a:pt x="119962" y="225794"/>
                </a:lnTo>
                <a:lnTo>
                  <a:pt x="132498" y="222787"/>
                </a:lnTo>
                <a:lnTo>
                  <a:pt x="144627" y="218515"/>
                </a:lnTo>
                <a:lnTo>
                  <a:pt x="156285" y="213021"/>
                </a:lnTo>
                <a:lnTo>
                  <a:pt x="167407" y="206345"/>
                </a:lnTo>
                <a:lnTo>
                  <a:pt x="177927" y="198531"/>
                </a:lnTo>
                <a:lnTo>
                  <a:pt x="187781" y="189617"/>
                </a:lnTo>
                <a:lnTo>
                  <a:pt x="200695" y="174372"/>
                </a:lnTo>
                <a:lnTo>
                  <a:pt x="207531" y="163888"/>
                </a:lnTo>
                <a:lnTo>
                  <a:pt x="213267" y="152920"/>
                </a:lnTo>
                <a:lnTo>
                  <a:pt x="217904" y="141554"/>
                </a:lnTo>
                <a:lnTo>
                  <a:pt x="221441" y="129875"/>
                </a:lnTo>
                <a:lnTo>
                  <a:pt x="223879" y="117965"/>
                </a:lnTo>
                <a:lnTo>
                  <a:pt x="225218" y="105911"/>
                </a:lnTo>
                <a:lnTo>
                  <a:pt x="225456" y="93796"/>
                </a:lnTo>
                <a:lnTo>
                  <a:pt x="224595" y="81705"/>
                </a:lnTo>
                <a:lnTo>
                  <a:pt x="222635" y="69722"/>
                </a:lnTo>
                <a:lnTo>
                  <a:pt x="219575" y="57932"/>
                </a:lnTo>
                <a:lnTo>
                  <a:pt x="215415" y="46420"/>
                </a:lnTo>
                <a:lnTo>
                  <a:pt x="210156" y="35269"/>
                </a:lnTo>
                <a:lnTo>
                  <a:pt x="203797" y="24565"/>
                </a:lnTo>
                <a:lnTo>
                  <a:pt x="196339" y="14391"/>
                </a:lnTo>
                <a:lnTo>
                  <a:pt x="187781" y="4832"/>
                </a:lnTo>
                <a:lnTo>
                  <a:pt x="186130" y="3181"/>
                </a:lnTo>
                <a:lnTo>
                  <a:pt x="183082" y="3181"/>
                </a:lnTo>
                <a:lnTo>
                  <a:pt x="181558" y="4832"/>
                </a:lnTo>
                <a:lnTo>
                  <a:pt x="161492" y="25533"/>
                </a:lnTo>
                <a:lnTo>
                  <a:pt x="159284" y="23557"/>
                </a:lnTo>
                <a:lnTo>
                  <a:pt x="149021" y="15772"/>
                </a:lnTo>
                <a:lnTo>
                  <a:pt x="137907" y="9451"/>
                </a:lnTo>
                <a:lnTo>
                  <a:pt x="126111" y="4668"/>
                </a:lnTo>
                <a:lnTo>
                  <a:pt x="113805" y="1493"/>
                </a:lnTo>
                <a:lnTo>
                  <a:pt x="101158" y="0"/>
                </a:lnTo>
                <a:lnTo>
                  <a:pt x="88340" y="260"/>
                </a:lnTo>
                <a:lnTo>
                  <a:pt x="88086" y="260"/>
                </a:lnTo>
                <a:lnTo>
                  <a:pt x="82272" y="820"/>
                </a:lnTo>
                <a:lnTo>
                  <a:pt x="69801" y="3451"/>
                </a:lnTo>
                <a:lnTo>
                  <a:pt x="57860" y="7880"/>
                </a:lnTo>
                <a:lnTo>
                  <a:pt x="55573" y="8950"/>
                </a:lnTo>
                <a:lnTo>
                  <a:pt x="44411" y="15071"/>
                </a:lnTo>
                <a:lnTo>
                  <a:pt x="34111" y="22485"/>
                </a:lnTo>
                <a:lnTo>
                  <a:pt x="35762" y="32518"/>
                </a:lnTo>
                <a:lnTo>
                  <a:pt x="39699" y="29216"/>
                </a:lnTo>
                <a:lnTo>
                  <a:pt x="46303" y="23882"/>
                </a:lnTo>
                <a:lnTo>
                  <a:pt x="53161" y="19183"/>
                </a:lnTo>
                <a:lnTo>
                  <a:pt x="61035" y="15500"/>
                </a:lnTo>
                <a:lnTo>
                  <a:pt x="74662" y="11163"/>
                </a:lnTo>
                <a:lnTo>
                  <a:pt x="87070" y="8896"/>
                </a:lnTo>
                <a:lnTo>
                  <a:pt x="105231" y="27184"/>
                </a:lnTo>
                <a:lnTo>
                  <a:pt x="108406" y="30486"/>
                </a:lnTo>
                <a:lnTo>
                  <a:pt x="108406" y="36201"/>
                </a:lnTo>
                <a:lnTo>
                  <a:pt x="105231" y="39884"/>
                </a:lnTo>
                <a:lnTo>
                  <a:pt x="101929" y="43186"/>
                </a:lnTo>
                <a:lnTo>
                  <a:pt x="96341" y="43186"/>
                </a:lnTo>
                <a:lnTo>
                  <a:pt x="93039" y="39884"/>
                </a:lnTo>
                <a:lnTo>
                  <a:pt x="91388" y="37852"/>
                </a:lnTo>
                <a:lnTo>
                  <a:pt x="88721" y="37852"/>
                </a:lnTo>
                <a:lnTo>
                  <a:pt x="86816" y="39884"/>
                </a:lnTo>
                <a:lnTo>
                  <a:pt x="85800" y="42551"/>
                </a:lnTo>
                <a:lnTo>
                  <a:pt x="86816" y="45853"/>
                </a:lnTo>
                <a:lnTo>
                  <a:pt x="100278" y="59188"/>
                </a:lnTo>
                <a:lnTo>
                  <a:pt x="102818" y="62744"/>
                </a:lnTo>
                <a:lnTo>
                  <a:pt x="102818" y="67824"/>
                </a:lnTo>
                <a:lnTo>
                  <a:pt x="100278" y="71507"/>
                </a:lnTo>
                <a:lnTo>
                  <a:pt x="96976" y="74809"/>
                </a:lnTo>
                <a:lnTo>
                  <a:pt x="91007" y="74809"/>
                </a:lnTo>
                <a:lnTo>
                  <a:pt x="87705" y="71507"/>
                </a:lnTo>
                <a:lnTo>
                  <a:pt x="82117" y="77730"/>
                </a:lnTo>
                <a:lnTo>
                  <a:pt x="83717" y="79166"/>
                </a:lnTo>
                <a:lnTo>
                  <a:pt x="95175" y="82749"/>
                </a:lnTo>
                <a:lnTo>
                  <a:pt x="106120" y="77730"/>
                </a:lnTo>
                <a:lnTo>
                  <a:pt x="109422" y="74428"/>
                </a:lnTo>
                <a:lnTo>
                  <a:pt x="111454" y="70110"/>
                </a:lnTo>
                <a:lnTo>
                  <a:pt x="111454" y="60839"/>
                </a:lnTo>
                <a:lnTo>
                  <a:pt x="109422" y="56140"/>
                </a:lnTo>
                <a:lnTo>
                  <a:pt x="106120" y="53092"/>
                </a:lnTo>
                <a:lnTo>
                  <a:pt x="103199" y="50171"/>
                </a:lnTo>
                <a:lnTo>
                  <a:pt x="106120" y="49536"/>
                </a:lnTo>
                <a:lnTo>
                  <a:pt x="108787" y="47885"/>
                </a:lnTo>
                <a:lnTo>
                  <a:pt x="111454" y="45853"/>
                </a:lnTo>
                <a:lnTo>
                  <a:pt x="113099" y="43843"/>
                </a:lnTo>
                <a:lnTo>
                  <a:pt x="116366" y="32170"/>
                </a:lnTo>
                <a:lnTo>
                  <a:pt x="111454" y="21215"/>
                </a:lnTo>
                <a:lnTo>
                  <a:pt x="98627" y="8261"/>
                </a:lnTo>
                <a:lnTo>
                  <a:pt x="100512" y="8336"/>
                </a:lnTo>
                <a:lnTo>
                  <a:pt x="113351" y="9951"/>
                </a:lnTo>
                <a:lnTo>
                  <a:pt x="125749" y="13448"/>
                </a:lnTo>
                <a:lnTo>
                  <a:pt x="137520" y="18758"/>
                </a:lnTo>
                <a:lnTo>
                  <a:pt x="148480" y="25815"/>
                </a:lnTo>
                <a:lnTo>
                  <a:pt x="158444" y="34550"/>
                </a:lnTo>
                <a:lnTo>
                  <a:pt x="166765" y="44274"/>
                </a:lnTo>
                <a:lnTo>
                  <a:pt x="173432" y="54792"/>
                </a:lnTo>
                <a:lnTo>
                  <a:pt x="178523" y="66035"/>
                </a:lnTo>
                <a:lnTo>
                  <a:pt x="182003" y="77821"/>
                </a:lnTo>
                <a:lnTo>
                  <a:pt x="183840" y="89968"/>
                </a:lnTo>
                <a:lnTo>
                  <a:pt x="183999" y="102294"/>
                </a:lnTo>
                <a:lnTo>
                  <a:pt x="182445" y="114616"/>
                </a:lnTo>
                <a:lnTo>
                  <a:pt x="179145" y="126752"/>
                </a:lnTo>
                <a:lnTo>
                  <a:pt x="148919" y="96399"/>
                </a:lnTo>
                <a:lnTo>
                  <a:pt x="145617" y="93097"/>
                </a:lnTo>
                <a:lnTo>
                  <a:pt x="141426" y="91446"/>
                </a:lnTo>
                <a:lnTo>
                  <a:pt x="132155" y="91446"/>
                </a:lnTo>
                <a:lnTo>
                  <a:pt x="127837" y="93097"/>
                </a:lnTo>
                <a:lnTo>
                  <a:pt x="124535" y="96399"/>
                </a:lnTo>
                <a:lnTo>
                  <a:pt x="121614" y="99447"/>
                </a:lnTo>
                <a:close/>
              </a:path>
              <a:path w="179907" h="281819">
                <a:moveTo>
                  <a:pt x="69925" y="176282"/>
                </a:moveTo>
                <a:lnTo>
                  <a:pt x="72973" y="179584"/>
                </a:lnTo>
                <a:lnTo>
                  <a:pt x="77164" y="183902"/>
                </a:lnTo>
                <a:lnTo>
                  <a:pt x="66407" y="180810"/>
                </a:lnTo>
                <a:lnTo>
                  <a:pt x="54716" y="175628"/>
                </a:lnTo>
                <a:lnTo>
                  <a:pt x="43872" y="168696"/>
                </a:lnTo>
                <a:lnTo>
                  <a:pt x="34111" y="160026"/>
                </a:lnTo>
                <a:lnTo>
                  <a:pt x="25944" y="150743"/>
                </a:lnTo>
                <a:lnTo>
                  <a:pt x="19105" y="140189"/>
                </a:lnTo>
                <a:lnTo>
                  <a:pt x="13901" y="128824"/>
                </a:lnTo>
                <a:lnTo>
                  <a:pt x="10366" y="116842"/>
                </a:lnTo>
                <a:lnTo>
                  <a:pt x="8532" y="104436"/>
                </a:lnTo>
                <a:lnTo>
                  <a:pt x="8435" y="91800"/>
                </a:lnTo>
                <a:lnTo>
                  <a:pt x="10108" y="79127"/>
                </a:lnTo>
                <a:lnTo>
                  <a:pt x="60400" y="129673"/>
                </a:lnTo>
                <a:lnTo>
                  <a:pt x="63702" y="133356"/>
                </a:lnTo>
                <a:lnTo>
                  <a:pt x="68274" y="135007"/>
                </a:lnTo>
                <a:lnTo>
                  <a:pt x="76910" y="135007"/>
                </a:lnTo>
                <a:lnTo>
                  <a:pt x="81482" y="133356"/>
                </a:lnTo>
                <a:lnTo>
                  <a:pt x="84784" y="129673"/>
                </a:lnTo>
                <a:lnTo>
                  <a:pt x="87705" y="126371"/>
                </a:lnTo>
                <a:lnTo>
                  <a:pt x="89737" y="122434"/>
                </a:lnTo>
                <a:lnTo>
                  <a:pt x="89737" y="113036"/>
                </a:lnTo>
                <a:lnTo>
                  <a:pt x="87705" y="108718"/>
                </a:lnTo>
                <a:lnTo>
                  <a:pt x="84784" y="105416"/>
                </a:lnTo>
                <a:lnTo>
                  <a:pt x="53542" y="73793"/>
                </a:lnTo>
                <a:lnTo>
                  <a:pt x="56463" y="72777"/>
                </a:lnTo>
                <a:lnTo>
                  <a:pt x="59130" y="71507"/>
                </a:lnTo>
                <a:lnTo>
                  <a:pt x="63448" y="66808"/>
                </a:lnTo>
                <a:lnTo>
                  <a:pt x="65099" y="64141"/>
                </a:lnTo>
                <a:lnTo>
                  <a:pt x="65734" y="61093"/>
                </a:lnTo>
                <a:lnTo>
                  <a:pt x="82117" y="77730"/>
                </a:lnTo>
                <a:lnTo>
                  <a:pt x="87705" y="71507"/>
                </a:lnTo>
                <a:lnTo>
                  <a:pt x="61416" y="44837"/>
                </a:lnTo>
                <a:lnTo>
                  <a:pt x="59765" y="43186"/>
                </a:lnTo>
                <a:lnTo>
                  <a:pt x="56844" y="43186"/>
                </a:lnTo>
                <a:lnTo>
                  <a:pt x="53542" y="46488"/>
                </a:lnTo>
                <a:lnTo>
                  <a:pt x="53542" y="49155"/>
                </a:lnTo>
                <a:lnTo>
                  <a:pt x="55447" y="50806"/>
                </a:lnTo>
                <a:lnTo>
                  <a:pt x="58749" y="54108"/>
                </a:lnTo>
                <a:lnTo>
                  <a:pt x="58749" y="59442"/>
                </a:lnTo>
                <a:lnTo>
                  <a:pt x="55447" y="63125"/>
                </a:lnTo>
                <a:lnTo>
                  <a:pt x="52272" y="66427"/>
                </a:lnTo>
                <a:lnTo>
                  <a:pt x="46303" y="66427"/>
                </a:lnTo>
                <a:lnTo>
                  <a:pt x="43001" y="63125"/>
                </a:lnTo>
                <a:lnTo>
                  <a:pt x="41731" y="61474"/>
                </a:lnTo>
                <a:lnTo>
                  <a:pt x="38683" y="61474"/>
                </a:lnTo>
                <a:lnTo>
                  <a:pt x="35381" y="64776"/>
                </a:lnTo>
                <a:lnTo>
                  <a:pt x="35381" y="67443"/>
                </a:lnTo>
                <a:lnTo>
                  <a:pt x="37032" y="69094"/>
                </a:lnTo>
                <a:lnTo>
                  <a:pt x="78561" y="111385"/>
                </a:lnTo>
                <a:lnTo>
                  <a:pt x="81228" y="115068"/>
                </a:lnTo>
                <a:lnTo>
                  <a:pt x="81228" y="119767"/>
                </a:lnTo>
                <a:lnTo>
                  <a:pt x="80212" y="122434"/>
                </a:lnTo>
                <a:lnTo>
                  <a:pt x="78561" y="123704"/>
                </a:lnTo>
                <a:lnTo>
                  <a:pt x="75259" y="127387"/>
                </a:lnTo>
                <a:lnTo>
                  <a:pt x="69671" y="127387"/>
                </a:lnTo>
                <a:lnTo>
                  <a:pt x="66369" y="123704"/>
                </a:lnTo>
                <a:lnTo>
                  <a:pt x="12775" y="69475"/>
                </a:lnTo>
                <a:lnTo>
                  <a:pt x="15315" y="62109"/>
                </a:lnTo>
                <a:lnTo>
                  <a:pt x="18617" y="54489"/>
                </a:lnTo>
                <a:lnTo>
                  <a:pt x="23316" y="47885"/>
                </a:lnTo>
                <a:lnTo>
                  <a:pt x="26618" y="43186"/>
                </a:lnTo>
                <a:lnTo>
                  <a:pt x="30174" y="38487"/>
                </a:lnTo>
                <a:lnTo>
                  <a:pt x="34111" y="34550"/>
                </a:lnTo>
                <a:lnTo>
                  <a:pt x="35762" y="32518"/>
                </a:lnTo>
                <a:lnTo>
                  <a:pt x="34111" y="22485"/>
                </a:lnTo>
                <a:lnTo>
                  <a:pt x="32460" y="24136"/>
                </a:lnTo>
                <a:lnTo>
                  <a:pt x="28142" y="28581"/>
                </a:lnTo>
                <a:lnTo>
                  <a:pt x="23570" y="32518"/>
                </a:lnTo>
                <a:lnTo>
                  <a:pt x="19633" y="37852"/>
                </a:lnTo>
                <a:lnTo>
                  <a:pt x="16077" y="43186"/>
                </a:lnTo>
                <a:lnTo>
                  <a:pt x="8103" y="57497"/>
                </a:lnTo>
                <a:lnTo>
                  <a:pt x="3885" y="69475"/>
                </a:lnTo>
                <a:lnTo>
                  <a:pt x="1105" y="82107"/>
                </a:lnTo>
                <a:lnTo>
                  <a:pt x="0" y="94622"/>
                </a:lnTo>
                <a:lnTo>
                  <a:pt x="470" y="107078"/>
                </a:lnTo>
                <a:lnTo>
                  <a:pt x="2481" y="119318"/>
                </a:lnTo>
                <a:lnTo>
                  <a:pt x="5997" y="131183"/>
                </a:lnTo>
                <a:lnTo>
                  <a:pt x="10983" y="142515"/>
                </a:lnTo>
                <a:lnTo>
                  <a:pt x="17403" y="153156"/>
                </a:lnTo>
                <a:lnTo>
                  <a:pt x="25221" y="162947"/>
                </a:lnTo>
                <a:lnTo>
                  <a:pt x="31190" y="169297"/>
                </a:lnTo>
                <a:lnTo>
                  <a:pt x="40900" y="177083"/>
                </a:lnTo>
                <a:lnTo>
                  <a:pt x="51900" y="183785"/>
                </a:lnTo>
                <a:lnTo>
                  <a:pt x="63712" y="188982"/>
                </a:lnTo>
                <a:lnTo>
                  <a:pt x="76169" y="192538"/>
                </a:lnTo>
                <a:lnTo>
                  <a:pt x="89102" y="194316"/>
                </a:lnTo>
                <a:lnTo>
                  <a:pt x="89737" y="194316"/>
                </a:lnTo>
                <a:lnTo>
                  <a:pt x="94309" y="194570"/>
                </a:lnTo>
                <a:lnTo>
                  <a:pt x="98489" y="194551"/>
                </a:lnTo>
                <a:lnTo>
                  <a:pt x="111085" y="193459"/>
                </a:lnTo>
                <a:lnTo>
                  <a:pt x="106501" y="185934"/>
                </a:lnTo>
                <a:lnTo>
                  <a:pt x="98881" y="186315"/>
                </a:lnTo>
                <a:lnTo>
                  <a:pt x="91007" y="185934"/>
                </a:lnTo>
                <a:lnTo>
                  <a:pt x="78815" y="173615"/>
                </a:lnTo>
                <a:lnTo>
                  <a:pt x="76529" y="169932"/>
                </a:lnTo>
                <a:lnTo>
                  <a:pt x="76529" y="164979"/>
                </a:lnTo>
                <a:lnTo>
                  <a:pt x="78815" y="161296"/>
                </a:lnTo>
                <a:lnTo>
                  <a:pt x="82117" y="157994"/>
                </a:lnTo>
                <a:lnTo>
                  <a:pt x="88086" y="157994"/>
                </a:lnTo>
                <a:lnTo>
                  <a:pt x="95323" y="153567"/>
                </a:lnTo>
                <a:lnTo>
                  <a:pt x="84023" y="150134"/>
                </a:lnTo>
                <a:lnTo>
                  <a:pt x="72973" y="155327"/>
                </a:lnTo>
                <a:lnTo>
                  <a:pt x="69925" y="158375"/>
                </a:lnTo>
                <a:lnTo>
                  <a:pt x="68020" y="162947"/>
                </a:lnTo>
                <a:lnTo>
                  <a:pt x="68020" y="171964"/>
                </a:lnTo>
                <a:lnTo>
                  <a:pt x="69925" y="17628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477256" y="2429255"/>
            <a:ext cx="280416" cy="232537"/>
          </a:xfrm>
          <a:custGeom>
            <a:avLst/>
            <a:gdLst/>
            <a:ahLst/>
            <a:cxnLst/>
            <a:rect l="l" t="t" r="r" b="b"/>
            <a:pathLst>
              <a:path w="280416" h="232537">
                <a:moveTo>
                  <a:pt x="197104" y="195199"/>
                </a:moveTo>
                <a:lnTo>
                  <a:pt x="207799" y="201207"/>
                </a:lnTo>
                <a:lnTo>
                  <a:pt x="221064" y="197195"/>
                </a:lnTo>
                <a:lnTo>
                  <a:pt x="232592" y="193115"/>
                </a:lnTo>
                <a:lnTo>
                  <a:pt x="242513" y="189197"/>
                </a:lnTo>
                <a:lnTo>
                  <a:pt x="250952" y="185674"/>
                </a:lnTo>
                <a:lnTo>
                  <a:pt x="245971" y="178847"/>
                </a:lnTo>
                <a:lnTo>
                  <a:pt x="236577" y="182575"/>
                </a:lnTo>
                <a:lnTo>
                  <a:pt x="225418" y="186735"/>
                </a:lnTo>
                <a:lnTo>
                  <a:pt x="212318" y="191039"/>
                </a:lnTo>
                <a:lnTo>
                  <a:pt x="197104" y="195199"/>
                </a:lnTo>
                <a:close/>
              </a:path>
              <a:path w="280416" h="232537">
                <a:moveTo>
                  <a:pt x="44323" y="156845"/>
                </a:moveTo>
                <a:lnTo>
                  <a:pt x="70351" y="157482"/>
                </a:lnTo>
                <a:lnTo>
                  <a:pt x="88373" y="158793"/>
                </a:lnTo>
                <a:lnTo>
                  <a:pt x="101102" y="160626"/>
                </a:lnTo>
                <a:lnTo>
                  <a:pt x="109824" y="162819"/>
                </a:lnTo>
                <a:lnTo>
                  <a:pt x="116116" y="156045"/>
                </a:lnTo>
                <a:lnTo>
                  <a:pt x="108788" y="153671"/>
                </a:lnTo>
                <a:lnTo>
                  <a:pt x="98529" y="151563"/>
                </a:lnTo>
                <a:lnTo>
                  <a:pt x="84321" y="149870"/>
                </a:lnTo>
                <a:lnTo>
                  <a:pt x="65152" y="148744"/>
                </a:lnTo>
                <a:lnTo>
                  <a:pt x="44323" y="156845"/>
                </a:lnTo>
                <a:close/>
              </a:path>
              <a:path w="280416" h="232537">
                <a:moveTo>
                  <a:pt x="39370" y="232537"/>
                </a:moveTo>
                <a:lnTo>
                  <a:pt x="51198" y="235839"/>
                </a:lnTo>
                <a:lnTo>
                  <a:pt x="61831" y="238312"/>
                </a:lnTo>
                <a:lnTo>
                  <a:pt x="75150" y="240859"/>
                </a:lnTo>
                <a:lnTo>
                  <a:pt x="90796" y="243123"/>
                </a:lnTo>
                <a:lnTo>
                  <a:pt x="108410" y="244743"/>
                </a:lnTo>
                <a:lnTo>
                  <a:pt x="127635" y="245364"/>
                </a:lnTo>
                <a:lnTo>
                  <a:pt x="136437" y="245233"/>
                </a:lnTo>
                <a:lnTo>
                  <a:pt x="148035" y="244652"/>
                </a:lnTo>
                <a:lnTo>
                  <a:pt x="159934" y="243548"/>
                </a:lnTo>
                <a:lnTo>
                  <a:pt x="172069" y="241859"/>
                </a:lnTo>
                <a:lnTo>
                  <a:pt x="184379" y="239521"/>
                </a:lnTo>
                <a:lnTo>
                  <a:pt x="196799" y="236473"/>
                </a:lnTo>
                <a:lnTo>
                  <a:pt x="209267" y="232653"/>
                </a:lnTo>
                <a:lnTo>
                  <a:pt x="221721" y="227997"/>
                </a:lnTo>
                <a:lnTo>
                  <a:pt x="234097" y="222443"/>
                </a:lnTo>
                <a:lnTo>
                  <a:pt x="246332" y="215929"/>
                </a:lnTo>
                <a:lnTo>
                  <a:pt x="258363" y="208392"/>
                </a:lnTo>
                <a:lnTo>
                  <a:pt x="270129" y="199771"/>
                </a:lnTo>
                <a:lnTo>
                  <a:pt x="271145" y="199136"/>
                </a:lnTo>
                <a:lnTo>
                  <a:pt x="280035" y="192913"/>
                </a:lnTo>
                <a:lnTo>
                  <a:pt x="280416" y="184404"/>
                </a:lnTo>
                <a:lnTo>
                  <a:pt x="280416" y="181737"/>
                </a:lnTo>
                <a:lnTo>
                  <a:pt x="279781" y="177546"/>
                </a:lnTo>
                <a:lnTo>
                  <a:pt x="275082" y="173609"/>
                </a:lnTo>
                <a:lnTo>
                  <a:pt x="272161" y="171323"/>
                </a:lnTo>
                <a:lnTo>
                  <a:pt x="268224" y="170942"/>
                </a:lnTo>
                <a:lnTo>
                  <a:pt x="263271" y="171958"/>
                </a:lnTo>
                <a:lnTo>
                  <a:pt x="263525" y="169291"/>
                </a:lnTo>
                <a:lnTo>
                  <a:pt x="263525" y="166370"/>
                </a:lnTo>
                <a:lnTo>
                  <a:pt x="262890" y="162433"/>
                </a:lnTo>
                <a:lnTo>
                  <a:pt x="257937" y="158877"/>
                </a:lnTo>
                <a:lnTo>
                  <a:pt x="253856" y="157135"/>
                </a:lnTo>
                <a:lnTo>
                  <a:pt x="243515" y="158553"/>
                </a:lnTo>
                <a:lnTo>
                  <a:pt x="228854" y="164338"/>
                </a:lnTo>
                <a:lnTo>
                  <a:pt x="220064" y="167986"/>
                </a:lnTo>
                <a:lnTo>
                  <a:pt x="208205" y="172532"/>
                </a:lnTo>
                <a:lnTo>
                  <a:pt x="195072" y="176911"/>
                </a:lnTo>
                <a:lnTo>
                  <a:pt x="192405" y="173609"/>
                </a:lnTo>
                <a:lnTo>
                  <a:pt x="186563" y="167640"/>
                </a:lnTo>
                <a:lnTo>
                  <a:pt x="178181" y="168021"/>
                </a:lnTo>
                <a:lnTo>
                  <a:pt x="171888" y="168087"/>
                </a:lnTo>
                <a:lnTo>
                  <a:pt x="151334" y="167588"/>
                </a:lnTo>
                <a:lnTo>
                  <a:pt x="138416" y="165979"/>
                </a:lnTo>
                <a:lnTo>
                  <a:pt x="130504" y="163502"/>
                </a:lnTo>
                <a:lnTo>
                  <a:pt x="124968" y="160401"/>
                </a:lnTo>
                <a:lnTo>
                  <a:pt x="121526" y="158533"/>
                </a:lnTo>
                <a:lnTo>
                  <a:pt x="116116" y="156045"/>
                </a:lnTo>
                <a:lnTo>
                  <a:pt x="109824" y="162819"/>
                </a:lnTo>
                <a:lnTo>
                  <a:pt x="115826" y="165211"/>
                </a:lnTo>
                <a:lnTo>
                  <a:pt x="120396" y="167640"/>
                </a:lnTo>
                <a:lnTo>
                  <a:pt x="124024" y="169797"/>
                </a:lnTo>
                <a:lnTo>
                  <a:pt x="130785" y="172720"/>
                </a:lnTo>
                <a:lnTo>
                  <a:pt x="140768" y="174963"/>
                </a:lnTo>
                <a:lnTo>
                  <a:pt x="156014" y="176306"/>
                </a:lnTo>
                <a:lnTo>
                  <a:pt x="178562" y="176530"/>
                </a:lnTo>
                <a:lnTo>
                  <a:pt x="183134" y="176149"/>
                </a:lnTo>
                <a:lnTo>
                  <a:pt x="186563" y="179451"/>
                </a:lnTo>
                <a:lnTo>
                  <a:pt x="188849" y="181737"/>
                </a:lnTo>
                <a:lnTo>
                  <a:pt x="189865" y="185674"/>
                </a:lnTo>
                <a:lnTo>
                  <a:pt x="189484" y="191008"/>
                </a:lnTo>
                <a:lnTo>
                  <a:pt x="189484" y="195834"/>
                </a:lnTo>
                <a:lnTo>
                  <a:pt x="181864" y="198501"/>
                </a:lnTo>
                <a:lnTo>
                  <a:pt x="181072" y="198910"/>
                </a:lnTo>
                <a:lnTo>
                  <a:pt x="175006" y="200571"/>
                </a:lnTo>
                <a:lnTo>
                  <a:pt x="166149" y="201776"/>
                </a:lnTo>
                <a:lnTo>
                  <a:pt x="153990" y="202210"/>
                </a:lnTo>
                <a:lnTo>
                  <a:pt x="138019" y="201561"/>
                </a:lnTo>
                <a:lnTo>
                  <a:pt x="117729" y="199517"/>
                </a:lnTo>
                <a:lnTo>
                  <a:pt x="113030" y="201168"/>
                </a:lnTo>
                <a:lnTo>
                  <a:pt x="112395" y="205740"/>
                </a:lnTo>
                <a:lnTo>
                  <a:pt x="116713" y="208026"/>
                </a:lnTo>
                <a:lnTo>
                  <a:pt x="130452" y="209611"/>
                </a:lnTo>
                <a:lnTo>
                  <a:pt x="143129" y="210608"/>
                </a:lnTo>
                <a:lnTo>
                  <a:pt x="154432" y="210947"/>
                </a:lnTo>
                <a:lnTo>
                  <a:pt x="160057" y="210831"/>
                </a:lnTo>
                <a:lnTo>
                  <a:pt x="173534" y="209419"/>
                </a:lnTo>
                <a:lnTo>
                  <a:pt x="184150" y="206629"/>
                </a:lnTo>
                <a:lnTo>
                  <a:pt x="192670" y="204918"/>
                </a:lnTo>
                <a:lnTo>
                  <a:pt x="207799" y="201207"/>
                </a:lnTo>
                <a:lnTo>
                  <a:pt x="197104" y="195199"/>
                </a:lnTo>
                <a:lnTo>
                  <a:pt x="197739" y="192532"/>
                </a:lnTo>
                <a:lnTo>
                  <a:pt x="198374" y="188976"/>
                </a:lnTo>
                <a:lnTo>
                  <a:pt x="197739" y="184658"/>
                </a:lnTo>
                <a:lnTo>
                  <a:pt x="209699" y="180985"/>
                </a:lnTo>
                <a:lnTo>
                  <a:pt x="221771" y="176465"/>
                </a:lnTo>
                <a:lnTo>
                  <a:pt x="232410" y="171958"/>
                </a:lnTo>
                <a:lnTo>
                  <a:pt x="240030" y="168656"/>
                </a:lnTo>
                <a:lnTo>
                  <a:pt x="250698" y="164338"/>
                </a:lnTo>
                <a:lnTo>
                  <a:pt x="252984" y="165354"/>
                </a:lnTo>
                <a:lnTo>
                  <a:pt x="255270" y="168275"/>
                </a:lnTo>
                <a:lnTo>
                  <a:pt x="255270" y="171577"/>
                </a:lnTo>
                <a:lnTo>
                  <a:pt x="252603" y="174879"/>
                </a:lnTo>
                <a:lnTo>
                  <a:pt x="248666" y="177546"/>
                </a:lnTo>
                <a:lnTo>
                  <a:pt x="245971" y="178847"/>
                </a:lnTo>
                <a:lnTo>
                  <a:pt x="250952" y="185674"/>
                </a:lnTo>
                <a:lnTo>
                  <a:pt x="259588" y="182118"/>
                </a:lnTo>
                <a:lnTo>
                  <a:pt x="267843" y="178435"/>
                </a:lnTo>
                <a:lnTo>
                  <a:pt x="269875" y="180086"/>
                </a:lnTo>
                <a:lnTo>
                  <a:pt x="271780" y="184023"/>
                </a:lnTo>
                <a:lnTo>
                  <a:pt x="271526" y="187706"/>
                </a:lnTo>
                <a:lnTo>
                  <a:pt x="266827" y="191643"/>
                </a:lnTo>
                <a:lnTo>
                  <a:pt x="248068" y="204910"/>
                </a:lnTo>
                <a:lnTo>
                  <a:pt x="233855" y="212974"/>
                </a:lnTo>
                <a:lnTo>
                  <a:pt x="219432" y="219671"/>
                </a:lnTo>
                <a:lnTo>
                  <a:pt x="204902" y="225105"/>
                </a:lnTo>
                <a:lnTo>
                  <a:pt x="190368" y="229379"/>
                </a:lnTo>
                <a:lnTo>
                  <a:pt x="175935" y="232597"/>
                </a:lnTo>
                <a:lnTo>
                  <a:pt x="161703" y="234862"/>
                </a:lnTo>
                <a:lnTo>
                  <a:pt x="147778" y="236278"/>
                </a:lnTo>
                <a:lnTo>
                  <a:pt x="134263" y="236948"/>
                </a:lnTo>
                <a:lnTo>
                  <a:pt x="121259" y="236976"/>
                </a:lnTo>
                <a:lnTo>
                  <a:pt x="108872" y="236466"/>
                </a:lnTo>
                <a:lnTo>
                  <a:pt x="97203" y="235521"/>
                </a:lnTo>
                <a:lnTo>
                  <a:pt x="86357" y="234245"/>
                </a:lnTo>
                <a:lnTo>
                  <a:pt x="76435" y="232740"/>
                </a:lnTo>
                <a:lnTo>
                  <a:pt x="67543" y="231112"/>
                </a:lnTo>
                <a:lnTo>
                  <a:pt x="59782" y="229462"/>
                </a:lnTo>
                <a:lnTo>
                  <a:pt x="48069" y="226515"/>
                </a:lnTo>
                <a:lnTo>
                  <a:pt x="44323" y="225425"/>
                </a:lnTo>
                <a:lnTo>
                  <a:pt x="44323" y="156845"/>
                </a:lnTo>
                <a:lnTo>
                  <a:pt x="65152" y="148744"/>
                </a:lnTo>
                <a:lnTo>
                  <a:pt x="40005" y="148336"/>
                </a:lnTo>
                <a:lnTo>
                  <a:pt x="35687" y="156845"/>
                </a:lnTo>
                <a:lnTo>
                  <a:pt x="35687" y="224409"/>
                </a:lnTo>
                <a:lnTo>
                  <a:pt x="8636" y="224409"/>
                </a:lnTo>
                <a:lnTo>
                  <a:pt x="4318" y="232537"/>
                </a:lnTo>
                <a:lnTo>
                  <a:pt x="39370" y="232537"/>
                </a:lnTo>
                <a:close/>
              </a:path>
              <a:path w="280416" h="232537">
                <a:moveTo>
                  <a:pt x="4318" y="232537"/>
                </a:moveTo>
                <a:lnTo>
                  <a:pt x="8636" y="224409"/>
                </a:lnTo>
                <a:lnTo>
                  <a:pt x="8636" y="156845"/>
                </a:lnTo>
                <a:lnTo>
                  <a:pt x="35687" y="156845"/>
                </a:lnTo>
                <a:lnTo>
                  <a:pt x="40005" y="148336"/>
                </a:lnTo>
                <a:lnTo>
                  <a:pt x="2032" y="148336"/>
                </a:lnTo>
                <a:lnTo>
                  <a:pt x="0" y="152527"/>
                </a:lnTo>
                <a:lnTo>
                  <a:pt x="0" y="230886"/>
                </a:lnTo>
                <a:lnTo>
                  <a:pt x="4318" y="232537"/>
                </a:lnTo>
                <a:close/>
              </a:path>
              <a:path w="280416" h="232537">
                <a:moveTo>
                  <a:pt x="60703" y="107499"/>
                </a:moveTo>
                <a:lnTo>
                  <a:pt x="67195" y="114688"/>
                </a:lnTo>
                <a:lnTo>
                  <a:pt x="77497" y="120639"/>
                </a:lnTo>
                <a:lnTo>
                  <a:pt x="69686" y="105684"/>
                </a:lnTo>
                <a:lnTo>
                  <a:pt x="67183" y="100330"/>
                </a:lnTo>
                <a:lnTo>
                  <a:pt x="67183" y="89154"/>
                </a:lnTo>
                <a:lnTo>
                  <a:pt x="74775" y="93842"/>
                </a:lnTo>
                <a:lnTo>
                  <a:pt x="69686" y="80240"/>
                </a:lnTo>
                <a:lnTo>
                  <a:pt x="67183" y="74930"/>
                </a:lnTo>
                <a:lnTo>
                  <a:pt x="67183" y="58420"/>
                </a:lnTo>
                <a:lnTo>
                  <a:pt x="60703" y="107499"/>
                </a:lnTo>
                <a:close/>
              </a:path>
              <a:path w="280416" h="232537">
                <a:moveTo>
                  <a:pt x="170307" y="112268"/>
                </a:moveTo>
                <a:lnTo>
                  <a:pt x="164973" y="113538"/>
                </a:lnTo>
                <a:lnTo>
                  <a:pt x="168656" y="120523"/>
                </a:lnTo>
                <a:lnTo>
                  <a:pt x="174625" y="120523"/>
                </a:lnTo>
                <a:lnTo>
                  <a:pt x="170307" y="103632"/>
                </a:lnTo>
                <a:lnTo>
                  <a:pt x="170307" y="112268"/>
                </a:lnTo>
                <a:close/>
              </a:path>
              <a:path w="280416" h="232537">
                <a:moveTo>
                  <a:pt x="155067" y="131064"/>
                </a:moveTo>
                <a:lnTo>
                  <a:pt x="155224" y="133899"/>
                </a:lnTo>
                <a:lnTo>
                  <a:pt x="161607" y="145924"/>
                </a:lnTo>
                <a:lnTo>
                  <a:pt x="174625" y="150876"/>
                </a:lnTo>
                <a:lnTo>
                  <a:pt x="176796" y="150749"/>
                </a:lnTo>
                <a:lnTo>
                  <a:pt x="188873" y="144355"/>
                </a:lnTo>
                <a:lnTo>
                  <a:pt x="193802" y="131445"/>
                </a:lnTo>
                <a:lnTo>
                  <a:pt x="193802" y="128778"/>
                </a:lnTo>
                <a:lnTo>
                  <a:pt x="192786" y="124460"/>
                </a:lnTo>
                <a:lnTo>
                  <a:pt x="207620" y="118432"/>
                </a:lnTo>
                <a:lnTo>
                  <a:pt x="212334" y="103503"/>
                </a:lnTo>
                <a:lnTo>
                  <a:pt x="203760" y="110814"/>
                </a:lnTo>
                <a:lnTo>
                  <a:pt x="187452" y="117221"/>
                </a:lnTo>
                <a:lnTo>
                  <a:pt x="185166" y="114935"/>
                </a:lnTo>
                <a:lnTo>
                  <a:pt x="182245" y="113284"/>
                </a:lnTo>
                <a:lnTo>
                  <a:pt x="178943" y="112268"/>
                </a:lnTo>
                <a:lnTo>
                  <a:pt x="178943" y="102362"/>
                </a:lnTo>
                <a:lnTo>
                  <a:pt x="191470" y="99249"/>
                </a:lnTo>
                <a:lnTo>
                  <a:pt x="203615" y="94761"/>
                </a:lnTo>
                <a:lnTo>
                  <a:pt x="213233" y="89154"/>
                </a:lnTo>
                <a:lnTo>
                  <a:pt x="213233" y="74930"/>
                </a:lnTo>
                <a:lnTo>
                  <a:pt x="213206" y="75469"/>
                </a:lnTo>
                <a:lnTo>
                  <a:pt x="208535" y="82332"/>
                </a:lnTo>
                <a:lnTo>
                  <a:pt x="196696" y="88696"/>
                </a:lnTo>
                <a:lnTo>
                  <a:pt x="178943" y="93726"/>
                </a:lnTo>
                <a:lnTo>
                  <a:pt x="178943" y="67056"/>
                </a:lnTo>
                <a:lnTo>
                  <a:pt x="175641" y="58801"/>
                </a:lnTo>
                <a:lnTo>
                  <a:pt x="142875" y="31369"/>
                </a:lnTo>
                <a:lnTo>
                  <a:pt x="141224" y="29718"/>
                </a:lnTo>
                <a:lnTo>
                  <a:pt x="138557" y="30099"/>
                </a:lnTo>
                <a:lnTo>
                  <a:pt x="135636" y="33655"/>
                </a:lnTo>
                <a:lnTo>
                  <a:pt x="135636" y="36322"/>
                </a:lnTo>
                <a:lnTo>
                  <a:pt x="137541" y="37973"/>
                </a:lnTo>
                <a:lnTo>
                  <a:pt x="165354" y="61468"/>
                </a:lnTo>
                <a:lnTo>
                  <a:pt x="140208" y="68072"/>
                </a:lnTo>
                <a:lnTo>
                  <a:pt x="21844" y="38354"/>
                </a:lnTo>
                <a:lnTo>
                  <a:pt x="58801" y="56134"/>
                </a:lnTo>
                <a:lnTo>
                  <a:pt x="58801" y="100330"/>
                </a:lnTo>
                <a:lnTo>
                  <a:pt x="60703" y="107499"/>
                </a:lnTo>
                <a:lnTo>
                  <a:pt x="67183" y="58420"/>
                </a:lnTo>
                <a:lnTo>
                  <a:pt x="139192" y="76327"/>
                </a:lnTo>
                <a:lnTo>
                  <a:pt x="141224" y="76327"/>
                </a:lnTo>
                <a:lnTo>
                  <a:pt x="170307" y="68961"/>
                </a:lnTo>
                <a:lnTo>
                  <a:pt x="170307" y="95123"/>
                </a:lnTo>
                <a:lnTo>
                  <a:pt x="165976" y="95704"/>
                </a:lnTo>
                <a:lnTo>
                  <a:pt x="153599" y="96926"/>
                </a:lnTo>
                <a:lnTo>
                  <a:pt x="140208" y="97409"/>
                </a:lnTo>
                <a:lnTo>
                  <a:pt x="139870" y="97408"/>
                </a:lnTo>
                <a:lnTo>
                  <a:pt x="120080" y="96451"/>
                </a:lnTo>
                <a:lnTo>
                  <a:pt x="102586" y="93888"/>
                </a:lnTo>
                <a:lnTo>
                  <a:pt x="87968" y="90087"/>
                </a:lnTo>
                <a:lnTo>
                  <a:pt x="76808" y="85415"/>
                </a:lnTo>
                <a:lnTo>
                  <a:pt x="69686" y="80240"/>
                </a:lnTo>
                <a:lnTo>
                  <a:pt x="74775" y="93842"/>
                </a:lnTo>
                <a:lnTo>
                  <a:pt x="85334" y="98138"/>
                </a:lnTo>
                <a:lnTo>
                  <a:pt x="97630" y="101452"/>
                </a:lnTo>
                <a:lnTo>
                  <a:pt x="111188" y="103802"/>
                </a:lnTo>
                <a:lnTo>
                  <a:pt x="125539" y="105201"/>
                </a:lnTo>
                <a:lnTo>
                  <a:pt x="140208" y="105664"/>
                </a:lnTo>
                <a:lnTo>
                  <a:pt x="144930" y="105631"/>
                </a:lnTo>
                <a:lnTo>
                  <a:pt x="157650" y="105108"/>
                </a:lnTo>
                <a:lnTo>
                  <a:pt x="170307" y="103632"/>
                </a:lnTo>
                <a:lnTo>
                  <a:pt x="174625" y="120523"/>
                </a:lnTo>
                <a:lnTo>
                  <a:pt x="180594" y="120523"/>
                </a:lnTo>
                <a:lnTo>
                  <a:pt x="185547" y="125476"/>
                </a:lnTo>
                <a:lnTo>
                  <a:pt x="185547" y="137668"/>
                </a:lnTo>
                <a:lnTo>
                  <a:pt x="180594" y="142367"/>
                </a:lnTo>
                <a:lnTo>
                  <a:pt x="168656" y="142367"/>
                </a:lnTo>
                <a:lnTo>
                  <a:pt x="163703" y="137668"/>
                </a:lnTo>
                <a:lnTo>
                  <a:pt x="163703" y="125476"/>
                </a:lnTo>
                <a:lnTo>
                  <a:pt x="168656" y="120523"/>
                </a:lnTo>
                <a:lnTo>
                  <a:pt x="164973" y="113538"/>
                </a:lnTo>
                <a:lnTo>
                  <a:pt x="160401" y="117221"/>
                </a:lnTo>
                <a:lnTo>
                  <a:pt x="157734" y="122174"/>
                </a:lnTo>
                <a:lnTo>
                  <a:pt x="152146" y="122555"/>
                </a:lnTo>
                <a:lnTo>
                  <a:pt x="146431" y="122809"/>
                </a:lnTo>
                <a:lnTo>
                  <a:pt x="139870" y="122808"/>
                </a:lnTo>
                <a:lnTo>
                  <a:pt x="120080" y="121860"/>
                </a:lnTo>
                <a:lnTo>
                  <a:pt x="102586" y="119316"/>
                </a:lnTo>
                <a:lnTo>
                  <a:pt x="87968" y="115535"/>
                </a:lnTo>
                <a:lnTo>
                  <a:pt x="76808" y="110872"/>
                </a:lnTo>
                <a:lnTo>
                  <a:pt x="69686" y="105684"/>
                </a:lnTo>
                <a:lnTo>
                  <a:pt x="77497" y="120639"/>
                </a:lnTo>
                <a:lnTo>
                  <a:pt x="90779" y="125320"/>
                </a:lnTo>
                <a:lnTo>
                  <a:pt x="106212" y="128702"/>
                </a:lnTo>
                <a:lnTo>
                  <a:pt x="122964" y="130754"/>
                </a:lnTo>
                <a:lnTo>
                  <a:pt x="140208" y="131445"/>
                </a:lnTo>
                <a:lnTo>
                  <a:pt x="145161" y="131445"/>
                </a:lnTo>
                <a:lnTo>
                  <a:pt x="150114" y="131064"/>
                </a:lnTo>
                <a:lnTo>
                  <a:pt x="155067" y="131064"/>
                </a:lnTo>
                <a:close/>
              </a:path>
              <a:path w="280416" h="232537">
                <a:moveTo>
                  <a:pt x="0" y="36322"/>
                </a:moveTo>
                <a:lnTo>
                  <a:pt x="0" y="40259"/>
                </a:lnTo>
                <a:lnTo>
                  <a:pt x="3302" y="42291"/>
                </a:lnTo>
                <a:lnTo>
                  <a:pt x="58801" y="56134"/>
                </a:lnTo>
                <a:lnTo>
                  <a:pt x="21844" y="38354"/>
                </a:lnTo>
                <a:lnTo>
                  <a:pt x="140208" y="8636"/>
                </a:lnTo>
                <a:lnTo>
                  <a:pt x="258572" y="38354"/>
                </a:lnTo>
                <a:lnTo>
                  <a:pt x="175641" y="58801"/>
                </a:lnTo>
                <a:lnTo>
                  <a:pt x="178943" y="67056"/>
                </a:lnTo>
                <a:lnTo>
                  <a:pt x="213233" y="58420"/>
                </a:lnTo>
                <a:lnTo>
                  <a:pt x="213233" y="100330"/>
                </a:lnTo>
                <a:lnTo>
                  <a:pt x="212334" y="103503"/>
                </a:lnTo>
                <a:lnTo>
                  <a:pt x="207620" y="118432"/>
                </a:lnTo>
                <a:lnTo>
                  <a:pt x="218022" y="110356"/>
                </a:lnTo>
                <a:lnTo>
                  <a:pt x="221869" y="100330"/>
                </a:lnTo>
                <a:lnTo>
                  <a:pt x="221869" y="56134"/>
                </a:lnTo>
                <a:lnTo>
                  <a:pt x="277114" y="42291"/>
                </a:lnTo>
                <a:lnTo>
                  <a:pt x="280416" y="40259"/>
                </a:lnTo>
                <a:lnTo>
                  <a:pt x="280416" y="36322"/>
                </a:lnTo>
                <a:lnTo>
                  <a:pt x="277114" y="34036"/>
                </a:lnTo>
                <a:lnTo>
                  <a:pt x="141224" y="0"/>
                </a:lnTo>
                <a:lnTo>
                  <a:pt x="139192" y="0"/>
                </a:lnTo>
                <a:lnTo>
                  <a:pt x="3302" y="34036"/>
                </a:lnTo>
                <a:lnTo>
                  <a:pt x="0" y="36322"/>
                </a:lnTo>
                <a:close/>
              </a:path>
              <a:path w="280416" h="232537">
                <a:moveTo>
                  <a:pt x="17399" y="168021"/>
                </a:moveTo>
                <a:lnTo>
                  <a:pt x="17399" y="171069"/>
                </a:lnTo>
                <a:lnTo>
                  <a:pt x="19431" y="175641"/>
                </a:lnTo>
                <a:lnTo>
                  <a:pt x="25019" y="175641"/>
                </a:lnTo>
                <a:lnTo>
                  <a:pt x="27305" y="171069"/>
                </a:lnTo>
                <a:lnTo>
                  <a:pt x="27305" y="168021"/>
                </a:lnTo>
                <a:lnTo>
                  <a:pt x="25019" y="165735"/>
                </a:lnTo>
                <a:lnTo>
                  <a:pt x="19431" y="165735"/>
                </a:lnTo>
                <a:lnTo>
                  <a:pt x="17399" y="16802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505321" y="2439924"/>
            <a:ext cx="107442" cy="121771"/>
          </a:xfrm>
          <a:custGeom>
            <a:avLst/>
            <a:gdLst/>
            <a:ahLst/>
            <a:cxnLst/>
            <a:rect l="l" t="t" r="r" b="b"/>
            <a:pathLst>
              <a:path w="107442" h="121771">
                <a:moveTo>
                  <a:pt x="63880" y="99060"/>
                </a:moveTo>
                <a:lnTo>
                  <a:pt x="82042" y="99060"/>
                </a:lnTo>
                <a:lnTo>
                  <a:pt x="93245" y="96523"/>
                </a:lnTo>
                <a:lnTo>
                  <a:pt x="103505" y="87497"/>
                </a:lnTo>
                <a:lnTo>
                  <a:pt x="107442" y="74167"/>
                </a:lnTo>
                <a:lnTo>
                  <a:pt x="107276" y="71327"/>
                </a:lnTo>
                <a:lnTo>
                  <a:pt x="102323" y="59019"/>
                </a:lnTo>
                <a:lnTo>
                  <a:pt x="91948" y="50800"/>
                </a:lnTo>
                <a:lnTo>
                  <a:pt x="92201" y="48895"/>
                </a:lnTo>
                <a:lnTo>
                  <a:pt x="92836" y="44958"/>
                </a:lnTo>
                <a:lnTo>
                  <a:pt x="91904" y="38567"/>
                </a:lnTo>
                <a:lnTo>
                  <a:pt x="84103" y="27385"/>
                </a:lnTo>
                <a:lnTo>
                  <a:pt x="70865" y="22987"/>
                </a:lnTo>
                <a:lnTo>
                  <a:pt x="67563" y="22987"/>
                </a:lnTo>
                <a:lnTo>
                  <a:pt x="64515" y="23622"/>
                </a:lnTo>
                <a:lnTo>
                  <a:pt x="61595" y="25273"/>
                </a:lnTo>
                <a:lnTo>
                  <a:pt x="59845" y="20754"/>
                </a:lnTo>
                <a:lnTo>
                  <a:pt x="52000" y="9897"/>
                </a:lnTo>
                <a:lnTo>
                  <a:pt x="40770" y="2642"/>
                </a:lnTo>
                <a:lnTo>
                  <a:pt x="27304" y="0"/>
                </a:lnTo>
                <a:lnTo>
                  <a:pt x="19621" y="813"/>
                </a:lnTo>
                <a:lnTo>
                  <a:pt x="7034" y="6199"/>
                </a:lnTo>
                <a:lnTo>
                  <a:pt x="0" y="30479"/>
                </a:lnTo>
                <a:lnTo>
                  <a:pt x="4074" y="20854"/>
                </a:lnTo>
                <a:lnTo>
                  <a:pt x="13921" y="11738"/>
                </a:lnTo>
                <a:lnTo>
                  <a:pt x="27304" y="8254"/>
                </a:lnTo>
                <a:lnTo>
                  <a:pt x="39250" y="10986"/>
                </a:lnTo>
                <a:lnTo>
                  <a:pt x="49656" y="19637"/>
                </a:lnTo>
                <a:lnTo>
                  <a:pt x="54736" y="32512"/>
                </a:lnTo>
                <a:lnTo>
                  <a:pt x="56006" y="35433"/>
                </a:lnTo>
                <a:lnTo>
                  <a:pt x="58927" y="36449"/>
                </a:lnTo>
                <a:lnTo>
                  <a:pt x="61595" y="35051"/>
                </a:lnTo>
                <a:lnTo>
                  <a:pt x="64261" y="32765"/>
                </a:lnTo>
                <a:lnTo>
                  <a:pt x="67563" y="31496"/>
                </a:lnTo>
                <a:lnTo>
                  <a:pt x="78358" y="31496"/>
                </a:lnTo>
                <a:lnTo>
                  <a:pt x="84327" y="37718"/>
                </a:lnTo>
                <a:lnTo>
                  <a:pt x="84327" y="44958"/>
                </a:lnTo>
                <a:lnTo>
                  <a:pt x="83693" y="49529"/>
                </a:lnTo>
                <a:lnTo>
                  <a:pt x="81660" y="52831"/>
                </a:lnTo>
                <a:lnTo>
                  <a:pt x="82296" y="55499"/>
                </a:lnTo>
                <a:lnTo>
                  <a:pt x="85344" y="57785"/>
                </a:lnTo>
                <a:lnTo>
                  <a:pt x="93218" y="59054"/>
                </a:lnTo>
                <a:lnTo>
                  <a:pt x="98805" y="65912"/>
                </a:lnTo>
                <a:lnTo>
                  <a:pt x="98805" y="83312"/>
                </a:lnTo>
                <a:lnTo>
                  <a:pt x="91567" y="90550"/>
                </a:lnTo>
                <a:lnTo>
                  <a:pt x="59944" y="90550"/>
                </a:lnTo>
                <a:lnTo>
                  <a:pt x="62942" y="121771"/>
                </a:lnTo>
                <a:lnTo>
                  <a:pt x="65277" y="108965"/>
                </a:lnTo>
                <a:lnTo>
                  <a:pt x="65277" y="105663"/>
                </a:lnTo>
                <a:lnTo>
                  <a:pt x="64515" y="102362"/>
                </a:lnTo>
                <a:lnTo>
                  <a:pt x="63880" y="990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392037" y="2446123"/>
            <a:ext cx="176226" cy="128293"/>
          </a:xfrm>
          <a:custGeom>
            <a:avLst/>
            <a:gdLst/>
            <a:ahLst/>
            <a:cxnLst/>
            <a:rect l="l" t="t" r="r" b="b"/>
            <a:pathLst>
              <a:path w="176226" h="128293">
                <a:moveTo>
                  <a:pt x="28321" y="83081"/>
                </a:moveTo>
                <a:lnTo>
                  <a:pt x="26924" y="80414"/>
                </a:lnTo>
                <a:lnTo>
                  <a:pt x="26035" y="77747"/>
                </a:lnTo>
                <a:lnTo>
                  <a:pt x="26035" y="65301"/>
                </a:lnTo>
                <a:lnTo>
                  <a:pt x="33909" y="57427"/>
                </a:lnTo>
                <a:lnTo>
                  <a:pt x="47751" y="57427"/>
                </a:lnTo>
                <a:lnTo>
                  <a:pt x="52070" y="59078"/>
                </a:lnTo>
                <a:lnTo>
                  <a:pt x="54990" y="61999"/>
                </a:lnTo>
                <a:lnTo>
                  <a:pt x="57912" y="63015"/>
                </a:lnTo>
                <a:lnTo>
                  <a:pt x="60960" y="62380"/>
                </a:lnTo>
                <a:lnTo>
                  <a:pt x="62229" y="59459"/>
                </a:lnTo>
                <a:lnTo>
                  <a:pt x="64211" y="51275"/>
                </a:lnTo>
                <a:lnTo>
                  <a:pt x="71539" y="39803"/>
                </a:lnTo>
                <a:lnTo>
                  <a:pt x="82750" y="32069"/>
                </a:lnTo>
                <a:lnTo>
                  <a:pt x="96520" y="29233"/>
                </a:lnTo>
                <a:lnTo>
                  <a:pt x="108381" y="31315"/>
                </a:lnTo>
                <a:lnTo>
                  <a:pt x="120139" y="38530"/>
                </a:lnTo>
                <a:lnTo>
                  <a:pt x="128121" y="49721"/>
                </a:lnTo>
                <a:lnTo>
                  <a:pt x="131063" y="63650"/>
                </a:lnTo>
                <a:lnTo>
                  <a:pt x="130683" y="67968"/>
                </a:lnTo>
                <a:lnTo>
                  <a:pt x="130047" y="71524"/>
                </a:lnTo>
                <a:lnTo>
                  <a:pt x="132714" y="74826"/>
                </a:lnTo>
                <a:lnTo>
                  <a:pt x="135382" y="75207"/>
                </a:lnTo>
                <a:lnTo>
                  <a:pt x="147560" y="75174"/>
                </a:lnTo>
                <a:lnTo>
                  <a:pt x="159049" y="80576"/>
                </a:lnTo>
                <a:lnTo>
                  <a:pt x="166972" y="90271"/>
                </a:lnTo>
                <a:lnTo>
                  <a:pt x="169926" y="102766"/>
                </a:lnTo>
                <a:lnTo>
                  <a:pt x="169926" y="109624"/>
                </a:lnTo>
                <a:lnTo>
                  <a:pt x="167639" y="115847"/>
                </a:lnTo>
                <a:lnTo>
                  <a:pt x="163067" y="121181"/>
                </a:lnTo>
                <a:lnTo>
                  <a:pt x="161670" y="123086"/>
                </a:lnTo>
                <a:lnTo>
                  <a:pt x="161670" y="125753"/>
                </a:lnTo>
                <a:lnTo>
                  <a:pt x="163703" y="127404"/>
                </a:lnTo>
                <a:lnTo>
                  <a:pt x="166369" y="128293"/>
                </a:lnTo>
                <a:lnTo>
                  <a:pt x="169671" y="126642"/>
                </a:lnTo>
                <a:lnTo>
                  <a:pt x="176226" y="115572"/>
                </a:lnTo>
                <a:lnTo>
                  <a:pt x="173228" y="84351"/>
                </a:lnTo>
                <a:lnTo>
                  <a:pt x="172823" y="83668"/>
                </a:lnTo>
                <a:lnTo>
                  <a:pt x="164411" y="74022"/>
                </a:lnTo>
                <a:lnTo>
                  <a:pt x="153104" y="67801"/>
                </a:lnTo>
                <a:lnTo>
                  <a:pt x="139699" y="65936"/>
                </a:lnTo>
                <a:lnTo>
                  <a:pt x="139699" y="63650"/>
                </a:lnTo>
                <a:lnTo>
                  <a:pt x="138484" y="53588"/>
                </a:lnTo>
                <a:lnTo>
                  <a:pt x="133273" y="41303"/>
                </a:lnTo>
                <a:lnTo>
                  <a:pt x="124628" y="31304"/>
                </a:lnTo>
                <a:lnTo>
                  <a:pt x="113284" y="24280"/>
                </a:lnTo>
                <a:lnTo>
                  <a:pt x="120318" y="0"/>
                </a:lnTo>
                <a:lnTo>
                  <a:pt x="110814" y="9432"/>
                </a:lnTo>
                <a:lnTo>
                  <a:pt x="105410" y="21740"/>
                </a:lnTo>
                <a:lnTo>
                  <a:pt x="102362" y="21359"/>
                </a:lnTo>
                <a:lnTo>
                  <a:pt x="99440" y="20724"/>
                </a:lnTo>
                <a:lnTo>
                  <a:pt x="95296" y="20741"/>
                </a:lnTo>
                <a:lnTo>
                  <a:pt x="81736" y="23343"/>
                </a:lnTo>
                <a:lnTo>
                  <a:pt x="69962" y="29870"/>
                </a:lnTo>
                <a:lnTo>
                  <a:pt x="60779" y="39607"/>
                </a:lnTo>
                <a:lnTo>
                  <a:pt x="54990" y="51839"/>
                </a:lnTo>
                <a:lnTo>
                  <a:pt x="51308" y="49934"/>
                </a:lnTo>
                <a:lnTo>
                  <a:pt x="47371" y="48918"/>
                </a:lnTo>
                <a:lnTo>
                  <a:pt x="43434" y="48918"/>
                </a:lnTo>
                <a:lnTo>
                  <a:pt x="31557" y="51864"/>
                </a:lnTo>
                <a:lnTo>
                  <a:pt x="21605" y="61217"/>
                </a:lnTo>
                <a:lnTo>
                  <a:pt x="17779" y="74826"/>
                </a:lnTo>
                <a:lnTo>
                  <a:pt x="17779" y="77112"/>
                </a:lnTo>
                <a:lnTo>
                  <a:pt x="18034" y="80160"/>
                </a:lnTo>
                <a:lnTo>
                  <a:pt x="18796" y="82446"/>
                </a:lnTo>
                <a:lnTo>
                  <a:pt x="11406" y="86715"/>
                </a:lnTo>
                <a:lnTo>
                  <a:pt x="3054" y="96954"/>
                </a:lnTo>
                <a:lnTo>
                  <a:pt x="0" y="110005"/>
                </a:lnTo>
                <a:lnTo>
                  <a:pt x="0" y="112545"/>
                </a:lnTo>
                <a:lnTo>
                  <a:pt x="4190" y="114196"/>
                </a:lnTo>
                <a:lnTo>
                  <a:pt x="8254" y="112545"/>
                </a:lnTo>
                <a:lnTo>
                  <a:pt x="8313" y="108463"/>
                </a:lnTo>
                <a:lnTo>
                  <a:pt x="13581" y="96083"/>
                </a:lnTo>
                <a:lnTo>
                  <a:pt x="25273" y="89304"/>
                </a:lnTo>
                <a:lnTo>
                  <a:pt x="27939" y="88288"/>
                </a:lnTo>
                <a:lnTo>
                  <a:pt x="28955" y="85621"/>
                </a:lnTo>
                <a:lnTo>
                  <a:pt x="28321" y="8308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407404" y="2566304"/>
            <a:ext cx="238760" cy="76311"/>
          </a:xfrm>
          <a:custGeom>
            <a:avLst/>
            <a:gdLst/>
            <a:ahLst/>
            <a:cxnLst/>
            <a:rect l="l" t="t" r="r" b="b"/>
            <a:pathLst>
              <a:path w="238760" h="76311">
                <a:moveTo>
                  <a:pt x="234442" y="63357"/>
                </a:moveTo>
                <a:lnTo>
                  <a:pt x="237109" y="63357"/>
                </a:lnTo>
                <a:lnTo>
                  <a:pt x="238760" y="59039"/>
                </a:lnTo>
                <a:lnTo>
                  <a:pt x="237109" y="54848"/>
                </a:lnTo>
                <a:lnTo>
                  <a:pt x="226568" y="54848"/>
                </a:lnTo>
                <a:lnTo>
                  <a:pt x="218313" y="36560"/>
                </a:lnTo>
                <a:lnTo>
                  <a:pt x="214671" y="33898"/>
                </a:lnTo>
                <a:lnTo>
                  <a:pt x="209880" y="31991"/>
                </a:lnTo>
                <a:lnTo>
                  <a:pt x="202233" y="29356"/>
                </a:lnTo>
                <a:lnTo>
                  <a:pt x="192246" y="26473"/>
                </a:lnTo>
                <a:lnTo>
                  <a:pt x="180434" y="23826"/>
                </a:lnTo>
                <a:lnTo>
                  <a:pt x="167311" y="21895"/>
                </a:lnTo>
                <a:lnTo>
                  <a:pt x="153394" y="21163"/>
                </a:lnTo>
                <a:lnTo>
                  <a:pt x="139196" y="22112"/>
                </a:lnTo>
                <a:lnTo>
                  <a:pt x="125234" y="25224"/>
                </a:lnTo>
                <a:lnTo>
                  <a:pt x="112022" y="30980"/>
                </a:lnTo>
                <a:lnTo>
                  <a:pt x="100075" y="39862"/>
                </a:lnTo>
                <a:lnTo>
                  <a:pt x="97388" y="35737"/>
                </a:lnTo>
                <a:lnTo>
                  <a:pt x="92549" y="29563"/>
                </a:lnTo>
                <a:lnTo>
                  <a:pt x="85982" y="22818"/>
                </a:lnTo>
                <a:lnTo>
                  <a:pt x="77567" y="16059"/>
                </a:lnTo>
                <a:lnTo>
                  <a:pt x="67189" y="9842"/>
                </a:lnTo>
                <a:lnTo>
                  <a:pt x="54729" y="4722"/>
                </a:lnTo>
                <a:lnTo>
                  <a:pt x="40070" y="1256"/>
                </a:lnTo>
                <a:lnTo>
                  <a:pt x="23094" y="0"/>
                </a:lnTo>
                <a:lnTo>
                  <a:pt x="3683" y="1508"/>
                </a:lnTo>
                <a:lnTo>
                  <a:pt x="2032" y="1762"/>
                </a:lnTo>
                <a:lnTo>
                  <a:pt x="381" y="4429"/>
                </a:lnTo>
                <a:lnTo>
                  <a:pt x="0" y="28686"/>
                </a:lnTo>
                <a:lnTo>
                  <a:pt x="7238" y="9382"/>
                </a:lnTo>
                <a:lnTo>
                  <a:pt x="22996" y="8401"/>
                </a:lnTo>
                <a:lnTo>
                  <a:pt x="37642" y="9453"/>
                </a:lnTo>
                <a:lnTo>
                  <a:pt x="50367" y="12243"/>
                </a:lnTo>
                <a:lnTo>
                  <a:pt x="61280" y="16357"/>
                </a:lnTo>
                <a:lnTo>
                  <a:pt x="70490" y="21383"/>
                </a:lnTo>
                <a:lnTo>
                  <a:pt x="78105" y="26908"/>
                </a:lnTo>
                <a:lnTo>
                  <a:pt x="72950" y="25095"/>
                </a:lnTo>
                <a:lnTo>
                  <a:pt x="59942" y="22223"/>
                </a:lnTo>
                <a:lnTo>
                  <a:pt x="46729" y="21264"/>
                </a:lnTo>
                <a:lnTo>
                  <a:pt x="34036" y="30464"/>
                </a:lnTo>
                <a:lnTo>
                  <a:pt x="36884" y="30231"/>
                </a:lnTo>
                <a:lnTo>
                  <a:pt x="49758" y="30003"/>
                </a:lnTo>
                <a:lnTo>
                  <a:pt x="62601" y="31416"/>
                </a:lnTo>
                <a:lnTo>
                  <a:pt x="74933" y="34896"/>
                </a:lnTo>
                <a:lnTo>
                  <a:pt x="86272" y="40871"/>
                </a:lnTo>
                <a:lnTo>
                  <a:pt x="96139" y="49768"/>
                </a:lnTo>
                <a:lnTo>
                  <a:pt x="97536" y="51419"/>
                </a:lnTo>
                <a:lnTo>
                  <a:pt x="100838" y="51419"/>
                </a:lnTo>
                <a:lnTo>
                  <a:pt x="112959" y="40430"/>
                </a:lnTo>
                <a:lnTo>
                  <a:pt x="124891" y="34396"/>
                </a:lnTo>
                <a:lnTo>
                  <a:pt x="137851" y="31047"/>
                </a:lnTo>
                <a:lnTo>
                  <a:pt x="151294" y="29895"/>
                </a:lnTo>
                <a:lnTo>
                  <a:pt x="164671" y="30456"/>
                </a:lnTo>
                <a:lnTo>
                  <a:pt x="177437" y="32241"/>
                </a:lnTo>
                <a:lnTo>
                  <a:pt x="189045" y="34763"/>
                </a:lnTo>
                <a:lnTo>
                  <a:pt x="198949" y="37538"/>
                </a:lnTo>
                <a:lnTo>
                  <a:pt x="206601" y="40077"/>
                </a:lnTo>
                <a:lnTo>
                  <a:pt x="211454" y="41894"/>
                </a:lnTo>
                <a:lnTo>
                  <a:pt x="217297" y="54848"/>
                </a:lnTo>
                <a:lnTo>
                  <a:pt x="118237" y="54848"/>
                </a:lnTo>
                <a:lnTo>
                  <a:pt x="116331" y="59039"/>
                </a:lnTo>
                <a:lnTo>
                  <a:pt x="116331" y="63738"/>
                </a:lnTo>
                <a:lnTo>
                  <a:pt x="112268" y="67675"/>
                </a:lnTo>
                <a:lnTo>
                  <a:pt x="115570" y="76311"/>
                </a:lnTo>
                <a:lnTo>
                  <a:pt x="122174" y="70723"/>
                </a:lnTo>
                <a:lnTo>
                  <a:pt x="124205" y="63357"/>
                </a:lnTo>
                <a:lnTo>
                  <a:pt x="234442" y="6335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367272" y="2570734"/>
            <a:ext cx="155701" cy="71881"/>
          </a:xfrm>
          <a:custGeom>
            <a:avLst/>
            <a:gdLst/>
            <a:ahLst/>
            <a:cxnLst/>
            <a:rect l="l" t="t" r="r" b="b"/>
            <a:pathLst>
              <a:path w="155701" h="71881">
                <a:moveTo>
                  <a:pt x="122427" y="52324"/>
                </a:moveTo>
                <a:lnTo>
                  <a:pt x="118237" y="50418"/>
                </a:lnTo>
                <a:lnTo>
                  <a:pt x="21462" y="50418"/>
                </a:lnTo>
                <a:lnTo>
                  <a:pt x="27304" y="37464"/>
                </a:lnTo>
                <a:lnTo>
                  <a:pt x="32492" y="35526"/>
                </a:lnTo>
                <a:lnTo>
                  <a:pt x="43241" y="32074"/>
                </a:lnTo>
                <a:lnTo>
                  <a:pt x="57550" y="28535"/>
                </a:lnTo>
                <a:lnTo>
                  <a:pt x="74167" y="26035"/>
                </a:lnTo>
                <a:lnTo>
                  <a:pt x="86861" y="16834"/>
                </a:lnTo>
                <a:lnTo>
                  <a:pt x="73852" y="17395"/>
                </a:lnTo>
                <a:lnTo>
                  <a:pt x="61455" y="19081"/>
                </a:lnTo>
                <a:lnTo>
                  <a:pt x="50079" y="21500"/>
                </a:lnTo>
                <a:lnTo>
                  <a:pt x="40131" y="24256"/>
                </a:lnTo>
                <a:lnTo>
                  <a:pt x="40512" y="0"/>
                </a:lnTo>
                <a:lnTo>
                  <a:pt x="29972" y="27177"/>
                </a:lnTo>
                <a:lnTo>
                  <a:pt x="26035" y="28828"/>
                </a:lnTo>
                <a:lnTo>
                  <a:pt x="22987" y="29844"/>
                </a:lnTo>
                <a:lnTo>
                  <a:pt x="20447" y="32130"/>
                </a:lnTo>
                <a:lnTo>
                  <a:pt x="12191" y="50418"/>
                </a:lnTo>
                <a:lnTo>
                  <a:pt x="1650" y="50418"/>
                </a:lnTo>
                <a:lnTo>
                  <a:pt x="0" y="54610"/>
                </a:lnTo>
                <a:lnTo>
                  <a:pt x="1650" y="58927"/>
                </a:lnTo>
                <a:lnTo>
                  <a:pt x="114553" y="58927"/>
                </a:lnTo>
                <a:lnTo>
                  <a:pt x="116586" y="66293"/>
                </a:lnTo>
                <a:lnTo>
                  <a:pt x="123189" y="71881"/>
                </a:lnTo>
                <a:lnTo>
                  <a:pt x="155701" y="71881"/>
                </a:lnTo>
                <a:lnTo>
                  <a:pt x="152400" y="63245"/>
                </a:lnTo>
                <a:lnTo>
                  <a:pt x="126491" y="63245"/>
                </a:lnTo>
                <a:lnTo>
                  <a:pt x="122427" y="59308"/>
                </a:lnTo>
                <a:lnTo>
                  <a:pt x="122427" y="523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007864" y="4082923"/>
            <a:ext cx="280415" cy="278764"/>
          </a:xfrm>
          <a:custGeom>
            <a:avLst/>
            <a:gdLst/>
            <a:ahLst/>
            <a:cxnLst/>
            <a:rect l="l" t="t" r="r" b="b"/>
            <a:pathLst>
              <a:path w="280415" h="278764">
                <a:moveTo>
                  <a:pt x="100964" y="141096"/>
                </a:moveTo>
                <a:lnTo>
                  <a:pt x="100964" y="143763"/>
                </a:lnTo>
                <a:lnTo>
                  <a:pt x="105283" y="145414"/>
                </a:lnTo>
                <a:lnTo>
                  <a:pt x="172593" y="145414"/>
                </a:lnTo>
                <a:lnTo>
                  <a:pt x="176784" y="143763"/>
                </a:lnTo>
                <a:lnTo>
                  <a:pt x="176784" y="136144"/>
                </a:lnTo>
                <a:lnTo>
                  <a:pt x="177617" y="126822"/>
                </a:lnTo>
                <a:lnTo>
                  <a:pt x="181396" y="114516"/>
                </a:lnTo>
                <a:lnTo>
                  <a:pt x="188087" y="103377"/>
                </a:lnTo>
                <a:lnTo>
                  <a:pt x="190509" y="100147"/>
                </a:lnTo>
                <a:lnTo>
                  <a:pt x="196742" y="88881"/>
                </a:lnTo>
                <a:lnTo>
                  <a:pt x="200605" y="76526"/>
                </a:lnTo>
                <a:lnTo>
                  <a:pt x="201930" y="63626"/>
                </a:lnTo>
                <a:lnTo>
                  <a:pt x="201930" y="58674"/>
                </a:lnTo>
                <a:lnTo>
                  <a:pt x="201549" y="56006"/>
                </a:lnTo>
                <a:lnTo>
                  <a:pt x="201168" y="53720"/>
                </a:lnTo>
                <a:lnTo>
                  <a:pt x="196976" y="52324"/>
                </a:lnTo>
                <a:lnTo>
                  <a:pt x="192912" y="54990"/>
                </a:lnTo>
                <a:lnTo>
                  <a:pt x="193294" y="59308"/>
                </a:lnTo>
                <a:lnTo>
                  <a:pt x="193675" y="63626"/>
                </a:lnTo>
                <a:lnTo>
                  <a:pt x="192496" y="74922"/>
                </a:lnTo>
                <a:lnTo>
                  <a:pt x="188376" y="87002"/>
                </a:lnTo>
                <a:lnTo>
                  <a:pt x="181483" y="98043"/>
                </a:lnTo>
                <a:lnTo>
                  <a:pt x="180091" y="99893"/>
                </a:lnTo>
                <a:lnTo>
                  <a:pt x="173590" y="111154"/>
                </a:lnTo>
                <a:lnTo>
                  <a:pt x="169619" y="123357"/>
                </a:lnTo>
                <a:lnTo>
                  <a:pt x="168275" y="136144"/>
                </a:lnTo>
                <a:lnTo>
                  <a:pt x="168275" y="137159"/>
                </a:lnTo>
                <a:lnTo>
                  <a:pt x="109600" y="137159"/>
                </a:lnTo>
                <a:lnTo>
                  <a:pt x="109519" y="133768"/>
                </a:lnTo>
                <a:lnTo>
                  <a:pt x="107599" y="120721"/>
                </a:lnTo>
                <a:lnTo>
                  <a:pt x="103194" y="108694"/>
                </a:lnTo>
                <a:lnTo>
                  <a:pt x="96393" y="98043"/>
                </a:lnTo>
                <a:lnTo>
                  <a:pt x="90136" y="88454"/>
                </a:lnTo>
                <a:lnTo>
                  <a:pt x="85716" y="76420"/>
                </a:lnTo>
                <a:lnTo>
                  <a:pt x="84200" y="63372"/>
                </a:lnTo>
                <a:lnTo>
                  <a:pt x="86041" y="50006"/>
                </a:lnTo>
                <a:lnTo>
                  <a:pt x="91251" y="37098"/>
                </a:lnTo>
                <a:lnTo>
                  <a:pt x="99332" y="25923"/>
                </a:lnTo>
                <a:lnTo>
                  <a:pt x="109794" y="17026"/>
                </a:lnTo>
                <a:lnTo>
                  <a:pt x="122144" y="10955"/>
                </a:lnTo>
                <a:lnTo>
                  <a:pt x="135889" y="8254"/>
                </a:lnTo>
                <a:lnTo>
                  <a:pt x="148223" y="9213"/>
                </a:lnTo>
                <a:lnTo>
                  <a:pt x="160450" y="12861"/>
                </a:lnTo>
                <a:lnTo>
                  <a:pt x="171576" y="19303"/>
                </a:lnTo>
                <a:lnTo>
                  <a:pt x="173482" y="20574"/>
                </a:lnTo>
                <a:lnTo>
                  <a:pt x="176149" y="20319"/>
                </a:lnTo>
                <a:lnTo>
                  <a:pt x="178815" y="16637"/>
                </a:lnTo>
                <a:lnTo>
                  <a:pt x="178435" y="13969"/>
                </a:lnTo>
                <a:lnTo>
                  <a:pt x="176784" y="12572"/>
                </a:lnTo>
                <a:lnTo>
                  <a:pt x="171982" y="9266"/>
                </a:lnTo>
                <a:lnTo>
                  <a:pt x="160480" y="3713"/>
                </a:lnTo>
                <a:lnTo>
                  <a:pt x="148089" y="606"/>
                </a:lnTo>
                <a:lnTo>
                  <a:pt x="135255" y="0"/>
                </a:lnTo>
                <a:lnTo>
                  <a:pt x="123605" y="1758"/>
                </a:lnTo>
                <a:lnTo>
                  <a:pt x="110663" y="6676"/>
                </a:lnTo>
                <a:lnTo>
                  <a:pt x="99202" y="14275"/>
                </a:lnTo>
                <a:lnTo>
                  <a:pt x="89611" y="24150"/>
                </a:lnTo>
                <a:lnTo>
                  <a:pt x="82279" y="35896"/>
                </a:lnTo>
                <a:lnTo>
                  <a:pt x="77594" y="49105"/>
                </a:lnTo>
                <a:lnTo>
                  <a:pt x="75946" y="63372"/>
                </a:lnTo>
                <a:lnTo>
                  <a:pt x="76061" y="68226"/>
                </a:lnTo>
                <a:lnTo>
                  <a:pt x="78234" y="80915"/>
                </a:lnTo>
                <a:lnTo>
                  <a:pt x="82902" y="92898"/>
                </a:lnTo>
                <a:lnTo>
                  <a:pt x="89788" y="103758"/>
                </a:lnTo>
                <a:lnTo>
                  <a:pt x="95139" y="112090"/>
                </a:lnTo>
                <a:lnTo>
                  <a:pt x="99479" y="124161"/>
                </a:lnTo>
                <a:lnTo>
                  <a:pt x="100964" y="137413"/>
                </a:lnTo>
                <a:lnTo>
                  <a:pt x="100964" y="141096"/>
                </a:lnTo>
                <a:close/>
              </a:path>
              <a:path w="280415" h="278764">
                <a:moveTo>
                  <a:pt x="23495" y="237108"/>
                </a:moveTo>
                <a:lnTo>
                  <a:pt x="20827" y="239013"/>
                </a:lnTo>
                <a:lnTo>
                  <a:pt x="12191" y="257556"/>
                </a:lnTo>
                <a:lnTo>
                  <a:pt x="4318" y="257556"/>
                </a:lnTo>
                <a:lnTo>
                  <a:pt x="0" y="259587"/>
                </a:lnTo>
                <a:lnTo>
                  <a:pt x="0" y="264159"/>
                </a:lnTo>
                <a:lnTo>
                  <a:pt x="4318" y="265810"/>
                </a:lnTo>
                <a:lnTo>
                  <a:pt x="115443" y="265810"/>
                </a:lnTo>
                <a:lnTo>
                  <a:pt x="117094" y="273176"/>
                </a:lnTo>
                <a:lnTo>
                  <a:pt x="118999" y="257556"/>
                </a:lnTo>
                <a:lnTo>
                  <a:pt x="21844" y="257556"/>
                </a:lnTo>
                <a:lnTo>
                  <a:pt x="27812" y="244347"/>
                </a:lnTo>
                <a:lnTo>
                  <a:pt x="33000" y="242409"/>
                </a:lnTo>
                <a:lnTo>
                  <a:pt x="43749" y="238957"/>
                </a:lnTo>
                <a:lnTo>
                  <a:pt x="58058" y="235418"/>
                </a:lnTo>
                <a:lnTo>
                  <a:pt x="74675" y="232918"/>
                </a:lnTo>
                <a:lnTo>
                  <a:pt x="87504" y="223729"/>
                </a:lnTo>
                <a:lnTo>
                  <a:pt x="74488" y="224231"/>
                </a:lnTo>
                <a:lnTo>
                  <a:pt x="62066" y="225841"/>
                </a:lnTo>
                <a:lnTo>
                  <a:pt x="50647" y="228152"/>
                </a:lnTo>
                <a:lnTo>
                  <a:pt x="40639" y="230758"/>
                </a:lnTo>
                <a:lnTo>
                  <a:pt x="48006" y="212216"/>
                </a:lnTo>
                <a:lnTo>
                  <a:pt x="43941" y="203962"/>
                </a:lnTo>
                <a:lnTo>
                  <a:pt x="40639" y="206882"/>
                </a:lnTo>
                <a:lnTo>
                  <a:pt x="30480" y="234441"/>
                </a:lnTo>
                <a:lnTo>
                  <a:pt x="26162" y="235712"/>
                </a:lnTo>
                <a:lnTo>
                  <a:pt x="23495" y="237108"/>
                </a:lnTo>
                <a:close/>
              </a:path>
              <a:path w="280415" h="278764">
                <a:moveTo>
                  <a:pt x="157352" y="266572"/>
                </a:moveTo>
                <a:lnTo>
                  <a:pt x="153415" y="270128"/>
                </a:lnTo>
                <a:lnTo>
                  <a:pt x="131572" y="270128"/>
                </a:lnTo>
                <a:lnTo>
                  <a:pt x="127253" y="269113"/>
                </a:lnTo>
                <a:lnTo>
                  <a:pt x="123951" y="265810"/>
                </a:lnTo>
                <a:lnTo>
                  <a:pt x="123316" y="261874"/>
                </a:lnTo>
                <a:lnTo>
                  <a:pt x="122047" y="258571"/>
                </a:lnTo>
                <a:lnTo>
                  <a:pt x="118999" y="257556"/>
                </a:lnTo>
                <a:lnTo>
                  <a:pt x="117094" y="273176"/>
                </a:lnTo>
                <a:lnTo>
                  <a:pt x="123951" y="278764"/>
                </a:lnTo>
                <a:lnTo>
                  <a:pt x="156718" y="278764"/>
                </a:lnTo>
                <a:lnTo>
                  <a:pt x="163322" y="273176"/>
                </a:lnTo>
                <a:lnTo>
                  <a:pt x="165353" y="265810"/>
                </a:lnTo>
                <a:lnTo>
                  <a:pt x="276098" y="265810"/>
                </a:lnTo>
                <a:lnTo>
                  <a:pt x="280415" y="264159"/>
                </a:lnTo>
                <a:lnTo>
                  <a:pt x="280415" y="259587"/>
                </a:lnTo>
                <a:lnTo>
                  <a:pt x="276098" y="257556"/>
                </a:lnTo>
                <a:lnTo>
                  <a:pt x="268224" y="257556"/>
                </a:lnTo>
                <a:lnTo>
                  <a:pt x="259587" y="239013"/>
                </a:lnTo>
                <a:lnTo>
                  <a:pt x="256921" y="237108"/>
                </a:lnTo>
                <a:lnTo>
                  <a:pt x="254253" y="235712"/>
                </a:lnTo>
                <a:lnTo>
                  <a:pt x="250316" y="234441"/>
                </a:lnTo>
                <a:lnTo>
                  <a:pt x="233172" y="189737"/>
                </a:lnTo>
                <a:lnTo>
                  <a:pt x="232410" y="187706"/>
                </a:lnTo>
                <a:lnTo>
                  <a:pt x="228853" y="187070"/>
                </a:lnTo>
                <a:lnTo>
                  <a:pt x="218393" y="188489"/>
                </a:lnTo>
                <a:lnTo>
                  <a:pt x="201697" y="192403"/>
                </a:lnTo>
                <a:lnTo>
                  <a:pt x="187298" y="197771"/>
                </a:lnTo>
                <a:lnTo>
                  <a:pt x="175048" y="204210"/>
                </a:lnTo>
                <a:lnTo>
                  <a:pt x="164795" y="211340"/>
                </a:lnTo>
                <a:lnTo>
                  <a:pt x="156390" y="218777"/>
                </a:lnTo>
                <a:lnTo>
                  <a:pt x="149683" y="226139"/>
                </a:lnTo>
                <a:lnTo>
                  <a:pt x="144525" y="233044"/>
                </a:lnTo>
                <a:lnTo>
                  <a:pt x="144525" y="188087"/>
                </a:lnTo>
                <a:lnTo>
                  <a:pt x="159385" y="188087"/>
                </a:lnTo>
                <a:lnTo>
                  <a:pt x="163322" y="186054"/>
                </a:lnTo>
                <a:lnTo>
                  <a:pt x="163322" y="181482"/>
                </a:lnTo>
                <a:lnTo>
                  <a:pt x="159385" y="179450"/>
                </a:lnTo>
                <a:lnTo>
                  <a:pt x="121031" y="179450"/>
                </a:lnTo>
                <a:lnTo>
                  <a:pt x="116712" y="181482"/>
                </a:lnTo>
                <a:lnTo>
                  <a:pt x="116712" y="186054"/>
                </a:lnTo>
                <a:lnTo>
                  <a:pt x="121031" y="188087"/>
                </a:lnTo>
                <a:lnTo>
                  <a:pt x="135889" y="188087"/>
                </a:lnTo>
                <a:lnTo>
                  <a:pt x="135889" y="235076"/>
                </a:lnTo>
                <a:lnTo>
                  <a:pt x="129994" y="228466"/>
                </a:lnTo>
                <a:lnTo>
                  <a:pt x="123063" y="222208"/>
                </a:lnTo>
                <a:lnTo>
                  <a:pt x="114504" y="216129"/>
                </a:lnTo>
                <a:lnTo>
                  <a:pt x="104221" y="210675"/>
                </a:lnTo>
                <a:lnTo>
                  <a:pt x="92119" y="206288"/>
                </a:lnTo>
                <a:lnTo>
                  <a:pt x="78103" y="203411"/>
                </a:lnTo>
                <a:lnTo>
                  <a:pt x="62075" y="202488"/>
                </a:lnTo>
                <a:lnTo>
                  <a:pt x="43941" y="203962"/>
                </a:lnTo>
                <a:lnTo>
                  <a:pt x="48006" y="212216"/>
                </a:lnTo>
                <a:lnTo>
                  <a:pt x="63790" y="211124"/>
                </a:lnTo>
                <a:lnTo>
                  <a:pt x="78494" y="212080"/>
                </a:lnTo>
                <a:lnTo>
                  <a:pt x="91247" y="214805"/>
                </a:lnTo>
                <a:lnTo>
                  <a:pt x="102143" y="218887"/>
                </a:lnTo>
                <a:lnTo>
                  <a:pt x="111278" y="223918"/>
                </a:lnTo>
                <a:lnTo>
                  <a:pt x="118745" y="229488"/>
                </a:lnTo>
                <a:lnTo>
                  <a:pt x="113679" y="227674"/>
                </a:lnTo>
                <a:lnTo>
                  <a:pt x="100704" y="224741"/>
                </a:lnTo>
                <a:lnTo>
                  <a:pt x="87504" y="223729"/>
                </a:lnTo>
                <a:lnTo>
                  <a:pt x="74675" y="232918"/>
                </a:lnTo>
                <a:lnTo>
                  <a:pt x="77680" y="232673"/>
                </a:lnTo>
                <a:lnTo>
                  <a:pt x="90527" y="232464"/>
                </a:lnTo>
                <a:lnTo>
                  <a:pt x="103344" y="233897"/>
                </a:lnTo>
                <a:lnTo>
                  <a:pt x="115661" y="237402"/>
                </a:lnTo>
                <a:lnTo>
                  <a:pt x="127006" y="243410"/>
                </a:lnTo>
                <a:lnTo>
                  <a:pt x="136906" y="252349"/>
                </a:lnTo>
                <a:lnTo>
                  <a:pt x="138557" y="254253"/>
                </a:lnTo>
                <a:lnTo>
                  <a:pt x="141859" y="254253"/>
                </a:lnTo>
                <a:lnTo>
                  <a:pt x="143753" y="252065"/>
                </a:lnTo>
                <a:lnTo>
                  <a:pt x="154164" y="242883"/>
                </a:lnTo>
                <a:lnTo>
                  <a:pt x="156083" y="232156"/>
                </a:lnTo>
                <a:lnTo>
                  <a:pt x="164121" y="223340"/>
                </a:lnTo>
                <a:lnTo>
                  <a:pt x="172513" y="216277"/>
                </a:lnTo>
                <a:lnTo>
                  <a:pt x="182804" y="209614"/>
                </a:lnTo>
                <a:lnTo>
                  <a:pt x="195143" y="203719"/>
                </a:lnTo>
                <a:lnTo>
                  <a:pt x="209681" y="198960"/>
                </a:lnTo>
                <a:lnTo>
                  <a:pt x="226568" y="195706"/>
                </a:lnTo>
                <a:lnTo>
                  <a:pt x="239775" y="230758"/>
                </a:lnTo>
                <a:lnTo>
                  <a:pt x="240266" y="240000"/>
                </a:lnTo>
                <a:lnTo>
                  <a:pt x="247850" y="242534"/>
                </a:lnTo>
                <a:lnTo>
                  <a:pt x="252602" y="244347"/>
                </a:lnTo>
                <a:lnTo>
                  <a:pt x="258952" y="257556"/>
                </a:lnTo>
                <a:lnTo>
                  <a:pt x="159003" y="257556"/>
                </a:lnTo>
                <a:lnTo>
                  <a:pt x="157352" y="261874"/>
                </a:lnTo>
                <a:lnTo>
                  <a:pt x="157352" y="266572"/>
                </a:lnTo>
                <a:close/>
              </a:path>
              <a:path w="280415" h="278764">
                <a:moveTo>
                  <a:pt x="156083" y="232156"/>
                </a:moveTo>
                <a:lnTo>
                  <a:pt x="154164" y="242883"/>
                </a:lnTo>
                <a:lnTo>
                  <a:pt x="166149" y="236864"/>
                </a:lnTo>
                <a:lnTo>
                  <a:pt x="179156" y="233523"/>
                </a:lnTo>
                <a:lnTo>
                  <a:pt x="192635" y="232374"/>
                </a:lnTo>
                <a:lnTo>
                  <a:pt x="206037" y="232934"/>
                </a:lnTo>
                <a:lnTo>
                  <a:pt x="218809" y="234714"/>
                </a:lnTo>
                <a:lnTo>
                  <a:pt x="230402" y="237232"/>
                </a:lnTo>
                <a:lnTo>
                  <a:pt x="240266" y="240000"/>
                </a:lnTo>
                <a:lnTo>
                  <a:pt x="239775" y="230758"/>
                </a:lnTo>
                <a:lnTo>
                  <a:pt x="230621" y="228274"/>
                </a:lnTo>
                <a:lnTo>
                  <a:pt x="219384" y="225905"/>
                </a:lnTo>
                <a:lnTo>
                  <a:pt x="207102" y="224223"/>
                </a:lnTo>
                <a:lnTo>
                  <a:pt x="194203" y="223619"/>
                </a:lnTo>
                <a:lnTo>
                  <a:pt x="181115" y="224480"/>
                </a:lnTo>
                <a:lnTo>
                  <a:pt x="168266" y="227196"/>
                </a:lnTo>
                <a:lnTo>
                  <a:pt x="156083" y="232156"/>
                </a:lnTo>
                <a:close/>
              </a:path>
              <a:path w="280415" h="278764">
                <a:moveTo>
                  <a:pt x="177164" y="161416"/>
                </a:moveTo>
                <a:lnTo>
                  <a:pt x="177164" y="159512"/>
                </a:lnTo>
                <a:lnTo>
                  <a:pt x="172847" y="157479"/>
                </a:lnTo>
                <a:lnTo>
                  <a:pt x="103759" y="157479"/>
                </a:lnTo>
                <a:lnTo>
                  <a:pt x="101853" y="161416"/>
                </a:lnTo>
                <a:lnTo>
                  <a:pt x="101853" y="163956"/>
                </a:lnTo>
                <a:lnTo>
                  <a:pt x="106045" y="165988"/>
                </a:lnTo>
                <a:lnTo>
                  <a:pt x="172847" y="165988"/>
                </a:lnTo>
                <a:lnTo>
                  <a:pt x="177164" y="163956"/>
                </a:lnTo>
                <a:lnTo>
                  <a:pt x="177164" y="161416"/>
                </a:lnTo>
                <a:close/>
              </a:path>
              <a:path w="280415" h="278764">
                <a:moveTo>
                  <a:pt x="118110" y="58800"/>
                </a:moveTo>
                <a:lnTo>
                  <a:pt x="116839" y="57150"/>
                </a:lnTo>
                <a:lnTo>
                  <a:pt x="113791" y="57150"/>
                </a:lnTo>
                <a:lnTo>
                  <a:pt x="110489" y="60451"/>
                </a:lnTo>
                <a:lnTo>
                  <a:pt x="110489" y="63118"/>
                </a:lnTo>
                <a:lnTo>
                  <a:pt x="112140" y="64769"/>
                </a:lnTo>
                <a:lnTo>
                  <a:pt x="135509" y="88391"/>
                </a:lnTo>
                <a:lnTo>
                  <a:pt x="138430" y="89788"/>
                </a:lnTo>
                <a:lnTo>
                  <a:pt x="141477" y="88391"/>
                </a:lnTo>
                <a:lnTo>
                  <a:pt x="199898" y="29209"/>
                </a:lnTo>
                <a:lnTo>
                  <a:pt x="201930" y="27177"/>
                </a:lnTo>
                <a:lnTo>
                  <a:pt x="201930" y="24510"/>
                </a:lnTo>
                <a:lnTo>
                  <a:pt x="198627" y="21208"/>
                </a:lnTo>
                <a:lnTo>
                  <a:pt x="195580" y="21208"/>
                </a:lnTo>
                <a:lnTo>
                  <a:pt x="193928" y="23240"/>
                </a:lnTo>
                <a:lnTo>
                  <a:pt x="138430" y="79501"/>
                </a:lnTo>
                <a:lnTo>
                  <a:pt x="118110" y="588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875272" y="4139183"/>
            <a:ext cx="268097" cy="283464"/>
          </a:xfrm>
          <a:custGeom>
            <a:avLst/>
            <a:gdLst/>
            <a:ahLst/>
            <a:cxnLst/>
            <a:rect l="l" t="t" r="r" b="b"/>
            <a:pathLst>
              <a:path w="268097" h="283464">
                <a:moveTo>
                  <a:pt x="124205" y="101854"/>
                </a:moveTo>
                <a:lnTo>
                  <a:pt x="127761" y="101473"/>
                </a:lnTo>
                <a:lnTo>
                  <a:pt x="131255" y="98661"/>
                </a:lnTo>
                <a:lnTo>
                  <a:pt x="137047" y="93952"/>
                </a:lnTo>
                <a:lnTo>
                  <a:pt x="145872" y="87536"/>
                </a:lnTo>
                <a:lnTo>
                  <a:pt x="157395" y="80285"/>
                </a:lnTo>
                <a:lnTo>
                  <a:pt x="171280" y="73068"/>
                </a:lnTo>
                <a:lnTo>
                  <a:pt x="187195" y="66756"/>
                </a:lnTo>
                <a:lnTo>
                  <a:pt x="204804" y="62218"/>
                </a:lnTo>
                <a:lnTo>
                  <a:pt x="223774" y="60325"/>
                </a:lnTo>
                <a:lnTo>
                  <a:pt x="223774" y="75946"/>
                </a:lnTo>
                <a:lnTo>
                  <a:pt x="224789" y="79248"/>
                </a:lnTo>
                <a:lnTo>
                  <a:pt x="228092" y="80645"/>
                </a:lnTo>
                <a:lnTo>
                  <a:pt x="231012" y="79248"/>
                </a:lnTo>
                <a:lnTo>
                  <a:pt x="266446" y="43434"/>
                </a:lnTo>
                <a:lnTo>
                  <a:pt x="268097" y="41529"/>
                </a:lnTo>
                <a:lnTo>
                  <a:pt x="268097" y="38862"/>
                </a:lnTo>
                <a:lnTo>
                  <a:pt x="266446" y="37211"/>
                </a:lnTo>
                <a:lnTo>
                  <a:pt x="231012" y="1270"/>
                </a:lnTo>
                <a:lnTo>
                  <a:pt x="229997" y="0"/>
                </a:lnTo>
                <a:lnTo>
                  <a:pt x="226441" y="381"/>
                </a:lnTo>
                <a:lnTo>
                  <a:pt x="224789" y="1016"/>
                </a:lnTo>
                <a:lnTo>
                  <a:pt x="225533" y="28799"/>
                </a:lnTo>
                <a:lnTo>
                  <a:pt x="228346" y="28575"/>
                </a:lnTo>
                <a:lnTo>
                  <a:pt x="230377" y="28194"/>
                </a:lnTo>
                <a:lnTo>
                  <a:pt x="232282" y="24257"/>
                </a:lnTo>
                <a:lnTo>
                  <a:pt x="232282" y="14605"/>
                </a:lnTo>
                <a:lnTo>
                  <a:pt x="257555" y="40132"/>
                </a:lnTo>
                <a:lnTo>
                  <a:pt x="232282" y="66040"/>
                </a:lnTo>
                <a:lnTo>
                  <a:pt x="232282" y="54102"/>
                </a:lnTo>
                <a:lnTo>
                  <a:pt x="228092" y="52070"/>
                </a:lnTo>
                <a:lnTo>
                  <a:pt x="217641" y="52211"/>
                </a:lnTo>
                <a:lnTo>
                  <a:pt x="202922" y="53975"/>
                </a:lnTo>
                <a:lnTo>
                  <a:pt x="189026" y="57261"/>
                </a:lnTo>
                <a:lnTo>
                  <a:pt x="176088" y="61698"/>
                </a:lnTo>
                <a:lnTo>
                  <a:pt x="164246" y="66917"/>
                </a:lnTo>
                <a:lnTo>
                  <a:pt x="153635" y="72547"/>
                </a:lnTo>
                <a:lnTo>
                  <a:pt x="144392" y="78220"/>
                </a:lnTo>
                <a:lnTo>
                  <a:pt x="136651" y="83566"/>
                </a:lnTo>
                <a:lnTo>
                  <a:pt x="141068" y="76238"/>
                </a:lnTo>
                <a:lnTo>
                  <a:pt x="153281" y="61428"/>
                </a:lnTo>
                <a:lnTo>
                  <a:pt x="167063" y="50037"/>
                </a:lnTo>
                <a:lnTo>
                  <a:pt x="181442" y="41622"/>
                </a:lnTo>
                <a:lnTo>
                  <a:pt x="195450" y="35737"/>
                </a:lnTo>
                <a:lnTo>
                  <a:pt x="208114" y="31935"/>
                </a:lnTo>
                <a:lnTo>
                  <a:pt x="218466" y="29771"/>
                </a:lnTo>
                <a:lnTo>
                  <a:pt x="208715" y="22904"/>
                </a:lnTo>
                <a:lnTo>
                  <a:pt x="198335" y="25735"/>
                </a:lnTo>
                <a:lnTo>
                  <a:pt x="186751" y="29882"/>
                </a:lnTo>
                <a:lnTo>
                  <a:pt x="174499" y="35592"/>
                </a:lnTo>
                <a:lnTo>
                  <a:pt x="162112" y="43114"/>
                </a:lnTo>
                <a:lnTo>
                  <a:pt x="150126" y="52694"/>
                </a:lnTo>
                <a:lnTo>
                  <a:pt x="139075" y="64581"/>
                </a:lnTo>
                <a:lnTo>
                  <a:pt x="129495" y="79023"/>
                </a:lnTo>
                <a:lnTo>
                  <a:pt x="121920" y="96266"/>
                </a:lnTo>
                <a:lnTo>
                  <a:pt x="121284" y="98171"/>
                </a:lnTo>
                <a:lnTo>
                  <a:pt x="124205" y="101854"/>
                </a:lnTo>
                <a:close/>
              </a:path>
              <a:path w="268097" h="283464">
                <a:moveTo>
                  <a:pt x="69342" y="99822"/>
                </a:moveTo>
                <a:lnTo>
                  <a:pt x="71574" y="116982"/>
                </a:lnTo>
                <a:lnTo>
                  <a:pt x="76656" y="130135"/>
                </a:lnTo>
                <a:lnTo>
                  <a:pt x="84292" y="141688"/>
                </a:lnTo>
                <a:lnTo>
                  <a:pt x="94131" y="151289"/>
                </a:lnTo>
                <a:lnTo>
                  <a:pt x="105821" y="158585"/>
                </a:lnTo>
                <a:lnTo>
                  <a:pt x="119011" y="163221"/>
                </a:lnTo>
                <a:lnTo>
                  <a:pt x="133350" y="164846"/>
                </a:lnTo>
                <a:lnTo>
                  <a:pt x="136046" y="164789"/>
                </a:lnTo>
                <a:lnTo>
                  <a:pt x="150130" y="162582"/>
                </a:lnTo>
                <a:lnTo>
                  <a:pt x="163045" y="157429"/>
                </a:lnTo>
                <a:lnTo>
                  <a:pt x="174428" y="149681"/>
                </a:lnTo>
                <a:lnTo>
                  <a:pt x="183914" y="139694"/>
                </a:lnTo>
                <a:lnTo>
                  <a:pt x="191140" y="127819"/>
                </a:lnTo>
                <a:lnTo>
                  <a:pt x="195743" y="114410"/>
                </a:lnTo>
                <a:lnTo>
                  <a:pt x="197357" y="99822"/>
                </a:lnTo>
                <a:lnTo>
                  <a:pt x="197357" y="95123"/>
                </a:lnTo>
                <a:lnTo>
                  <a:pt x="197103" y="90805"/>
                </a:lnTo>
                <a:lnTo>
                  <a:pt x="196087" y="86487"/>
                </a:lnTo>
                <a:lnTo>
                  <a:pt x="193167" y="82550"/>
                </a:lnTo>
                <a:lnTo>
                  <a:pt x="188849" y="83439"/>
                </a:lnTo>
                <a:lnTo>
                  <a:pt x="187832" y="88138"/>
                </a:lnTo>
                <a:lnTo>
                  <a:pt x="188595" y="92202"/>
                </a:lnTo>
                <a:lnTo>
                  <a:pt x="188849" y="95885"/>
                </a:lnTo>
                <a:lnTo>
                  <a:pt x="188748" y="103227"/>
                </a:lnTo>
                <a:lnTo>
                  <a:pt x="186086" y="117368"/>
                </a:lnTo>
                <a:lnTo>
                  <a:pt x="180161" y="130040"/>
                </a:lnTo>
                <a:lnTo>
                  <a:pt x="171449" y="140751"/>
                </a:lnTo>
                <a:lnTo>
                  <a:pt x="160426" y="149011"/>
                </a:lnTo>
                <a:lnTo>
                  <a:pt x="147567" y="154328"/>
                </a:lnTo>
                <a:lnTo>
                  <a:pt x="133350" y="156210"/>
                </a:lnTo>
                <a:lnTo>
                  <a:pt x="129663" y="156088"/>
                </a:lnTo>
                <a:lnTo>
                  <a:pt x="115678" y="153317"/>
                </a:lnTo>
                <a:lnTo>
                  <a:pt x="103179" y="147254"/>
                </a:lnTo>
                <a:lnTo>
                  <a:pt x="92638" y="138386"/>
                </a:lnTo>
                <a:lnTo>
                  <a:pt x="84525" y="127201"/>
                </a:lnTo>
                <a:lnTo>
                  <a:pt x="79312" y="114183"/>
                </a:lnTo>
                <a:lnTo>
                  <a:pt x="77470" y="99822"/>
                </a:lnTo>
                <a:lnTo>
                  <a:pt x="77602" y="95874"/>
                </a:lnTo>
                <a:lnTo>
                  <a:pt x="80372" y="81722"/>
                </a:lnTo>
                <a:lnTo>
                  <a:pt x="86374" y="69094"/>
                </a:lnTo>
                <a:lnTo>
                  <a:pt x="95141" y="58459"/>
                </a:lnTo>
                <a:lnTo>
                  <a:pt x="106204" y="50282"/>
                </a:lnTo>
                <a:lnTo>
                  <a:pt x="119096" y="45033"/>
                </a:lnTo>
                <a:lnTo>
                  <a:pt x="133350" y="43180"/>
                </a:lnTo>
                <a:lnTo>
                  <a:pt x="137668" y="41529"/>
                </a:lnTo>
                <a:lnTo>
                  <a:pt x="137668" y="36830"/>
                </a:lnTo>
                <a:lnTo>
                  <a:pt x="133350" y="34798"/>
                </a:lnTo>
                <a:lnTo>
                  <a:pt x="130635" y="34855"/>
                </a:lnTo>
                <a:lnTo>
                  <a:pt x="116481" y="37069"/>
                </a:lnTo>
                <a:lnTo>
                  <a:pt x="103542" y="42239"/>
                </a:lnTo>
                <a:lnTo>
                  <a:pt x="92167" y="50003"/>
                </a:lnTo>
                <a:lnTo>
                  <a:pt x="82708" y="60003"/>
                </a:lnTo>
                <a:lnTo>
                  <a:pt x="75516" y="71880"/>
                </a:lnTo>
                <a:lnTo>
                  <a:pt x="70944" y="85272"/>
                </a:lnTo>
                <a:lnTo>
                  <a:pt x="69342" y="99822"/>
                </a:lnTo>
                <a:close/>
              </a:path>
              <a:path w="268097" h="283464">
                <a:moveTo>
                  <a:pt x="9905" y="149352"/>
                </a:moveTo>
                <a:lnTo>
                  <a:pt x="9144" y="145923"/>
                </a:lnTo>
                <a:lnTo>
                  <a:pt x="10541" y="143256"/>
                </a:lnTo>
                <a:lnTo>
                  <a:pt x="14942" y="136118"/>
                </a:lnTo>
                <a:lnTo>
                  <a:pt x="26044" y="116874"/>
                </a:lnTo>
                <a:lnTo>
                  <a:pt x="32210" y="104455"/>
                </a:lnTo>
                <a:lnTo>
                  <a:pt x="34864" y="97524"/>
                </a:lnTo>
                <a:lnTo>
                  <a:pt x="35432" y="94742"/>
                </a:lnTo>
                <a:lnTo>
                  <a:pt x="38522" y="77255"/>
                </a:lnTo>
                <a:lnTo>
                  <a:pt x="45021" y="58501"/>
                </a:lnTo>
                <a:lnTo>
                  <a:pt x="53782" y="43566"/>
                </a:lnTo>
                <a:lnTo>
                  <a:pt x="64180" y="32019"/>
                </a:lnTo>
                <a:lnTo>
                  <a:pt x="75591" y="23430"/>
                </a:lnTo>
                <a:lnTo>
                  <a:pt x="87391" y="17367"/>
                </a:lnTo>
                <a:lnTo>
                  <a:pt x="98954" y="13402"/>
                </a:lnTo>
                <a:lnTo>
                  <a:pt x="109657" y="11102"/>
                </a:lnTo>
                <a:lnTo>
                  <a:pt x="118875" y="10038"/>
                </a:lnTo>
                <a:lnTo>
                  <a:pt x="125983" y="9779"/>
                </a:lnTo>
                <a:lnTo>
                  <a:pt x="129158" y="9779"/>
                </a:lnTo>
                <a:lnTo>
                  <a:pt x="131825" y="10160"/>
                </a:lnTo>
                <a:lnTo>
                  <a:pt x="134524" y="10177"/>
                </a:lnTo>
                <a:lnTo>
                  <a:pt x="144244" y="10742"/>
                </a:lnTo>
                <a:lnTo>
                  <a:pt x="158263" y="12916"/>
                </a:lnTo>
                <a:lnTo>
                  <a:pt x="174498" y="17780"/>
                </a:lnTo>
                <a:lnTo>
                  <a:pt x="176402" y="18415"/>
                </a:lnTo>
                <a:lnTo>
                  <a:pt x="179070" y="17399"/>
                </a:lnTo>
                <a:lnTo>
                  <a:pt x="180721" y="12827"/>
                </a:lnTo>
                <a:lnTo>
                  <a:pt x="177419" y="9398"/>
                </a:lnTo>
                <a:lnTo>
                  <a:pt x="167504" y="6191"/>
                </a:lnTo>
                <a:lnTo>
                  <a:pt x="152196" y="2985"/>
                </a:lnTo>
                <a:lnTo>
                  <a:pt x="139989" y="1736"/>
                </a:lnTo>
                <a:lnTo>
                  <a:pt x="132460" y="1524"/>
                </a:lnTo>
                <a:lnTo>
                  <a:pt x="131825" y="1524"/>
                </a:lnTo>
                <a:lnTo>
                  <a:pt x="129158" y="1143"/>
                </a:lnTo>
                <a:lnTo>
                  <a:pt x="121437" y="1241"/>
                </a:lnTo>
                <a:lnTo>
                  <a:pt x="112977" y="1913"/>
                </a:lnTo>
                <a:lnTo>
                  <a:pt x="102909" y="3534"/>
                </a:lnTo>
                <a:lnTo>
                  <a:pt x="91754" y="6463"/>
                </a:lnTo>
                <a:lnTo>
                  <a:pt x="80031" y="11059"/>
                </a:lnTo>
                <a:lnTo>
                  <a:pt x="68262" y="17680"/>
                </a:lnTo>
                <a:lnTo>
                  <a:pt x="56966" y="26685"/>
                </a:lnTo>
                <a:lnTo>
                  <a:pt x="46664" y="38434"/>
                </a:lnTo>
                <a:lnTo>
                  <a:pt x="37876" y="53284"/>
                </a:lnTo>
                <a:lnTo>
                  <a:pt x="31122" y="71595"/>
                </a:lnTo>
                <a:lnTo>
                  <a:pt x="26924" y="93726"/>
                </a:lnTo>
                <a:lnTo>
                  <a:pt x="26373" y="95946"/>
                </a:lnTo>
                <a:lnTo>
                  <a:pt x="23503" y="103245"/>
                </a:lnTo>
                <a:lnTo>
                  <a:pt x="16501" y="117022"/>
                </a:lnTo>
                <a:lnTo>
                  <a:pt x="3555" y="138684"/>
                </a:lnTo>
                <a:lnTo>
                  <a:pt x="3301" y="139319"/>
                </a:lnTo>
                <a:lnTo>
                  <a:pt x="0" y="144018"/>
                </a:lnTo>
                <a:lnTo>
                  <a:pt x="1270" y="149606"/>
                </a:lnTo>
                <a:lnTo>
                  <a:pt x="1650" y="152273"/>
                </a:lnTo>
                <a:lnTo>
                  <a:pt x="3555" y="155956"/>
                </a:lnTo>
                <a:lnTo>
                  <a:pt x="8508" y="159004"/>
                </a:lnTo>
                <a:lnTo>
                  <a:pt x="15367" y="162941"/>
                </a:lnTo>
                <a:lnTo>
                  <a:pt x="23241" y="166243"/>
                </a:lnTo>
                <a:lnTo>
                  <a:pt x="27177" y="168275"/>
                </a:lnTo>
                <a:lnTo>
                  <a:pt x="27022" y="170257"/>
                </a:lnTo>
                <a:lnTo>
                  <a:pt x="26280" y="181922"/>
                </a:lnTo>
                <a:lnTo>
                  <a:pt x="26040" y="196184"/>
                </a:lnTo>
                <a:lnTo>
                  <a:pt x="27177" y="209169"/>
                </a:lnTo>
                <a:lnTo>
                  <a:pt x="28900" y="213686"/>
                </a:lnTo>
                <a:lnTo>
                  <a:pt x="38906" y="221420"/>
                </a:lnTo>
                <a:lnTo>
                  <a:pt x="53175" y="224959"/>
                </a:lnTo>
                <a:lnTo>
                  <a:pt x="66928" y="225806"/>
                </a:lnTo>
                <a:lnTo>
                  <a:pt x="69469" y="225806"/>
                </a:lnTo>
                <a:lnTo>
                  <a:pt x="71500" y="225552"/>
                </a:lnTo>
                <a:lnTo>
                  <a:pt x="74168" y="225552"/>
                </a:lnTo>
                <a:lnTo>
                  <a:pt x="76073" y="226568"/>
                </a:lnTo>
                <a:lnTo>
                  <a:pt x="76073" y="264541"/>
                </a:lnTo>
                <a:lnTo>
                  <a:pt x="78994" y="270129"/>
                </a:lnTo>
                <a:lnTo>
                  <a:pt x="83947" y="273177"/>
                </a:lnTo>
                <a:lnTo>
                  <a:pt x="93235" y="277535"/>
                </a:lnTo>
                <a:lnTo>
                  <a:pt x="105256" y="280854"/>
                </a:lnTo>
                <a:lnTo>
                  <a:pt x="118704" y="282817"/>
                </a:lnTo>
                <a:lnTo>
                  <a:pt x="132842" y="283464"/>
                </a:lnTo>
                <a:lnTo>
                  <a:pt x="146257" y="282882"/>
                </a:lnTo>
                <a:lnTo>
                  <a:pt x="159691" y="280998"/>
                </a:lnTo>
                <a:lnTo>
                  <a:pt x="171824" y="277776"/>
                </a:lnTo>
                <a:lnTo>
                  <a:pt x="181991" y="273177"/>
                </a:lnTo>
                <a:lnTo>
                  <a:pt x="186944" y="270129"/>
                </a:lnTo>
                <a:lnTo>
                  <a:pt x="189864" y="264160"/>
                </a:lnTo>
                <a:lnTo>
                  <a:pt x="188849" y="257810"/>
                </a:lnTo>
                <a:lnTo>
                  <a:pt x="188215" y="252461"/>
                </a:lnTo>
                <a:lnTo>
                  <a:pt x="187640" y="241671"/>
                </a:lnTo>
                <a:lnTo>
                  <a:pt x="188203" y="228869"/>
                </a:lnTo>
                <a:lnTo>
                  <a:pt x="190581" y="214882"/>
                </a:lnTo>
                <a:lnTo>
                  <a:pt x="195452" y="200533"/>
                </a:lnTo>
                <a:lnTo>
                  <a:pt x="198120" y="194945"/>
                </a:lnTo>
                <a:lnTo>
                  <a:pt x="202056" y="190246"/>
                </a:lnTo>
                <a:lnTo>
                  <a:pt x="206248" y="184912"/>
                </a:lnTo>
                <a:lnTo>
                  <a:pt x="210952" y="178994"/>
                </a:lnTo>
                <a:lnTo>
                  <a:pt x="216293" y="171496"/>
                </a:lnTo>
                <a:lnTo>
                  <a:pt x="221416" y="162555"/>
                </a:lnTo>
                <a:lnTo>
                  <a:pt x="226013" y="151641"/>
                </a:lnTo>
                <a:lnTo>
                  <a:pt x="229774" y="138220"/>
                </a:lnTo>
                <a:lnTo>
                  <a:pt x="232391" y="121759"/>
                </a:lnTo>
                <a:lnTo>
                  <a:pt x="233552" y="101727"/>
                </a:lnTo>
                <a:lnTo>
                  <a:pt x="233552" y="99314"/>
                </a:lnTo>
                <a:lnTo>
                  <a:pt x="229616" y="97409"/>
                </a:lnTo>
                <a:lnTo>
                  <a:pt x="226949" y="97409"/>
                </a:lnTo>
                <a:lnTo>
                  <a:pt x="225298" y="99060"/>
                </a:lnTo>
                <a:lnTo>
                  <a:pt x="225298" y="101727"/>
                </a:lnTo>
                <a:lnTo>
                  <a:pt x="224907" y="111203"/>
                </a:lnTo>
                <a:lnTo>
                  <a:pt x="222892" y="129325"/>
                </a:lnTo>
                <a:lnTo>
                  <a:pt x="219564" y="143957"/>
                </a:lnTo>
                <a:lnTo>
                  <a:pt x="215256" y="155700"/>
                </a:lnTo>
                <a:lnTo>
                  <a:pt x="210300" y="165152"/>
                </a:lnTo>
                <a:lnTo>
                  <a:pt x="205027" y="172911"/>
                </a:lnTo>
                <a:lnTo>
                  <a:pt x="199771" y="179578"/>
                </a:lnTo>
                <a:lnTo>
                  <a:pt x="195072" y="185293"/>
                </a:lnTo>
                <a:lnTo>
                  <a:pt x="190880" y="190627"/>
                </a:lnTo>
                <a:lnTo>
                  <a:pt x="187959" y="197231"/>
                </a:lnTo>
                <a:lnTo>
                  <a:pt x="187870" y="197427"/>
                </a:lnTo>
                <a:lnTo>
                  <a:pt x="182776" y="211793"/>
                </a:lnTo>
                <a:lnTo>
                  <a:pt x="180094" y="225759"/>
                </a:lnTo>
                <a:lnTo>
                  <a:pt x="179245" y="238720"/>
                </a:lnTo>
                <a:lnTo>
                  <a:pt x="179647" y="250070"/>
                </a:lnTo>
                <a:lnTo>
                  <a:pt x="180721" y="259207"/>
                </a:lnTo>
                <a:lnTo>
                  <a:pt x="180975" y="261874"/>
                </a:lnTo>
                <a:lnTo>
                  <a:pt x="177800" y="265811"/>
                </a:lnTo>
                <a:lnTo>
                  <a:pt x="174588" y="267482"/>
                </a:lnTo>
                <a:lnTo>
                  <a:pt x="163720" y="271347"/>
                </a:lnTo>
                <a:lnTo>
                  <a:pt x="151012" y="273835"/>
                </a:lnTo>
                <a:lnTo>
                  <a:pt x="137264" y="274941"/>
                </a:lnTo>
                <a:lnTo>
                  <a:pt x="123277" y="274659"/>
                </a:lnTo>
                <a:lnTo>
                  <a:pt x="109850" y="272984"/>
                </a:lnTo>
                <a:lnTo>
                  <a:pt x="97786" y="269909"/>
                </a:lnTo>
                <a:lnTo>
                  <a:pt x="87883" y="265430"/>
                </a:lnTo>
                <a:lnTo>
                  <a:pt x="84327" y="261493"/>
                </a:lnTo>
                <a:lnTo>
                  <a:pt x="84327" y="221869"/>
                </a:lnTo>
                <a:lnTo>
                  <a:pt x="81025" y="216916"/>
                </a:lnTo>
                <a:lnTo>
                  <a:pt x="71500" y="216916"/>
                </a:lnTo>
                <a:lnTo>
                  <a:pt x="70230" y="217170"/>
                </a:lnTo>
                <a:lnTo>
                  <a:pt x="66928" y="217170"/>
                </a:lnTo>
                <a:lnTo>
                  <a:pt x="55595" y="216576"/>
                </a:lnTo>
                <a:lnTo>
                  <a:pt x="41439" y="213211"/>
                </a:lnTo>
                <a:lnTo>
                  <a:pt x="35432" y="207518"/>
                </a:lnTo>
                <a:lnTo>
                  <a:pt x="34934" y="203577"/>
                </a:lnTo>
                <a:lnTo>
                  <a:pt x="34569" y="187431"/>
                </a:lnTo>
                <a:lnTo>
                  <a:pt x="35289" y="172533"/>
                </a:lnTo>
                <a:lnTo>
                  <a:pt x="35813" y="165989"/>
                </a:lnTo>
                <a:lnTo>
                  <a:pt x="36068" y="163957"/>
                </a:lnTo>
                <a:lnTo>
                  <a:pt x="33147" y="161290"/>
                </a:lnTo>
                <a:lnTo>
                  <a:pt x="21971" y="156972"/>
                </a:lnTo>
                <a:lnTo>
                  <a:pt x="12826" y="151638"/>
                </a:lnTo>
                <a:lnTo>
                  <a:pt x="9905" y="149352"/>
                </a:lnTo>
                <a:close/>
              </a:path>
              <a:path w="268097" h="283464">
                <a:moveTo>
                  <a:pt x="224789" y="1016"/>
                </a:moveTo>
                <a:lnTo>
                  <a:pt x="223774" y="4318"/>
                </a:lnTo>
                <a:lnTo>
                  <a:pt x="223774" y="20193"/>
                </a:lnTo>
                <a:lnTo>
                  <a:pt x="217356" y="21141"/>
                </a:lnTo>
                <a:lnTo>
                  <a:pt x="208715" y="22904"/>
                </a:lnTo>
                <a:lnTo>
                  <a:pt x="218466" y="29771"/>
                </a:lnTo>
                <a:lnTo>
                  <a:pt x="225533" y="28799"/>
                </a:lnTo>
                <a:lnTo>
                  <a:pt x="224789" y="10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056120" y="3159252"/>
            <a:ext cx="276886" cy="281939"/>
          </a:xfrm>
          <a:custGeom>
            <a:avLst/>
            <a:gdLst/>
            <a:ahLst/>
            <a:cxnLst/>
            <a:rect l="l" t="t" r="r" b="b"/>
            <a:pathLst>
              <a:path w="276886" h="281939">
                <a:moveTo>
                  <a:pt x="11702" y="255773"/>
                </a:moveTo>
                <a:lnTo>
                  <a:pt x="8381" y="242062"/>
                </a:lnTo>
                <a:lnTo>
                  <a:pt x="5053" y="261493"/>
                </a:lnTo>
                <a:lnTo>
                  <a:pt x="13717" y="272094"/>
                </a:lnTo>
                <a:lnTo>
                  <a:pt x="25548" y="279203"/>
                </a:lnTo>
                <a:lnTo>
                  <a:pt x="39624" y="281939"/>
                </a:lnTo>
                <a:lnTo>
                  <a:pt x="50548" y="281814"/>
                </a:lnTo>
                <a:lnTo>
                  <a:pt x="61674" y="272648"/>
                </a:lnTo>
                <a:lnTo>
                  <a:pt x="50120" y="273154"/>
                </a:lnTo>
                <a:lnTo>
                  <a:pt x="39624" y="273303"/>
                </a:lnTo>
                <a:lnTo>
                  <a:pt x="32718" y="272525"/>
                </a:lnTo>
                <a:lnTo>
                  <a:pt x="20285" y="266470"/>
                </a:lnTo>
                <a:lnTo>
                  <a:pt x="11702" y="255773"/>
                </a:lnTo>
                <a:close/>
              </a:path>
              <a:path w="276886" h="281939">
                <a:moveTo>
                  <a:pt x="3702" y="187032"/>
                </a:moveTo>
                <a:lnTo>
                  <a:pt x="2140" y="199345"/>
                </a:lnTo>
                <a:lnTo>
                  <a:pt x="1052" y="211126"/>
                </a:lnTo>
                <a:lnTo>
                  <a:pt x="374" y="222254"/>
                </a:lnTo>
                <a:lnTo>
                  <a:pt x="45" y="232606"/>
                </a:lnTo>
                <a:lnTo>
                  <a:pt x="0" y="242062"/>
                </a:lnTo>
                <a:lnTo>
                  <a:pt x="479" y="248277"/>
                </a:lnTo>
                <a:lnTo>
                  <a:pt x="5053" y="261493"/>
                </a:lnTo>
                <a:lnTo>
                  <a:pt x="8381" y="242062"/>
                </a:lnTo>
                <a:lnTo>
                  <a:pt x="8531" y="231588"/>
                </a:lnTo>
                <a:lnTo>
                  <a:pt x="9036" y="219989"/>
                </a:lnTo>
                <a:lnTo>
                  <a:pt x="9980" y="207504"/>
                </a:lnTo>
                <a:lnTo>
                  <a:pt x="11444" y="194298"/>
                </a:lnTo>
                <a:lnTo>
                  <a:pt x="13508" y="180532"/>
                </a:lnTo>
                <a:lnTo>
                  <a:pt x="16255" y="166370"/>
                </a:lnTo>
                <a:lnTo>
                  <a:pt x="16518" y="166859"/>
                </a:lnTo>
                <a:lnTo>
                  <a:pt x="22246" y="176525"/>
                </a:lnTo>
                <a:lnTo>
                  <a:pt x="29172" y="186587"/>
                </a:lnTo>
                <a:lnTo>
                  <a:pt x="37114" y="196866"/>
                </a:lnTo>
                <a:lnTo>
                  <a:pt x="45896" y="207183"/>
                </a:lnTo>
                <a:lnTo>
                  <a:pt x="55338" y="217355"/>
                </a:lnTo>
                <a:lnTo>
                  <a:pt x="65260" y="227205"/>
                </a:lnTo>
                <a:lnTo>
                  <a:pt x="75484" y="236551"/>
                </a:lnTo>
                <a:lnTo>
                  <a:pt x="85832" y="245214"/>
                </a:lnTo>
                <a:lnTo>
                  <a:pt x="96124" y="253014"/>
                </a:lnTo>
                <a:lnTo>
                  <a:pt x="106180" y="259770"/>
                </a:lnTo>
                <a:lnTo>
                  <a:pt x="115824" y="265302"/>
                </a:lnTo>
                <a:lnTo>
                  <a:pt x="115349" y="265406"/>
                </a:lnTo>
                <a:lnTo>
                  <a:pt x="101124" y="268166"/>
                </a:lnTo>
                <a:lnTo>
                  <a:pt x="87332" y="270238"/>
                </a:lnTo>
                <a:lnTo>
                  <a:pt x="74130" y="271704"/>
                </a:lnTo>
                <a:lnTo>
                  <a:pt x="61674" y="272648"/>
                </a:lnTo>
                <a:lnTo>
                  <a:pt x="50548" y="281814"/>
                </a:lnTo>
                <a:lnTo>
                  <a:pt x="61016" y="281410"/>
                </a:lnTo>
                <a:lnTo>
                  <a:pt x="72231" y="280663"/>
                </a:lnTo>
                <a:lnTo>
                  <a:pt x="84073" y="279508"/>
                </a:lnTo>
                <a:lnTo>
                  <a:pt x="96423" y="277881"/>
                </a:lnTo>
                <a:lnTo>
                  <a:pt x="109163" y="275717"/>
                </a:lnTo>
                <a:lnTo>
                  <a:pt x="122174" y="272953"/>
                </a:lnTo>
                <a:lnTo>
                  <a:pt x="135337" y="269524"/>
                </a:lnTo>
                <a:lnTo>
                  <a:pt x="148532" y="265365"/>
                </a:lnTo>
                <a:lnTo>
                  <a:pt x="141472" y="258471"/>
                </a:lnTo>
                <a:lnTo>
                  <a:pt x="129539" y="262000"/>
                </a:lnTo>
                <a:lnTo>
                  <a:pt x="127785" y="261352"/>
                </a:lnTo>
                <a:lnTo>
                  <a:pt x="118369" y="256971"/>
                </a:lnTo>
                <a:lnTo>
                  <a:pt x="108226" y="250934"/>
                </a:lnTo>
                <a:lnTo>
                  <a:pt x="97598" y="243483"/>
                </a:lnTo>
                <a:lnTo>
                  <a:pt x="86723" y="234860"/>
                </a:lnTo>
                <a:lnTo>
                  <a:pt x="75842" y="225309"/>
                </a:lnTo>
                <a:lnTo>
                  <a:pt x="65195" y="215070"/>
                </a:lnTo>
                <a:lnTo>
                  <a:pt x="55023" y="204387"/>
                </a:lnTo>
                <a:lnTo>
                  <a:pt x="45565" y="193502"/>
                </a:lnTo>
                <a:lnTo>
                  <a:pt x="37063" y="182656"/>
                </a:lnTo>
                <a:lnTo>
                  <a:pt x="29755" y="172092"/>
                </a:lnTo>
                <a:lnTo>
                  <a:pt x="23882" y="162053"/>
                </a:lnTo>
                <a:lnTo>
                  <a:pt x="19684" y="152781"/>
                </a:lnTo>
                <a:lnTo>
                  <a:pt x="22152" y="144020"/>
                </a:lnTo>
                <a:lnTo>
                  <a:pt x="26105" y="132127"/>
                </a:lnTo>
                <a:lnTo>
                  <a:pt x="30789" y="120327"/>
                </a:lnTo>
                <a:lnTo>
                  <a:pt x="36242" y="108726"/>
                </a:lnTo>
                <a:lnTo>
                  <a:pt x="42506" y="97430"/>
                </a:lnTo>
                <a:lnTo>
                  <a:pt x="49618" y="86543"/>
                </a:lnTo>
                <a:lnTo>
                  <a:pt x="57619" y="76172"/>
                </a:lnTo>
                <a:lnTo>
                  <a:pt x="66548" y="66421"/>
                </a:lnTo>
                <a:lnTo>
                  <a:pt x="74647" y="58899"/>
                </a:lnTo>
                <a:lnTo>
                  <a:pt x="84908" y="50771"/>
                </a:lnTo>
                <a:lnTo>
                  <a:pt x="95687" y="43559"/>
                </a:lnTo>
                <a:lnTo>
                  <a:pt x="106893" y="37208"/>
                </a:lnTo>
                <a:lnTo>
                  <a:pt x="118435" y="31662"/>
                </a:lnTo>
                <a:lnTo>
                  <a:pt x="130224" y="26867"/>
                </a:lnTo>
                <a:lnTo>
                  <a:pt x="142168" y="22766"/>
                </a:lnTo>
                <a:lnTo>
                  <a:pt x="154177" y="19303"/>
                </a:lnTo>
                <a:lnTo>
                  <a:pt x="155114" y="19670"/>
                </a:lnTo>
                <a:lnTo>
                  <a:pt x="164477" y="24121"/>
                </a:lnTo>
                <a:lnTo>
                  <a:pt x="174573" y="30189"/>
                </a:lnTo>
                <a:lnTo>
                  <a:pt x="185162" y="37637"/>
                </a:lnTo>
                <a:lnTo>
                  <a:pt x="196003" y="46230"/>
                </a:lnTo>
                <a:lnTo>
                  <a:pt x="206857" y="55732"/>
                </a:lnTo>
                <a:lnTo>
                  <a:pt x="217483" y="65908"/>
                </a:lnTo>
                <a:lnTo>
                  <a:pt x="227642" y="76520"/>
                </a:lnTo>
                <a:lnTo>
                  <a:pt x="237093" y="87334"/>
                </a:lnTo>
                <a:lnTo>
                  <a:pt x="245596" y="98114"/>
                </a:lnTo>
                <a:lnTo>
                  <a:pt x="252911" y="108623"/>
                </a:lnTo>
                <a:lnTo>
                  <a:pt x="258798" y="118627"/>
                </a:lnTo>
                <a:lnTo>
                  <a:pt x="263016" y="127888"/>
                </a:lnTo>
                <a:lnTo>
                  <a:pt x="260099" y="137982"/>
                </a:lnTo>
                <a:lnTo>
                  <a:pt x="256061" y="149920"/>
                </a:lnTo>
                <a:lnTo>
                  <a:pt x="251341" y="161737"/>
                </a:lnTo>
                <a:lnTo>
                  <a:pt x="245886" y="173333"/>
                </a:lnTo>
                <a:lnTo>
                  <a:pt x="239643" y="184609"/>
                </a:lnTo>
                <a:lnTo>
                  <a:pt x="232557" y="195465"/>
                </a:lnTo>
                <a:lnTo>
                  <a:pt x="224576" y="205801"/>
                </a:lnTo>
                <a:lnTo>
                  <a:pt x="221741" y="221487"/>
                </a:lnTo>
                <a:lnTo>
                  <a:pt x="232401" y="209644"/>
                </a:lnTo>
                <a:lnTo>
                  <a:pt x="241077" y="198005"/>
                </a:lnTo>
                <a:lnTo>
                  <a:pt x="248711" y="185805"/>
                </a:lnTo>
                <a:lnTo>
                  <a:pt x="255364" y="173166"/>
                </a:lnTo>
                <a:lnTo>
                  <a:pt x="261099" y="160209"/>
                </a:lnTo>
                <a:lnTo>
                  <a:pt x="265981" y="147055"/>
                </a:lnTo>
                <a:lnTo>
                  <a:pt x="270073" y="133827"/>
                </a:lnTo>
                <a:lnTo>
                  <a:pt x="273437" y="120645"/>
                </a:lnTo>
                <a:lnTo>
                  <a:pt x="276138" y="107632"/>
                </a:lnTo>
                <a:lnTo>
                  <a:pt x="278237" y="94907"/>
                </a:lnTo>
                <a:lnTo>
                  <a:pt x="279799" y="82594"/>
                </a:lnTo>
                <a:lnTo>
                  <a:pt x="280887" y="70813"/>
                </a:lnTo>
                <a:lnTo>
                  <a:pt x="281565" y="59685"/>
                </a:lnTo>
                <a:lnTo>
                  <a:pt x="281894" y="49333"/>
                </a:lnTo>
                <a:lnTo>
                  <a:pt x="281939" y="39877"/>
                </a:lnTo>
                <a:lnTo>
                  <a:pt x="281460" y="33742"/>
                </a:lnTo>
                <a:lnTo>
                  <a:pt x="276886" y="20535"/>
                </a:lnTo>
                <a:lnTo>
                  <a:pt x="273557" y="39877"/>
                </a:lnTo>
                <a:lnTo>
                  <a:pt x="273430" y="49419"/>
                </a:lnTo>
                <a:lnTo>
                  <a:pt x="272950" y="60946"/>
                </a:lnTo>
                <a:lnTo>
                  <a:pt x="272038" y="73401"/>
                </a:lnTo>
                <a:lnTo>
                  <a:pt x="270617" y="86605"/>
                </a:lnTo>
                <a:lnTo>
                  <a:pt x="268609" y="100382"/>
                </a:lnTo>
                <a:lnTo>
                  <a:pt x="265937" y="114553"/>
                </a:lnTo>
                <a:lnTo>
                  <a:pt x="260612" y="105241"/>
                </a:lnTo>
                <a:lnTo>
                  <a:pt x="253862" y="95159"/>
                </a:lnTo>
                <a:lnTo>
                  <a:pt x="246062" y="84864"/>
                </a:lnTo>
                <a:lnTo>
                  <a:pt x="237391" y="74533"/>
                </a:lnTo>
                <a:lnTo>
                  <a:pt x="228029" y="64346"/>
                </a:lnTo>
                <a:lnTo>
                  <a:pt x="218155" y="54481"/>
                </a:lnTo>
                <a:lnTo>
                  <a:pt x="207949" y="45118"/>
                </a:lnTo>
                <a:lnTo>
                  <a:pt x="197589" y="36435"/>
                </a:lnTo>
                <a:lnTo>
                  <a:pt x="187256" y="28611"/>
                </a:lnTo>
                <a:lnTo>
                  <a:pt x="177128" y="21825"/>
                </a:lnTo>
                <a:lnTo>
                  <a:pt x="167385" y="16256"/>
                </a:lnTo>
                <a:lnTo>
                  <a:pt x="179516" y="13796"/>
                </a:lnTo>
                <a:lnTo>
                  <a:pt x="193383" y="11634"/>
                </a:lnTo>
                <a:lnTo>
                  <a:pt x="206666" y="10151"/>
                </a:lnTo>
                <a:lnTo>
                  <a:pt x="219194" y="9233"/>
                </a:lnTo>
                <a:lnTo>
                  <a:pt x="230796" y="8766"/>
                </a:lnTo>
                <a:lnTo>
                  <a:pt x="241300" y="8636"/>
                </a:lnTo>
                <a:lnTo>
                  <a:pt x="231391" y="128"/>
                </a:lnTo>
                <a:lnTo>
                  <a:pt x="220923" y="541"/>
                </a:lnTo>
                <a:lnTo>
                  <a:pt x="209708" y="1301"/>
                </a:lnTo>
                <a:lnTo>
                  <a:pt x="197866" y="2471"/>
                </a:lnTo>
                <a:lnTo>
                  <a:pt x="185516" y="4115"/>
                </a:lnTo>
                <a:lnTo>
                  <a:pt x="172776" y="6295"/>
                </a:lnTo>
                <a:lnTo>
                  <a:pt x="159765" y="9075"/>
                </a:lnTo>
                <a:lnTo>
                  <a:pt x="146602" y="12517"/>
                </a:lnTo>
                <a:lnTo>
                  <a:pt x="133407" y="16684"/>
                </a:lnTo>
                <a:lnTo>
                  <a:pt x="120297" y="21640"/>
                </a:lnTo>
                <a:lnTo>
                  <a:pt x="107392" y="27447"/>
                </a:lnTo>
                <a:lnTo>
                  <a:pt x="94811" y="34169"/>
                </a:lnTo>
                <a:lnTo>
                  <a:pt x="82672" y="41868"/>
                </a:lnTo>
                <a:lnTo>
                  <a:pt x="71095" y="50608"/>
                </a:lnTo>
                <a:lnTo>
                  <a:pt x="60198" y="60451"/>
                </a:lnTo>
                <a:lnTo>
                  <a:pt x="49538" y="72295"/>
                </a:lnTo>
                <a:lnTo>
                  <a:pt x="40862" y="83934"/>
                </a:lnTo>
                <a:lnTo>
                  <a:pt x="33228" y="96134"/>
                </a:lnTo>
                <a:lnTo>
                  <a:pt x="26575" y="108773"/>
                </a:lnTo>
                <a:lnTo>
                  <a:pt x="20840" y="121730"/>
                </a:lnTo>
                <a:lnTo>
                  <a:pt x="15958" y="134884"/>
                </a:lnTo>
                <a:lnTo>
                  <a:pt x="11866" y="148112"/>
                </a:lnTo>
                <a:lnTo>
                  <a:pt x="8502" y="161294"/>
                </a:lnTo>
                <a:lnTo>
                  <a:pt x="5801" y="174307"/>
                </a:lnTo>
                <a:lnTo>
                  <a:pt x="3702" y="187032"/>
                </a:lnTo>
                <a:close/>
              </a:path>
              <a:path w="276886" h="281939">
                <a:moveTo>
                  <a:pt x="72008" y="174117"/>
                </a:moveTo>
                <a:lnTo>
                  <a:pt x="67055" y="168783"/>
                </a:lnTo>
                <a:lnTo>
                  <a:pt x="70993" y="162813"/>
                </a:lnTo>
                <a:lnTo>
                  <a:pt x="75691" y="156845"/>
                </a:lnTo>
                <a:lnTo>
                  <a:pt x="79882" y="150875"/>
                </a:lnTo>
                <a:lnTo>
                  <a:pt x="84581" y="155575"/>
                </a:lnTo>
                <a:lnTo>
                  <a:pt x="86486" y="156590"/>
                </a:lnTo>
                <a:lnTo>
                  <a:pt x="89534" y="156210"/>
                </a:lnTo>
                <a:lnTo>
                  <a:pt x="92201" y="153924"/>
                </a:lnTo>
                <a:lnTo>
                  <a:pt x="92201" y="151257"/>
                </a:lnTo>
                <a:lnTo>
                  <a:pt x="90550" y="149606"/>
                </a:lnTo>
                <a:lnTo>
                  <a:pt x="85216" y="144272"/>
                </a:lnTo>
                <a:lnTo>
                  <a:pt x="89915" y="138684"/>
                </a:lnTo>
                <a:lnTo>
                  <a:pt x="94487" y="133096"/>
                </a:lnTo>
                <a:lnTo>
                  <a:pt x="99440" y="127508"/>
                </a:lnTo>
                <a:lnTo>
                  <a:pt x="103758" y="131699"/>
                </a:lnTo>
                <a:lnTo>
                  <a:pt x="105790" y="133096"/>
                </a:lnTo>
                <a:lnTo>
                  <a:pt x="108711" y="132714"/>
                </a:lnTo>
                <a:lnTo>
                  <a:pt x="111378" y="130048"/>
                </a:lnTo>
                <a:lnTo>
                  <a:pt x="109727" y="125857"/>
                </a:lnTo>
                <a:lnTo>
                  <a:pt x="105409" y="121538"/>
                </a:lnTo>
                <a:lnTo>
                  <a:pt x="107696" y="118872"/>
                </a:lnTo>
                <a:lnTo>
                  <a:pt x="110362" y="116205"/>
                </a:lnTo>
                <a:lnTo>
                  <a:pt x="113029" y="113537"/>
                </a:lnTo>
                <a:lnTo>
                  <a:pt x="115697" y="110871"/>
                </a:lnTo>
                <a:lnTo>
                  <a:pt x="117982" y="108585"/>
                </a:lnTo>
                <a:lnTo>
                  <a:pt x="120903" y="105918"/>
                </a:lnTo>
                <a:lnTo>
                  <a:pt x="125222" y="110236"/>
                </a:lnTo>
                <a:lnTo>
                  <a:pt x="126237" y="110871"/>
                </a:lnTo>
                <a:lnTo>
                  <a:pt x="129158" y="111633"/>
                </a:lnTo>
                <a:lnTo>
                  <a:pt x="132841" y="108585"/>
                </a:lnTo>
                <a:lnTo>
                  <a:pt x="132841" y="105918"/>
                </a:lnTo>
                <a:lnTo>
                  <a:pt x="131190" y="104267"/>
                </a:lnTo>
                <a:lnTo>
                  <a:pt x="127253" y="99949"/>
                </a:lnTo>
                <a:lnTo>
                  <a:pt x="132460" y="95376"/>
                </a:lnTo>
                <a:lnTo>
                  <a:pt x="138175" y="90424"/>
                </a:lnTo>
                <a:lnTo>
                  <a:pt x="143763" y="86106"/>
                </a:lnTo>
                <a:lnTo>
                  <a:pt x="149098" y="91059"/>
                </a:lnTo>
                <a:lnTo>
                  <a:pt x="149732" y="91694"/>
                </a:lnTo>
                <a:lnTo>
                  <a:pt x="153034" y="92328"/>
                </a:lnTo>
                <a:lnTo>
                  <a:pt x="156590" y="89408"/>
                </a:lnTo>
                <a:lnTo>
                  <a:pt x="156590" y="86740"/>
                </a:lnTo>
                <a:lnTo>
                  <a:pt x="154685" y="85089"/>
                </a:lnTo>
                <a:lnTo>
                  <a:pt x="150749" y="80518"/>
                </a:lnTo>
                <a:lnTo>
                  <a:pt x="156336" y="76200"/>
                </a:lnTo>
                <a:lnTo>
                  <a:pt x="162305" y="71882"/>
                </a:lnTo>
                <a:lnTo>
                  <a:pt x="168528" y="67563"/>
                </a:lnTo>
                <a:lnTo>
                  <a:pt x="173481" y="72517"/>
                </a:lnTo>
                <a:lnTo>
                  <a:pt x="175513" y="73533"/>
                </a:lnTo>
                <a:lnTo>
                  <a:pt x="178434" y="73151"/>
                </a:lnTo>
                <a:lnTo>
                  <a:pt x="181101" y="70865"/>
                </a:lnTo>
                <a:lnTo>
                  <a:pt x="181101" y="68199"/>
                </a:lnTo>
                <a:lnTo>
                  <a:pt x="179450" y="66548"/>
                </a:lnTo>
                <a:lnTo>
                  <a:pt x="164210" y="51688"/>
                </a:lnTo>
                <a:lnTo>
                  <a:pt x="162940" y="49784"/>
                </a:lnTo>
                <a:lnTo>
                  <a:pt x="160020" y="49784"/>
                </a:lnTo>
                <a:lnTo>
                  <a:pt x="158241" y="51688"/>
                </a:lnTo>
                <a:lnTo>
                  <a:pt x="156590" y="53086"/>
                </a:lnTo>
                <a:lnTo>
                  <a:pt x="156590" y="56007"/>
                </a:lnTo>
                <a:lnTo>
                  <a:pt x="158241" y="57276"/>
                </a:lnTo>
                <a:lnTo>
                  <a:pt x="162305" y="61595"/>
                </a:lnTo>
                <a:lnTo>
                  <a:pt x="156336" y="65659"/>
                </a:lnTo>
                <a:lnTo>
                  <a:pt x="150368" y="69850"/>
                </a:lnTo>
                <a:lnTo>
                  <a:pt x="144399" y="74549"/>
                </a:lnTo>
                <a:lnTo>
                  <a:pt x="139826" y="69850"/>
                </a:lnTo>
                <a:lnTo>
                  <a:pt x="138175" y="68199"/>
                </a:lnTo>
                <a:lnTo>
                  <a:pt x="135508" y="68199"/>
                </a:lnTo>
                <a:lnTo>
                  <a:pt x="132206" y="71500"/>
                </a:lnTo>
                <a:lnTo>
                  <a:pt x="132206" y="74168"/>
                </a:lnTo>
                <a:lnTo>
                  <a:pt x="133857" y="76200"/>
                </a:lnTo>
                <a:lnTo>
                  <a:pt x="137795" y="79883"/>
                </a:lnTo>
                <a:lnTo>
                  <a:pt x="132206" y="84455"/>
                </a:lnTo>
                <a:lnTo>
                  <a:pt x="126619" y="89408"/>
                </a:lnTo>
                <a:lnTo>
                  <a:pt x="120903" y="94107"/>
                </a:lnTo>
                <a:lnTo>
                  <a:pt x="116331" y="89408"/>
                </a:lnTo>
                <a:lnTo>
                  <a:pt x="112013" y="87375"/>
                </a:lnTo>
                <a:lnTo>
                  <a:pt x="108330" y="90677"/>
                </a:lnTo>
                <a:lnTo>
                  <a:pt x="108330" y="93345"/>
                </a:lnTo>
                <a:lnTo>
                  <a:pt x="109981" y="95376"/>
                </a:lnTo>
                <a:lnTo>
                  <a:pt x="114680" y="99949"/>
                </a:lnTo>
                <a:lnTo>
                  <a:pt x="112395" y="102615"/>
                </a:lnTo>
                <a:lnTo>
                  <a:pt x="109727" y="104901"/>
                </a:lnTo>
                <a:lnTo>
                  <a:pt x="106679" y="107569"/>
                </a:lnTo>
                <a:lnTo>
                  <a:pt x="104394" y="109982"/>
                </a:lnTo>
                <a:lnTo>
                  <a:pt x="101726" y="112902"/>
                </a:lnTo>
                <a:lnTo>
                  <a:pt x="99440" y="115570"/>
                </a:lnTo>
                <a:lnTo>
                  <a:pt x="94487" y="110617"/>
                </a:lnTo>
                <a:lnTo>
                  <a:pt x="93218" y="109220"/>
                </a:lnTo>
                <a:lnTo>
                  <a:pt x="90550" y="109220"/>
                </a:lnTo>
                <a:lnTo>
                  <a:pt x="87249" y="112522"/>
                </a:lnTo>
                <a:lnTo>
                  <a:pt x="87249" y="115188"/>
                </a:lnTo>
                <a:lnTo>
                  <a:pt x="88519" y="116586"/>
                </a:lnTo>
                <a:lnTo>
                  <a:pt x="93472" y="121538"/>
                </a:lnTo>
                <a:lnTo>
                  <a:pt x="88519" y="126746"/>
                </a:lnTo>
                <a:lnTo>
                  <a:pt x="83947" y="132714"/>
                </a:lnTo>
                <a:lnTo>
                  <a:pt x="79248" y="138302"/>
                </a:lnTo>
                <a:lnTo>
                  <a:pt x="75310" y="134365"/>
                </a:lnTo>
                <a:lnTo>
                  <a:pt x="74040" y="132714"/>
                </a:lnTo>
                <a:lnTo>
                  <a:pt x="70993" y="132714"/>
                </a:lnTo>
                <a:lnTo>
                  <a:pt x="67690" y="136017"/>
                </a:lnTo>
                <a:lnTo>
                  <a:pt x="67690" y="138684"/>
                </a:lnTo>
                <a:lnTo>
                  <a:pt x="69341" y="140715"/>
                </a:lnTo>
                <a:lnTo>
                  <a:pt x="74040" y="145034"/>
                </a:lnTo>
                <a:lnTo>
                  <a:pt x="69723" y="150875"/>
                </a:lnTo>
                <a:lnTo>
                  <a:pt x="65024" y="156845"/>
                </a:lnTo>
                <a:lnTo>
                  <a:pt x="60705" y="162813"/>
                </a:lnTo>
                <a:lnTo>
                  <a:pt x="56769" y="159258"/>
                </a:lnTo>
                <a:lnTo>
                  <a:pt x="55499" y="157225"/>
                </a:lnTo>
                <a:lnTo>
                  <a:pt x="52831" y="157225"/>
                </a:lnTo>
                <a:lnTo>
                  <a:pt x="49529" y="160527"/>
                </a:lnTo>
                <a:lnTo>
                  <a:pt x="49529" y="163195"/>
                </a:lnTo>
                <a:lnTo>
                  <a:pt x="50800" y="165100"/>
                </a:lnTo>
                <a:lnTo>
                  <a:pt x="66039" y="180086"/>
                </a:lnTo>
                <a:lnTo>
                  <a:pt x="67690" y="180975"/>
                </a:lnTo>
                <a:lnTo>
                  <a:pt x="70993" y="180721"/>
                </a:lnTo>
                <a:lnTo>
                  <a:pt x="73659" y="178435"/>
                </a:lnTo>
                <a:lnTo>
                  <a:pt x="73659" y="175768"/>
                </a:lnTo>
                <a:lnTo>
                  <a:pt x="72008" y="174117"/>
                </a:lnTo>
                <a:close/>
              </a:path>
              <a:path w="276886" h="281939">
                <a:moveTo>
                  <a:pt x="273557" y="39877"/>
                </a:moveTo>
                <a:lnTo>
                  <a:pt x="276886" y="20535"/>
                </a:lnTo>
                <a:lnTo>
                  <a:pt x="268222" y="9817"/>
                </a:lnTo>
                <a:lnTo>
                  <a:pt x="256391" y="2627"/>
                </a:lnTo>
                <a:lnTo>
                  <a:pt x="242315" y="0"/>
                </a:lnTo>
                <a:lnTo>
                  <a:pt x="240994" y="0"/>
                </a:lnTo>
                <a:lnTo>
                  <a:pt x="231391" y="128"/>
                </a:lnTo>
                <a:lnTo>
                  <a:pt x="241300" y="8636"/>
                </a:lnTo>
                <a:lnTo>
                  <a:pt x="242315" y="8636"/>
                </a:lnTo>
                <a:lnTo>
                  <a:pt x="249221" y="9414"/>
                </a:lnTo>
                <a:lnTo>
                  <a:pt x="261654" y="15469"/>
                </a:lnTo>
                <a:lnTo>
                  <a:pt x="270237" y="26166"/>
                </a:lnTo>
                <a:lnTo>
                  <a:pt x="273557" y="39877"/>
                </a:lnTo>
                <a:close/>
              </a:path>
              <a:path w="276886" h="281939">
                <a:moveTo>
                  <a:pt x="198600" y="230005"/>
                </a:moveTo>
                <a:lnTo>
                  <a:pt x="187846" y="237291"/>
                </a:lnTo>
                <a:lnTo>
                  <a:pt x="176656" y="243735"/>
                </a:lnTo>
                <a:lnTo>
                  <a:pt x="165131" y="249383"/>
                </a:lnTo>
                <a:lnTo>
                  <a:pt x="153369" y="254280"/>
                </a:lnTo>
                <a:lnTo>
                  <a:pt x="141472" y="258471"/>
                </a:lnTo>
                <a:lnTo>
                  <a:pt x="148532" y="265365"/>
                </a:lnTo>
                <a:lnTo>
                  <a:pt x="161642" y="260412"/>
                </a:lnTo>
                <a:lnTo>
                  <a:pt x="174547" y="254601"/>
                </a:lnTo>
                <a:lnTo>
                  <a:pt x="187128" y="247867"/>
                </a:lnTo>
                <a:lnTo>
                  <a:pt x="199267" y="240147"/>
                </a:lnTo>
                <a:lnTo>
                  <a:pt x="210844" y="231375"/>
                </a:lnTo>
                <a:lnTo>
                  <a:pt x="221741" y="221487"/>
                </a:lnTo>
                <a:lnTo>
                  <a:pt x="224576" y="205801"/>
                </a:lnTo>
                <a:lnTo>
                  <a:pt x="215646" y="215519"/>
                </a:lnTo>
                <a:lnTo>
                  <a:pt x="208819" y="221834"/>
                </a:lnTo>
                <a:lnTo>
                  <a:pt x="198600" y="2300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608699" y="5234305"/>
            <a:ext cx="33527" cy="34543"/>
          </a:xfrm>
          <a:custGeom>
            <a:avLst/>
            <a:gdLst/>
            <a:ahLst/>
            <a:cxnLst/>
            <a:rect l="l" t="t" r="r" b="b"/>
            <a:pathLst>
              <a:path w="33527" h="34544">
                <a:moveTo>
                  <a:pt x="25273" y="8382"/>
                </a:moveTo>
                <a:lnTo>
                  <a:pt x="25273" y="25908"/>
                </a:lnTo>
                <a:lnTo>
                  <a:pt x="0" y="25908"/>
                </a:lnTo>
                <a:lnTo>
                  <a:pt x="29591" y="34544"/>
                </a:lnTo>
                <a:lnTo>
                  <a:pt x="31876" y="34544"/>
                </a:lnTo>
                <a:lnTo>
                  <a:pt x="33527" y="30226"/>
                </a:lnTo>
                <a:lnTo>
                  <a:pt x="33527" y="2032"/>
                </a:lnTo>
                <a:lnTo>
                  <a:pt x="29591" y="0"/>
                </a:lnTo>
                <a:lnTo>
                  <a:pt x="25273" y="838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600190" y="5234305"/>
            <a:ext cx="38100" cy="34543"/>
          </a:xfrm>
          <a:custGeom>
            <a:avLst/>
            <a:gdLst/>
            <a:ahLst/>
            <a:cxnLst/>
            <a:rect l="l" t="t" r="r" b="b"/>
            <a:pathLst>
              <a:path w="38100" h="34544">
                <a:moveTo>
                  <a:pt x="33781" y="8382"/>
                </a:moveTo>
                <a:lnTo>
                  <a:pt x="38100" y="0"/>
                </a:lnTo>
                <a:lnTo>
                  <a:pt x="1904" y="0"/>
                </a:lnTo>
                <a:lnTo>
                  <a:pt x="0" y="4318"/>
                </a:lnTo>
                <a:lnTo>
                  <a:pt x="0" y="32512"/>
                </a:lnTo>
                <a:lnTo>
                  <a:pt x="4317" y="34544"/>
                </a:lnTo>
                <a:lnTo>
                  <a:pt x="38100" y="34544"/>
                </a:lnTo>
                <a:lnTo>
                  <a:pt x="8508" y="25908"/>
                </a:lnTo>
                <a:lnTo>
                  <a:pt x="8508" y="8382"/>
                </a:lnTo>
                <a:lnTo>
                  <a:pt x="33781" y="838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546977" y="5234305"/>
            <a:ext cx="33908" cy="34543"/>
          </a:xfrm>
          <a:custGeom>
            <a:avLst/>
            <a:gdLst/>
            <a:ahLst/>
            <a:cxnLst/>
            <a:rect l="l" t="t" r="r" b="b"/>
            <a:pathLst>
              <a:path w="33908" h="34544">
                <a:moveTo>
                  <a:pt x="25653" y="8382"/>
                </a:moveTo>
                <a:lnTo>
                  <a:pt x="25653" y="25908"/>
                </a:lnTo>
                <a:lnTo>
                  <a:pt x="0" y="25908"/>
                </a:lnTo>
                <a:lnTo>
                  <a:pt x="29972" y="34544"/>
                </a:lnTo>
                <a:lnTo>
                  <a:pt x="32257" y="34544"/>
                </a:lnTo>
                <a:lnTo>
                  <a:pt x="33908" y="30226"/>
                </a:lnTo>
                <a:lnTo>
                  <a:pt x="33908" y="2032"/>
                </a:lnTo>
                <a:lnTo>
                  <a:pt x="29972" y="0"/>
                </a:lnTo>
                <a:lnTo>
                  <a:pt x="25653" y="838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485890" y="5234305"/>
            <a:ext cx="33528" cy="34543"/>
          </a:xfrm>
          <a:custGeom>
            <a:avLst/>
            <a:gdLst/>
            <a:ahLst/>
            <a:cxnLst/>
            <a:rect l="l" t="t" r="r" b="b"/>
            <a:pathLst>
              <a:path w="33528" h="34544">
                <a:moveTo>
                  <a:pt x="25018" y="8382"/>
                </a:moveTo>
                <a:lnTo>
                  <a:pt x="25018" y="25908"/>
                </a:lnTo>
                <a:lnTo>
                  <a:pt x="0" y="25908"/>
                </a:lnTo>
                <a:lnTo>
                  <a:pt x="29337" y="34544"/>
                </a:lnTo>
                <a:lnTo>
                  <a:pt x="31623" y="34544"/>
                </a:lnTo>
                <a:lnTo>
                  <a:pt x="33528" y="30226"/>
                </a:lnTo>
                <a:lnTo>
                  <a:pt x="33528" y="2032"/>
                </a:lnTo>
                <a:lnTo>
                  <a:pt x="29337" y="0"/>
                </a:lnTo>
                <a:lnTo>
                  <a:pt x="25018" y="838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477381" y="5234305"/>
            <a:ext cx="37846" cy="34543"/>
          </a:xfrm>
          <a:custGeom>
            <a:avLst/>
            <a:gdLst/>
            <a:ahLst/>
            <a:cxnLst/>
            <a:rect l="l" t="t" r="r" b="b"/>
            <a:pathLst>
              <a:path w="37846" h="34544">
                <a:moveTo>
                  <a:pt x="33527" y="8382"/>
                </a:moveTo>
                <a:lnTo>
                  <a:pt x="37846" y="0"/>
                </a:lnTo>
                <a:lnTo>
                  <a:pt x="1905" y="0"/>
                </a:lnTo>
                <a:lnTo>
                  <a:pt x="0" y="4318"/>
                </a:lnTo>
                <a:lnTo>
                  <a:pt x="0" y="32512"/>
                </a:lnTo>
                <a:lnTo>
                  <a:pt x="4191" y="34544"/>
                </a:lnTo>
                <a:lnTo>
                  <a:pt x="37846" y="34544"/>
                </a:lnTo>
                <a:lnTo>
                  <a:pt x="8509" y="25908"/>
                </a:lnTo>
                <a:lnTo>
                  <a:pt x="8509" y="8382"/>
                </a:lnTo>
                <a:lnTo>
                  <a:pt x="33527" y="838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669785" y="5183378"/>
            <a:ext cx="33909" cy="33147"/>
          </a:xfrm>
          <a:custGeom>
            <a:avLst/>
            <a:gdLst/>
            <a:ahLst/>
            <a:cxnLst/>
            <a:rect l="l" t="t" r="r" b="b"/>
            <a:pathLst>
              <a:path w="33909" h="33147">
                <a:moveTo>
                  <a:pt x="25273" y="8509"/>
                </a:moveTo>
                <a:lnTo>
                  <a:pt x="25273" y="25019"/>
                </a:lnTo>
                <a:lnTo>
                  <a:pt x="0" y="25019"/>
                </a:lnTo>
                <a:lnTo>
                  <a:pt x="29591" y="33147"/>
                </a:lnTo>
                <a:lnTo>
                  <a:pt x="33909" y="31496"/>
                </a:lnTo>
                <a:lnTo>
                  <a:pt x="33909" y="1905"/>
                </a:lnTo>
                <a:lnTo>
                  <a:pt x="29591" y="0"/>
                </a:lnTo>
                <a:lnTo>
                  <a:pt x="25273" y="850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661531" y="5183378"/>
            <a:ext cx="37846" cy="33147"/>
          </a:xfrm>
          <a:custGeom>
            <a:avLst/>
            <a:gdLst/>
            <a:ahLst/>
            <a:cxnLst/>
            <a:rect l="l" t="t" r="r" b="b"/>
            <a:pathLst>
              <a:path w="37846" h="33147">
                <a:moveTo>
                  <a:pt x="33527" y="8509"/>
                </a:moveTo>
                <a:lnTo>
                  <a:pt x="37846" y="0"/>
                </a:lnTo>
                <a:lnTo>
                  <a:pt x="1650" y="0"/>
                </a:lnTo>
                <a:lnTo>
                  <a:pt x="0" y="3937"/>
                </a:lnTo>
                <a:lnTo>
                  <a:pt x="0" y="31496"/>
                </a:lnTo>
                <a:lnTo>
                  <a:pt x="4064" y="33147"/>
                </a:lnTo>
                <a:lnTo>
                  <a:pt x="37846" y="33147"/>
                </a:lnTo>
                <a:lnTo>
                  <a:pt x="8254" y="25019"/>
                </a:lnTo>
                <a:lnTo>
                  <a:pt x="8254" y="8509"/>
                </a:lnTo>
                <a:lnTo>
                  <a:pt x="33527" y="850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608699" y="5183378"/>
            <a:ext cx="33527" cy="33147"/>
          </a:xfrm>
          <a:custGeom>
            <a:avLst/>
            <a:gdLst/>
            <a:ahLst/>
            <a:cxnLst/>
            <a:rect l="l" t="t" r="r" b="b"/>
            <a:pathLst>
              <a:path w="33527" h="33147">
                <a:moveTo>
                  <a:pt x="25273" y="8509"/>
                </a:moveTo>
                <a:lnTo>
                  <a:pt x="25273" y="25019"/>
                </a:lnTo>
                <a:lnTo>
                  <a:pt x="0" y="25019"/>
                </a:lnTo>
                <a:lnTo>
                  <a:pt x="29591" y="33147"/>
                </a:lnTo>
                <a:lnTo>
                  <a:pt x="33527" y="31496"/>
                </a:lnTo>
                <a:lnTo>
                  <a:pt x="33527" y="1905"/>
                </a:lnTo>
                <a:lnTo>
                  <a:pt x="29591" y="0"/>
                </a:lnTo>
                <a:lnTo>
                  <a:pt x="25273" y="850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600190" y="5183378"/>
            <a:ext cx="38100" cy="33147"/>
          </a:xfrm>
          <a:custGeom>
            <a:avLst/>
            <a:gdLst/>
            <a:ahLst/>
            <a:cxnLst/>
            <a:rect l="l" t="t" r="r" b="b"/>
            <a:pathLst>
              <a:path w="38100" h="33147">
                <a:moveTo>
                  <a:pt x="33781" y="8509"/>
                </a:moveTo>
                <a:lnTo>
                  <a:pt x="38100" y="0"/>
                </a:lnTo>
                <a:lnTo>
                  <a:pt x="1904" y="0"/>
                </a:lnTo>
                <a:lnTo>
                  <a:pt x="0" y="3937"/>
                </a:lnTo>
                <a:lnTo>
                  <a:pt x="0" y="31496"/>
                </a:lnTo>
                <a:lnTo>
                  <a:pt x="4317" y="33147"/>
                </a:lnTo>
                <a:lnTo>
                  <a:pt x="38100" y="33147"/>
                </a:lnTo>
                <a:lnTo>
                  <a:pt x="8508" y="25019"/>
                </a:lnTo>
                <a:lnTo>
                  <a:pt x="8508" y="8509"/>
                </a:lnTo>
                <a:lnTo>
                  <a:pt x="33781" y="850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546977" y="5183378"/>
            <a:ext cx="33908" cy="33147"/>
          </a:xfrm>
          <a:custGeom>
            <a:avLst/>
            <a:gdLst/>
            <a:ahLst/>
            <a:cxnLst/>
            <a:rect l="l" t="t" r="r" b="b"/>
            <a:pathLst>
              <a:path w="33908" h="33147">
                <a:moveTo>
                  <a:pt x="25653" y="8509"/>
                </a:moveTo>
                <a:lnTo>
                  <a:pt x="25653" y="25019"/>
                </a:lnTo>
                <a:lnTo>
                  <a:pt x="0" y="25019"/>
                </a:lnTo>
                <a:lnTo>
                  <a:pt x="29972" y="33147"/>
                </a:lnTo>
                <a:lnTo>
                  <a:pt x="33908" y="31496"/>
                </a:lnTo>
                <a:lnTo>
                  <a:pt x="33908" y="1905"/>
                </a:lnTo>
                <a:lnTo>
                  <a:pt x="29972" y="0"/>
                </a:lnTo>
                <a:lnTo>
                  <a:pt x="25653" y="850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538722" y="5183378"/>
            <a:ext cx="38226" cy="33147"/>
          </a:xfrm>
          <a:custGeom>
            <a:avLst/>
            <a:gdLst/>
            <a:ahLst/>
            <a:cxnLst/>
            <a:rect l="l" t="t" r="r" b="b"/>
            <a:pathLst>
              <a:path w="38226" h="33147">
                <a:moveTo>
                  <a:pt x="0" y="28956"/>
                </a:moveTo>
                <a:lnTo>
                  <a:pt x="0" y="31496"/>
                </a:lnTo>
                <a:lnTo>
                  <a:pt x="1650" y="33147"/>
                </a:lnTo>
                <a:lnTo>
                  <a:pt x="38226" y="33147"/>
                </a:lnTo>
                <a:lnTo>
                  <a:pt x="8254" y="25019"/>
                </a:lnTo>
                <a:lnTo>
                  <a:pt x="8254" y="8509"/>
                </a:lnTo>
                <a:lnTo>
                  <a:pt x="33908" y="8509"/>
                </a:lnTo>
                <a:lnTo>
                  <a:pt x="38226" y="0"/>
                </a:lnTo>
                <a:lnTo>
                  <a:pt x="1650" y="0"/>
                </a:lnTo>
                <a:lnTo>
                  <a:pt x="0" y="3937"/>
                </a:lnTo>
                <a:lnTo>
                  <a:pt x="0" y="2895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485890" y="5183378"/>
            <a:ext cx="33528" cy="33147"/>
          </a:xfrm>
          <a:custGeom>
            <a:avLst/>
            <a:gdLst/>
            <a:ahLst/>
            <a:cxnLst/>
            <a:rect l="l" t="t" r="r" b="b"/>
            <a:pathLst>
              <a:path w="33528" h="33147">
                <a:moveTo>
                  <a:pt x="25018" y="8509"/>
                </a:moveTo>
                <a:lnTo>
                  <a:pt x="25018" y="25019"/>
                </a:lnTo>
                <a:lnTo>
                  <a:pt x="0" y="25019"/>
                </a:lnTo>
                <a:lnTo>
                  <a:pt x="29337" y="33147"/>
                </a:lnTo>
                <a:lnTo>
                  <a:pt x="33528" y="31496"/>
                </a:lnTo>
                <a:lnTo>
                  <a:pt x="33528" y="1905"/>
                </a:lnTo>
                <a:lnTo>
                  <a:pt x="29337" y="0"/>
                </a:lnTo>
                <a:lnTo>
                  <a:pt x="25018" y="850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477381" y="5183378"/>
            <a:ext cx="37846" cy="33147"/>
          </a:xfrm>
          <a:custGeom>
            <a:avLst/>
            <a:gdLst/>
            <a:ahLst/>
            <a:cxnLst/>
            <a:rect l="l" t="t" r="r" b="b"/>
            <a:pathLst>
              <a:path w="37846" h="33147">
                <a:moveTo>
                  <a:pt x="33527" y="8509"/>
                </a:moveTo>
                <a:lnTo>
                  <a:pt x="37846" y="0"/>
                </a:lnTo>
                <a:lnTo>
                  <a:pt x="1905" y="0"/>
                </a:lnTo>
                <a:lnTo>
                  <a:pt x="0" y="3937"/>
                </a:lnTo>
                <a:lnTo>
                  <a:pt x="0" y="31496"/>
                </a:lnTo>
                <a:lnTo>
                  <a:pt x="4191" y="33147"/>
                </a:lnTo>
                <a:lnTo>
                  <a:pt x="37846" y="33147"/>
                </a:lnTo>
                <a:lnTo>
                  <a:pt x="8509" y="25019"/>
                </a:lnTo>
                <a:lnTo>
                  <a:pt x="8509" y="8509"/>
                </a:lnTo>
                <a:lnTo>
                  <a:pt x="33527" y="850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669785" y="5132451"/>
            <a:ext cx="33909" cy="33147"/>
          </a:xfrm>
          <a:custGeom>
            <a:avLst/>
            <a:gdLst/>
            <a:ahLst/>
            <a:cxnLst/>
            <a:rect l="l" t="t" r="r" b="b"/>
            <a:pathLst>
              <a:path w="33909" h="33147">
                <a:moveTo>
                  <a:pt x="25273" y="8509"/>
                </a:moveTo>
                <a:lnTo>
                  <a:pt x="25273" y="25018"/>
                </a:lnTo>
                <a:lnTo>
                  <a:pt x="0" y="25018"/>
                </a:lnTo>
                <a:lnTo>
                  <a:pt x="29591" y="33147"/>
                </a:lnTo>
                <a:lnTo>
                  <a:pt x="31877" y="33147"/>
                </a:lnTo>
                <a:lnTo>
                  <a:pt x="33909" y="29210"/>
                </a:lnTo>
                <a:lnTo>
                  <a:pt x="33909" y="2031"/>
                </a:lnTo>
                <a:lnTo>
                  <a:pt x="29591" y="0"/>
                </a:lnTo>
                <a:lnTo>
                  <a:pt x="25273" y="850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661531" y="5132451"/>
            <a:ext cx="37846" cy="33147"/>
          </a:xfrm>
          <a:custGeom>
            <a:avLst/>
            <a:gdLst/>
            <a:ahLst/>
            <a:cxnLst/>
            <a:rect l="l" t="t" r="r" b="b"/>
            <a:pathLst>
              <a:path w="37846" h="33147">
                <a:moveTo>
                  <a:pt x="33527" y="8509"/>
                </a:moveTo>
                <a:lnTo>
                  <a:pt x="37846" y="0"/>
                </a:lnTo>
                <a:lnTo>
                  <a:pt x="1650" y="0"/>
                </a:lnTo>
                <a:lnTo>
                  <a:pt x="0" y="4191"/>
                </a:lnTo>
                <a:lnTo>
                  <a:pt x="0" y="31496"/>
                </a:lnTo>
                <a:lnTo>
                  <a:pt x="4064" y="33147"/>
                </a:lnTo>
                <a:lnTo>
                  <a:pt x="37846" y="33147"/>
                </a:lnTo>
                <a:lnTo>
                  <a:pt x="8254" y="25018"/>
                </a:lnTo>
                <a:lnTo>
                  <a:pt x="8254" y="8509"/>
                </a:lnTo>
                <a:lnTo>
                  <a:pt x="33527" y="850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608699" y="5132451"/>
            <a:ext cx="33527" cy="33147"/>
          </a:xfrm>
          <a:custGeom>
            <a:avLst/>
            <a:gdLst/>
            <a:ahLst/>
            <a:cxnLst/>
            <a:rect l="l" t="t" r="r" b="b"/>
            <a:pathLst>
              <a:path w="33527" h="33147">
                <a:moveTo>
                  <a:pt x="25273" y="8509"/>
                </a:moveTo>
                <a:lnTo>
                  <a:pt x="25273" y="25018"/>
                </a:lnTo>
                <a:lnTo>
                  <a:pt x="0" y="25018"/>
                </a:lnTo>
                <a:lnTo>
                  <a:pt x="29591" y="33147"/>
                </a:lnTo>
                <a:lnTo>
                  <a:pt x="31876" y="33147"/>
                </a:lnTo>
                <a:lnTo>
                  <a:pt x="33527" y="29210"/>
                </a:lnTo>
                <a:lnTo>
                  <a:pt x="33527" y="2031"/>
                </a:lnTo>
                <a:lnTo>
                  <a:pt x="29591" y="0"/>
                </a:lnTo>
                <a:lnTo>
                  <a:pt x="25273" y="850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600190" y="5132451"/>
            <a:ext cx="38100" cy="33147"/>
          </a:xfrm>
          <a:custGeom>
            <a:avLst/>
            <a:gdLst/>
            <a:ahLst/>
            <a:cxnLst/>
            <a:rect l="l" t="t" r="r" b="b"/>
            <a:pathLst>
              <a:path w="38100" h="33147">
                <a:moveTo>
                  <a:pt x="33781" y="8509"/>
                </a:moveTo>
                <a:lnTo>
                  <a:pt x="38100" y="0"/>
                </a:lnTo>
                <a:lnTo>
                  <a:pt x="1904" y="0"/>
                </a:lnTo>
                <a:lnTo>
                  <a:pt x="0" y="4191"/>
                </a:lnTo>
                <a:lnTo>
                  <a:pt x="0" y="31496"/>
                </a:lnTo>
                <a:lnTo>
                  <a:pt x="4317" y="33147"/>
                </a:lnTo>
                <a:lnTo>
                  <a:pt x="38100" y="33147"/>
                </a:lnTo>
                <a:lnTo>
                  <a:pt x="8508" y="25018"/>
                </a:lnTo>
                <a:lnTo>
                  <a:pt x="8508" y="8509"/>
                </a:lnTo>
                <a:lnTo>
                  <a:pt x="33781" y="850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546977" y="5132451"/>
            <a:ext cx="33908" cy="33147"/>
          </a:xfrm>
          <a:custGeom>
            <a:avLst/>
            <a:gdLst/>
            <a:ahLst/>
            <a:cxnLst/>
            <a:rect l="l" t="t" r="r" b="b"/>
            <a:pathLst>
              <a:path w="33908" h="33147">
                <a:moveTo>
                  <a:pt x="25653" y="8509"/>
                </a:moveTo>
                <a:lnTo>
                  <a:pt x="25653" y="25018"/>
                </a:lnTo>
                <a:lnTo>
                  <a:pt x="0" y="25018"/>
                </a:lnTo>
                <a:lnTo>
                  <a:pt x="29972" y="33147"/>
                </a:lnTo>
                <a:lnTo>
                  <a:pt x="32257" y="33147"/>
                </a:lnTo>
                <a:lnTo>
                  <a:pt x="33908" y="29210"/>
                </a:lnTo>
                <a:lnTo>
                  <a:pt x="33908" y="2031"/>
                </a:lnTo>
                <a:lnTo>
                  <a:pt x="29972" y="0"/>
                </a:lnTo>
                <a:lnTo>
                  <a:pt x="25653" y="850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457379" y="5061204"/>
            <a:ext cx="272604" cy="280415"/>
          </a:xfrm>
          <a:custGeom>
            <a:avLst/>
            <a:gdLst/>
            <a:ahLst/>
            <a:cxnLst/>
            <a:rect l="l" t="t" r="r" b="b"/>
            <a:pathLst>
              <a:path w="272604" h="280415">
                <a:moveTo>
                  <a:pt x="264349" y="259207"/>
                </a:moveTo>
                <a:lnTo>
                  <a:pt x="264349" y="266192"/>
                </a:lnTo>
                <a:lnTo>
                  <a:pt x="258380" y="272161"/>
                </a:lnTo>
                <a:lnTo>
                  <a:pt x="6031" y="272161"/>
                </a:lnTo>
                <a:lnTo>
                  <a:pt x="443" y="266192"/>
                </a:lnTo>
                <a:lnTo>
                  <a:pt x="0" y="275854"/>
                </a:lnTo>
                <a:lnTo>
                  <a:pt x="13016" y="280416"/>
                </a:lnTo>
                <a:lnTo>
                  <a:pt x="251395" y="280416"/>
                </a:lnTo>
                <a:lnTo>
                  <a:pt x="256543" y="279787"/>
                </a:lnTo>
                <a:lnTo>
                  <a:pt x="268001" y="272435"/>
                </a:lnTo>
                <a:lnTo>
                  <a:pt x="272604" y="259207"/>
                </a:lnTo>
                <a:lnTo>
                  <a:pt x="272604" y="34036"/>
                </a:lnTo>
                <a:lnTo>
                  <a:pt x="271973" y="28977"/>
                </a:lnTo>
                <a:lnTo>
                  <a:pt x="264495" y="17533"/>
                </a:lnTo>
                <a:lnTo>
                  <a:pt x="251395" y="12954"/>
                </a:lnTo>
                <a:lnTo>
                  <a:pt x="221677" y="12954"/>
                </a:lnTo>
                <a:lnTo>
                  <a:pt x="221677" y="4318"/>
                </a:lnTo>
                <a:lnTo>
                  <a:pt x="219645" y="0"/>
                </a:lnTo>
                <a:lnTo>
                  <a:pt x="214946" y="0"/>
                </a:lnTo>
                <a:lnTo>
                  <a:pt x="214946" y="34036"/>
                </a:lnTo>
                <a:lnTo>
                  <a:pt x="219645" y="34036"/>
                </a:lnTo>
                <a:lnTo>
                  <a:pt x="221677" y="29718"/>
                </a:lnTo>
                <a:lnTo>
                  <a:pt x="221677" y="21209"/>
                </a:lnTo>
                <a:lnTo>
                  <a:pt x="258380" y="21209"/>
                </a:lnTo>
                <a:lnTo>
                  <a:pt x="264349" y="27178"/>
                </a:lnTo>
                <a:lnTo>
                  <a:pt x="264349" y="42672"/>
                </a:lnTo>
                <a:lnTo>
                  <a:pt x="443" y="42672"/>
                </a:lnTo>
                <a:lnTo>
                  <a:pt x="443" y="50927"/>
                </a:lnTo>
                <a:lnTo>
                  <a:pt x="264349" y="50927"/>
                </a:lnTo>
                <a:lnTo>
                  <a:pt x="264349" y="2592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449568" y="5061204"/>
            <a:ext cx="222758" cy="275854"/>
          </a:xfrm>
          <a:custGeom>
            <a:avLst/>
            <a:gdLst/>
            <a:ahLst/>
            <a:cxnLst/>
            <a:rect l="l" t="t" r="r" b="b"/>
            <a:pathLst>
              <a:path w="222758" h="275854">
                <a:moveTo>
                  <a:pt x="109601" y="34036"/>
                </a:moveTo>
                <a:lnTo>
                  <a:pt x="114173" y="34036"/>
                </a:lnTo>
                <a:lnTo>
                  <a:pt x="116205" y="29718"/>
                </a:lnTo>
                <a:lnTo>
                  <a:pt x="116205" y="21209"/>
                </a:lnTo>
                <a:lnTo>
                  <a:pt x="164211" y="21209"/>
                </a:lnTo>
                <a:lnTo>
                  <a:pt x="164211" y="29718"/>
                </a:lnTo>
                <a:lnTo>
                  <a:pt x="165862" y="34036"/>
                </a:lnTo>
                <a:lnTo>
                  <a:pt x="170814" y="34036"/>
                </a:lnTo>
                <a:lnTo>
                  <a:pt x="172465" y="29718"/>
                </a:lnTo>
                <a:lnTo>
                  <a:pt x="172465" y="21209"/>
                </a:lnTo>
                <a:lnTo>
                  <a:pt x="220853" y="21209"/>
                </a:lnTo>
                <a:lnTo>
                  <a:pt x="220853" y="29718"/>
                </a:lnTo>
                <a:lnTo>
                  <a:pt x="222758" y="34036"/>
                </a:lnTo>
                <a:lnTo>
                  <a:pt x="222758" y="0"/>
                </a:lnTo>
                <a:lnTo>
                  <a:pt x="220853" y="4318"/>
                </a:lnTo>
                <a:lnTo>
                  <a:pt x="220853" y="12954"/>
                </a:lnTo>
                <a:lnTo>
                  <a:pt x="172465" y="12954"/>
                </a:lnTo>
                <a:lnTo>
                  <a:pt x="172465" y="2032"/>
                </a:lnTo>
                <a:lnTo>
                  <a:pt x="168529" y="0"/>
                </a:lnTo>
                <a:lnTo>
                  <a:pt x="165862" y="0"/>
                </a:lnTo>
                <a:lnTo>
                  <a:pt x="164211" y="4318"/>
                </a:lnTo>
                <a:lnTo>
                  <a:pt x="164211" y="12954"/>
                </a:lnTo>
                <a:lnTo>
                  <a:pt x="116205" y="12954"/>
                </a:lnTo>
                <a:lnTo>
                  <a:pt x="116205" y="4318"/>
                </a:lnTo>
                <a:lnTo>
                  <a:pt x="114173" y="0"/>
                </a:lnTo>
                <a:lnTo>
                  <a:pt x="109601" y="0"/>
                </a:lnTo>
                <a:lnTo>
                  <a:pt x="107568" y="4318"/>
                </a:lnTo>
                <a:lnTo>
                  <a:pt x="107568" y="12954"/>
                </a:lnTo>
                <a:lnTo>
                  <a:pt x="59309" y="12954"/>
                </a:lnTo>
                <a:lnTo>
                  <a:pt x="59309" y="2032"/>
                </a:lnTo>
                <a:lnTo>
                  <a:pt x="54990" y="0"/>
                </a:lnTo>
                <a:lnTo>
                  <a:pt x="52578" y="0"/>
                </a:lnTo>
                <a:lnTo>
                  <a:pt x="50673" y="4318"/>
                </a:lnTo>
                <a:lnTo>
                  <a:pt x="50673" y="12954"/>
                </a:lnTo>
                <a:lnTo>
                  <a:pt x="20828" y="12954"/>
                </a:lnTo>
                <a:lnTo>
                  <a:pt x="16033" y="13515"/>
                </a:lnTo>
                <a:lnTo>
                  <a:pt x="4558" y="20887"/>
                </a:lnTo>
                <a:lnTo>
                  <a:pt x="0" y="34036"/>
                </a:lnTo>
                <a:lnTo>
                  <a:pt x="0" y="259207"/>
                </a:lnTo>
                <a:lnTo>
                  <a:pt x="567" y="264229"/>
                </a:lnTo>
                <a:lnTo>
                  <a:pt x="7811" y="275854"/>
                </a:lnTo>
                <a:lnTo>
                  <a:pt x="8255" y="266192"/>
                </a:lnTo>
                <a:lnTo>
                  <a:pt x="8255" y="27178"/>
                </a:lnTo>
                <a:lnTo>
                  <a:pt x="13843" y="21209"/>
                </a:lnTo>
                <a:lnTo>
                  <a:pt x="50673" y="21209"/>
                </a:lnTo>
                <a:lnTo>
                  <a:pt x="50673" y="29718"/>
                </a:lnTo>
                <a:lnTo>
                  <a:pt x="52578" y="34036"/>
                </a:lnTo>
                <a:lnTo>
                  <a:pt x="57277" y="34036"/>
                </a:lnTo>
                <a:lnTo>
                  <a:pt x="59309" y="29718"/>
                </a:lnTo>
                <a:lnTo>
                  <a:pt x="59309" y="21209"/>
                </a:lnTo>
                <a:lnTo>
                  <a:pt x="107568" y="21209"/>
                </a:lnTo>
                <a:lnTo>
                  <a:pt x="107568" y="29718"/>
                </a:lnTo>
                <a:lnTo>
                  <a:pt x="109601" y="340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538722" y="5132451"/>
            <a:ext cx="38226" cy="33147"/>
          </a:xfrm>
          <a:custGeom>
            <a:avLst/>
            <a:gdLst/>
            <a:ahLst/>
            <a:cxnLst/>
            <a:rect l="l" t="t" r="r" b="b"/>
            <a:pathLst>
              <a:path w="38226" h="33147">
                <a:moveTo>
                  <a:pt x="1650" y="33147"/>
                </a:moveTo>
                <a:lnTo>
                  <a:pt x="38226" y="33147"/>
                </a:lnTo>
                <a:lnTo>
                  <a:pt x="8254" y="25018"/>
                </a:lnTo>
                <a:lnTo>
                  <a:pt x="8254" y="8509"/>
                </a:lnTo>
                <a:lnTo>
                  <a:pt x="33908" y="8509"/>
                </a:lnTo>
                <a:lnTo>
                  <a:pt x="38226" y="0"/>
                </a:lnTo>
                <a:lnTo>
                  <a:pt x="1650" y="0"/>
                </a:lnTo>
                <a:lnTo>
                  <a:pt x="0" y="4191"/>
                </a:lnTo>
                <a:lnTo>
                  <a:pt x="0" y="29210"/>
                </a:lnTo>
                <a:lnTo>
                  <a:pt x="1650" y="3314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538722" y="5234305"/>
            <a:ext cx="38226" cy="34543"/>
          </a:xfrm>
          <a:custGeom>
            <a:avLst/>
            <a:gdLst/>
            <a:ahLst/>
            <a:cxnLst/>
            <a:rect l="l" t="t" r="r" b="b"/>
            <a:pathLst>
              <a:path w="38226" h="34544">
                <a:moveTo>
                  <a:pt x="1650" y="34544"/>
                </a:moveTo>
                <a:lnTo>
                  <a:pt x="38226" y="34544"/>
                </a:lnTo>
                <a:lnTo>
                  <a:pt x="8254" y="25908"/>
                </a:lnTo>
                <a:lnTo>
                  <a:pt x="8254" y="8382"/>
                </a:lnTo>
                <a:lnTo>
                  <a:pt x="33908" y="8382"/>
                </a:lnTo>
                <a:lnTo>
                  <a:pt x="38226" y="0"/>
                </a:lnTo>
                <a:lnTo>
                  <a:pt x="1650" y="0"/>
                </a:lnTo>
                <a:lnTo>
                  <a:pt x="0" y="4318"/>
                </a:lnTo>
                <a:lnTo>
                  <a:pt x="0" y="30226"/>
                </a:lnTo>
                <a:lnTo>
                  <a:pt x="1650" y="345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636766" y="5308473"/>
            <a:ext cx="66928" cy="8382"/>
          </a:xfrm>
          <a:custGeom>
            <a:avLst/>
            <a:gdLst/>
            <a:ahLst/>
            <a:cxnLst/>
            <a:rect l="l" t="t" r="r" b="b"/>
            <a:pathLst>
              <a:path w="66928" h="8382">
                <a:moveTo>
                  <a:pt x="0" y="1904"/>
                </a:moveTo>
                <a:lnTo>
                  <a:pt x="0" y="6476"/>
                </a:lnTo>
                <a:lnTo>
                  <a:pt x="4190" y="8381"/>
                </a:lnTo>
                <a:lnTo>
                  <a:pt x="62610" y="8381"/>
                </a:lnTo>
                <a:lnTo>
                  <a:pt x="66928" y="6476"/>
                </a:lnTo>
                <a:lnTo>
                  <a:pt x="66928" y="1904"/>
                </a:lnTo>
                <a:lnTo>
                  <a:pt x="62610" y="0"/>
                </a:lnTo>
                <a:lnTo>
                  <a:pt x="4190" y="0"/>
                </a:lnTo>
                <a:lnTo>
                  <a:pt x="0" y="19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606032" y="5308473"/>
            <a:ext cx="17272" cy="8382"/>
          </a:xfrm>
          <a:custGeom>
            <a:avLst/>
            <a:gdLst/>
            <a:ahLst/>
            <a:cxnLst/>
            <a:rect l="l" t="t" r="r" b="b"/>
            <a:pathLst>
              <a:path w="17272" h="8382">
                <a:moveTo>
                  <a:pt x="0" y="1904"/>
                </a:moveTo>
                <a:lnTo>
                  <a:pt x="0" y="6476"/>
                </a:lnTo>
                <a:lnTo>
                  <a:pt x="4191" y="8381"/>
                </a:lnTo>
                <a:lnTo>
                  <a:pt x="13081" y="8381"/>
                </a:lnTo>
                <a:lnTo>
                  <a:pt x="17272" y="6476"/>
                </a:lnTo>
                <a:lnTo>
                  <a:pt x="17272" y="1904"/>
                </a:lnTo>
                <a:lnTo>
                  <a:pt x="13081" y="0"/>
                </a:lnTo>
                <a:lnTo>
                  <a:pt x="4191" y="0"/>
                </a:lnTo>
                <a:lnTo>
                  <a:pt x="0" y="19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506591" y="5308473"/>
            <a:ext cx="42036" cy="8382"/>
          </a:xfrm>
          <a:custGeom>
            <a:avLst/>
            <a:gdLst/>
            <a:ahLst/>
            <a:cxnLst/>
            <a:rect l="l" t="t" r="r" b="b"/>
            <a:pathLst>
              <a:path w="42036" h="8382">
                <a:moveTo>
                  <a:pt x="0" y="1904"/>
                </a:moveTo>
                <a:lnTo>
                  <a:pt x="0" y="6476"/>
                </a:lnTo>
                <a:lnTo>
                  <a:pt x="4317" y="8381"/>
                </a:lnTo>
                <a:lnTo>
                  <a:pt x="37718" y="8381"/>
                </a:lnTo>
                <a:lnTo>
                  <a:pt x="42036" y="6476"/>
                </a:lnTo>
                <a:lnTo>
                  <a:pt x="42036" y="1904"/>
                </a:lnTo>
                <a:lnTo>
                  <a:pt x="37718" y="0"/>
                </a:lnTo>
                <a:lnTo>
                  <a:pt x="4317" y="0"/>
                </a:lnTo>
                <a:lnTo>
                  <a:pt x="0" y="19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477381" y="5308473"/>
            <a:ext cx="17145" cy="8382"/>
          </a:xfrm>
          <a:custGeom>
            <a:avLst/>
            <a:gdLst/>
            <a:ahLst/>
            <a:cxnLst/>
            <a:rect l="l" t="t" r="r" b="b"/>
            <a:pathLst>
              <a:path w="17145" h="8382">
                <a:moveTo>
                  <a:pt x="0" y="1904"/>
                </a:moveTo>
                <a:lnTo>
                  <a:pt x="0" y="6476"/>
                </a:lnTo>
                <a:lnTo>
                  <a:pt x="4064" y="8381"/>
                </a:lnTo>
                <a:lnTo>
                  <a:pt x="13081" y="8381"/>
                </a:lnTo>
                <a:lnTo>
                  <a:pt x="17145" y="6476"/>
                </a:lnTo>
                <a:lnTo>
                  <a:pt x="17145" y="1904"/>
                </a:lnTo>
                <a:lnTo>
                  <a:pt x="13081" y="0"/>
                </a:lnTo>
                <a:lnTo>
                  <a:pt x="4064" y="0"/>
                </a:lnTo>
                <a:lnTo>
                  <a:pt x="0" y="19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636766" y="5283708"/>
            <a:ext cx="50800" cy="8508"/>
          </a:xfrm>
          <a:custGeom>
            <a:avLst/>
            <a:gdLst/>
            <a:ahLst/>
            <a:cxnLst/>
            <a:rect l="l" t="t" r="r" b="b"/>
            <a:pathLst>
              <a:path w="50800" h="8509">
                <a:moveTo>
                  <a:pt x="0" y="2031"/>
                </a:moveTo>
                <a:lnTo>
                  <a:pt x="0" y="6222"/>
                </a:lnTo>
                <a:lnTo>
                  <a:pt x="4317" y="8508"/>
                </a:lnTo>
                <a:lnTo>
                  <a:pt x="46481" y="8508"/>
                </a:lnTo>
                <a:lnTo>
                  <a:pt x="50800" y="6222"/>
                </a:lnTo>
                <a:lnTo>
                  <a:pt x="50800" y="2031"/>
                </a:lnTo>
                <a:lnTo>
                  <a:pt x="46481" y="0"/>
                </a:lnTo>
                <a:lnTo>
                  <a:pt x="4317" y="0"/>
                </a:lnTo>
                <a:lnTo>
                  <a:pt x="0" y="20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606032" y="5283708"/>
            <a:ext cx="17272" cy="8508"/>
          </a:xfrm>
          <a:custGeom>
            <a:avLst/>
            <a:gdLst/>
            <a:ahLst/>
            <a:cxnLst/>
            <a:rect l="l" t="t" r="r" b="b"/>
            <a:pathLst>
              <a:path w="17272" h="8509">
                <a:moveTo>
                  <a:pt x="0" y="2031"/>
                </a:moveTo>
                <a:lnTo>
                  <a:pt x="0" y="6222"/>
                </a:lnTo>
                <a:lnTo>
                  <a:pt x="4191" y="8508"/>
                </a:lnTo>
                <a:lnTo>
                  <a:pt x="13081" y="8508"/>
                </a:lnTo>
                <a:lnTo>
                  <a:pt x="17272" y="6222"/>
                </a:lnTo>
                <a:lnTo>
                  <a:pt x="17272" y="2031"/>
                </a:lnTo>
                <a:lnTo>
                  <a:pt x="13081" y="0"/>
                </a:lnTo>
                <a:lnTo>
                  <a:pt x="4191" y="0"/>
                </a:lnTo>
                <a:lnTo>
                  <a:pt x="0" y="20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506591" y="5283708"/>
            <a:ext cx="66928" cy="8508"/>
          </a:xfrm>
          <a:custGeom>
            <a:avLst/>
            <a:gdLst/>
            <a:ahLst/>
            <a:cxnLst/>
            <a:rect l="l" t="t" r="r" b="b"/>
            <a:pathLst>
              <a:path w="66928" h="8509">
                <a:moveTo>
                  <a:pt x="66928" y="4317"/>
                </a:moveTo>
                <a:lnTo>
                  <a:pt x="65277" y="0"/>
                </a:lnTo>
                <a:lnTo>
                  <a:pt x="4317" y="0"/>
                </a:lnTo>
                <a:lnTo>
                  <a:pt x="0" y="2031"/>
                </a:lnTo>
                <a:lnTo>
                  <a:pt x="0" y="6222"/>
                </a:lnTo>
                <a:lnTo>
                  <a:pt x="4317" y="8508"/>
                </a:lnTo>
                <a:lnTo>
                  <a:pt x="65277" y="8508"/>
                </a:lnTo>
                <a:lnTo>
                  <a:pt x="66928" y="431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477381" y="5283708"/>
            <a:ext cx="17145" cy="8508"/>
          </a:xfrm>
          <a:custGeom>
            <a:avLst/>
            <a:gdLst/>
            <a:ahLst/>
            <a:cxnLst/>
            <a:rect l="l" t="t" r="r" b="b"/>
            <a:pathLst>
              <a:path w="17145" h="8509">
                <a:moveTo>
                  <a:pt x="0" y="2031"/>
                </a:moveTo>
                <a:lnTo>
                  <a:pt x="0" y="6222"/>
                </a:lnTo>
                <a:lnTo>
                  <a:pt x="4064" y="8508"/>
                </a:lnTo>
                <a:lnTo>
                  <a:pt x="13081" y="8508"/>
                </a:lnTo>
                <a:lnTo>
                  <a:pt x="17145" y="6222"/>
                </a:lnTo>
                <a:lnTo>
                  <a:pt x="17145" y="2031"/>
                </a:lnTo>
                <a:lnTo>
                  <a:pt x="13081" y="0"/>
                </a:lnTo>
                <a:lnTo>
                  <a:pt x="4064" y="0"/>
                </a:lnTo>
                <a:lnTo>
                  <a:pt x="0" y="20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8860536" y="1757172"/>
            <a:ext cx="172212" cy="172212"/>
          </a:xfrm>
          <a:custGeom>
            <a:avLst/>
            <a:gdLst/>
            <a:ahLst/>
            <a:cxnLst/>
            <a:rect l="l" t="t" r="r" b="b"/>
            <a:pathLst>
              <a:path w="172212" h="172212">
                <a:moveTo>
                  <a:pt x="0" y="86105"/>
                </a:moveTo>
                <a:lnTo>
                  <a:pt x="86106" y="172212"/>
                </a:lnTo>
                <a:lnTo>
                  <a:pt x="172212" y="86105"/>
                </a:lnTo>
                <a:lnTo>
                  <a:pt x="86106" y="0"/>
                </a:lnTo>
                <a:lnTo>
                  <a:pt x="0" y="86105"/>
                </a:lnTo>
                <a:close/>
              </a:path>
            </a:pathLst>
          </a:custGeom>
          <a:solidFill>
            <a:srgbClr val="6C244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860536" y="3017520"/>
            <a:ext cx="172212" cy="172212"/>
          </a:xfrm>
          <a:custGeom>
            <a:avLst/>
            <a:gdLst/>
            <a:ahLst/>
            <a:cxnLst/>
            <a:rect l="l" t="t" r="r" b="b"/>
            <a:pathLst>
              <a:path w="172212" h="172212">
                <a:moveTo>
                  <a:pt x="0" y="86105"/>
                </a:moveTo>
                <a:lnTo>
                  <a:pt x="86106" y="172212"/>
                </a:lnTo>
                <a:lnTo>
                  <a:pt x="172212" y="86105"/>
                </a:lnTo>
                <a:lnTo>
                  <a:pt x="86106" y="0"/>
                </a:lnTo>
                <a:lnTo>
                  <a:pt x="0" y="86105"/>
                </a:lnTo>
                <a:close/>
              </a:path>
            </a:pathLst>
          </a:custGeom>
          <a:solidFill>
            <a:srgbClr val="90306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866632" y="4271772"/>
            <a:ext cx="160020" cy="160019"/>
          </a:xfrm>
          <a:custGeom>
            <a:avLst/>
            <a:gdLst/>
            <a:ahLst/>
            <a:cxnLst/>
            <a:rect l="l" t="t" r="r" b="b"/>
            <a:pathLst>
              <a:path w="160020" h="160020">
                <a:moveTo>
                  <a:pt x="0" y="80009"/>
                </a:moveTo>
                <a:lnTo>
                  <a:pt x="80010" y="160019"/>
                </a:lnTo>
                <a:lnTo>
                  <a:pt x="160020" y="80009"/>
                </a:lnTo>
                <a:lnTo>
                  <a:pt x="80010" y="0"/>
                </a:lnTo>
                <a:lnTo>
                  <a:pt x="0" y="80009"/>
                </a:lnTo>
                <a:close/>
              </a:path>
            </a:pathLst>
          </a:custGeom>
          <a:solidFill>
            <a:srgbClr val="B1314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66572" y="1757172"/>
            <a:ext cx="172212" cy="172212"/>
          </a:xfrm>
          <a:custGeom>
            <a:avLst/>
            <a:gdLst/>
            <a:ahLst/>
            <a:cxnLst/>
            <a:rect l="l" t="t" r="r" b="b"/>
            <a:pathLst>
              <a:path w="172212" h="172212">
                <a:moveTo>
                  <a:pt x="0" y="86105"/>
                </a:moveTo>
                <a:lnTo>
                  <a:pt x="86106" y="172212"/>
                </a:lnTo>
                <a:lnTo>
                  <a:pt x="172212" y="86105"/>
                </a:lnTo>
                <a:lnTo>
                  <a:pt x="86106" y="0"/>
                </a:lnTo>
                <a:lnTo>
                  <a:pt x="0" y="86105"/>
                </a:lnTo>
                <a:close/>
              </a:path>
            </a:pathLst>
          </a:custGeom>
          <a:solidFill>
            <a:srgbClr val="8787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66572" y="3017520"/>
            <a:ext cx="172212" cy="172212"/>
          </a:xfrm>
          <a:custGeom>
            <a:avLst/>
            <a:gdLst/>
            <a:ahLst/>
            <a:cxnLst/>
            <a:rect l="l" t="t" r="r" b="b"/>
            <a:pathLst>
              <a:path w="172212" h="172212">
                <a:moveTo>
                  <a:pt x="0" y="86105"/>
                </a:moveTo>
                <a:lnTo>
                  <a:pt x="86106" y="172212"/>
                </a:lnTo>
                <a:lnTo>
                  <a:pt x="172212" y="86105"/>
                </a:lnTo>
                <a:lnTo>
                  <a:pt x="86106" y="0"/>
                </a:lnTo>
                <a:lnTo>
                  <a:pt x="0" y="86105"/>
                </a:lnTo>
                <a:close/>
              </a:path>
            </a:pathLst>
          </a:custGeom>
          <a:solidFill>
            <a:srgbClr val="7A7A7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72668" y="4271772"/>
            <a:ext cx="160019" cy="160019"/>
          </a:xfrm>
          <a:custGeom>
            <a:avLst/>
            <a:gdLst/>
            <a:ahLst/>
            <a:cxnLst/>
            <a:rect l="l" t="t" r="r" b="b"/>
            <a:pathLst>
              <a:path w="160019" h="160020">
                <a:moveTo>
                  <a:pt x="0" y="80009"/>
                </a:moveTo>
                <a:lnTo>
                  <a:pt x="80009" y="160019"/>
                </a:lnTo>
                <a:lnTo>
                  <a:pt x="160019" y="80009"/>
                </a:lnTo>
                <a:lnTo>
                  <a:pt x="80009" y="0"/>
                </a:lnTo>
                <a:lnTo>
                  <a:pt x="0" y="80009"/>
                </a:lnTo>
                <a:close/>
              </a:path>
            </a:pathLst>
          </a:custGeom>
          <a:solidFill>
            <a:srgbClr val="6C778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977388" y="704113"/>
            <a:ext cx="2650302" cy="4067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b="1" spc="0" baseline="2730" dirty="0" smtClean="0">
                <a:latin typeface="Calibri"/>
                <a:cs typeface="Calibri"/>
              </a:rPr>
              <a:t>Η αν</a:t>
            </a:r>
            <a:r>
              <a:rPr sz="4500" b="1" spc="-9" baseline="2730" dirty="0" smtClean="0">
                <a:latin typeface="Calibri"/>
                <a:cs typeface="Calibri"/>
              </a:rPr>
              <a:t>α</a:t>
            </a:r>
            <a:r>
              <a:rPr sz="4500" b="1" spc="0" baseline="2730" dirty="0" smtClean="0">
                <a:latin typeface="Calibri"/>
                <a:cs typeface="Calibri"/>
              </a:rPr>
              <a:t>γ</a:t>
            </a:r>
            <a:r>
              <a:rPr sz="4500" b="1" spc="-94" baseline="2730" dirty="0" smtClean="0">
                <a:latin typeface="Calibri"/>
                <a:cs typeface="Calibri"/>
              </a:rPr>
              <a:t>κ</a:t>
            </a:r>
            <a:r>
              <a:rPr sz="4500" b="1" spc="0" baseline="2730" dirty="0" smtClean="0">
                <a:latin typeface="Calibri"/>
                <a:cs typeface="Calibri"/>
              </a:rPr>
              <a:t>αιότ</a:t>
            </a:r>
            <a:r>
              <a:rPr sz="4500" b="1" spc="-39" baseline="2730" dirty="0" smtClean="0">
                <a:latin typeface="Calibri"/>
                <a:cs typeface="Calibri"/>
              </a:rPr>
              <a:t>η</a:t>
            </a:r>
            <a:r>
              <a:rPr sz="4500" b="1" spc="-25" baseline="2730" dirty="0" smtClean="0">
                <a:latin typeface="Calibri"/>
                <a:cs typeface="Calibri"/>
              </a:rPr>
              <a:t>τ</a:t>
            </a:r>
            <a:r>
              <a:rPr sz="4500" b="1" spc="0" baseline="2730" dirty="0" smtClean="0">
                <a:latin typeface="Calibri"/>
                <a:cs typeface="Calibri"/>
              </a:rPr>
              <a:t>α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628981" y="704113"/>
            <a:ext cx="595069" cy="4067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b="1" spc="0" baseline="2730" dirty="0" smtClean="0">
                <a:latin typeface="Calibri"/>
                <a:cs typeface="Calibri"/>
              </a:rPr>
              <a:t>της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227630" y="704113"/>
            <a:ext cx="2146217" cy="4067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b="1" spc="0" baseline="2730" dirty="0" smtClean="0">
                <a:latin typeface="Calibri"/>
                <a:cs typeface="Calibri"/>
              </a:rPr>
              <a:t>ο</a:t>
            </a:r>
            <a:r>
              <a:rPr sz="4500" b="1" spc="-25" baseline="2730" dirty="0" smtClean="0">
                <a:latin typeface="Calibri"/>
                <a:cs typeface="Calibri"/>
              </a:rPr>
              <a:t>ρ</a:t>
            </a:r>
            <a:r>
              <a:rPr sz="4500" b="1" spc="0" baseline="2730" dirty="0" smtClean="0">
                <a:latin typeface="Calibri"/>
                <a:cs typeface="Calibri"/>
              </a:rPr>
              <a:t>γαν</a:t>
            </a:r>
            <a:r>
              <a:rPr sz="4500" b="1" spc="-14" baseline="2730" dirty="0" smtClean="0">
                <a:latin typeface="Calibri"/>
                <a:cs typeface="Calibri"/>
              </a:rPr>
              <a:t>ω</a:t>
            </a:r>
            <a:r>
              <a:rPr sz="4500" b="1" spc="0" baseline="2730" dirty="0" smtClean="0">
                <a:latin typeface="Calibri"/>
                <a:cs typeface="Calibri"/>
              </a:rPr>
              <a:t>τικής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375138" y="704113"/>
            <a:ext cx="1066743" cy="4067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b="1" spc="0" baseline="2730" dirty="0" smtClean="0">
                <a:latin typeface="Calibri"/>
                <a:cs typeface="Calibri"/>
              </a:rPr>
              <a:t>δ</a:t>
            </a:r>
            <a:r>
              <a:rPr sz="4500" b="1" spc="-9" baseline="2730" dirty="0" smtClean="0">
                <a:latin typeface="Calibri"/>
                <a:cs typeface="Calibri"/>
              </a:rPr>
              <a:t>ο</a:t>
            </a:r>
            <a:r>
              <a:rPr sz="4500" b="1" spc="0" baseline="2730" dirty="0" smtClean="0">
                <a:latin typeface="Calibri"/>
                <a:cs typeface="Calibri"/>
              </a:rPr>
              <a:t>μής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228201" y="1760855"/>
            <a:ext cx="2631521" cy="7675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441"/>
              </a:lnSpc>
              <a:spcBef>
                <a:spcPts val="105"/>
              </a:spcBef>
            </a:pPr>
            <a:r>
              <a:rPr sz="2000" spc="0" dirty="0" smtClean="0">
                <a:latin typeface="Calibri"/>
                <a:cs typeface="Calibri"/>
              </a:rPr>
              <a:t>Κατανέμει</a:t>
            </a:r>
            <a:r>
              <a:rPr sz="2000" spc="-14" dirty="0" smtClean="0">
                <a:latin typeface="Calibri"/>
                <a:cs typeface="Calibri"/>
              </a:rPr>
              <a:t> </a:t>
            </a:r>
            <a:r>
              <a:rPr sz="2000" spc="-9" dirty="0" smtClean="0">
                <a:latin typeface="Calibri"/>
                <a:cs typeface="Calibri"/>
              </a:rPr>
              <a:t>τ</a:t>
            </a:r>
            <a:r>
              <a:rPr sz="2000" spc="0" dirty="0" smtClean="0">
                <a:latin typeface="Calibri"/>
                <a:cs typeface="Calibri"/>
              </a:rPr>
              <a:t>ο</a:t>
            </a:r>
            <a:r>
              <a:rPr sz="2000" spc="-19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αν</a:t>
            </a:r>
            <a:r>
              <a:rPr sz="2000" spc="-4" dirty="0" smtClean="0">
                <a:latin typeface="Calibri"/>
                <a:cs typeface="Calibri"/>
              </a:rPr>
              <a:t>θ</a:t>
            </a:r>
            <a:r>
              <a:rPr sz="2000" spc="0" dirty="0" smtClean="0">
                <a:latin typeface="Calibri"/>
                <a:cs typeface="Calibri"/>
              </a:rPr>
              <a:t>ρώ</a:t>
            </a:r>
            <a:r>
              <a:rPr sz="2000" spc="-9" dirty="0" smtClean="0">
                <a:latin typeface="Calibri"/>
                <a:cs typeface="Calibri"/>
              </a:rPr>
              <a:t>π</a:t>
            </a:r>
            <a:r>
              <a:rPr sz="2000" spc="-19" dirty="0" smtClean="0">
                <a:latin typeface="Calibri"/>
                <a:cs typeface="Calibri"/>
              </a:rPr>
              <a:t>ι</a:t>
            </a:r>
            <a:r>
              <a:rPr sz="2000" spc="0" dirty="0" smtClean="0">
                <a:latin typeface="Calibri"/>
                <a:cs typeface="Calibri"/>
              </a:rPr>
              <a:t>νο 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2441"/>
              </a:lnSpc>
            </a:pPr>
            <a:r>
              <a:rPr sz="2000" spc="0" dirty="0" smtClean="0">
                <a:latin typeface="Calibri"/>
                <a:cs typeface="Calibri"/>
              </a:rPr>
              <a:t>δ</a:t>
            </a:r>
            <a:r>
              <a:rPr sz="2000" spc="-9" dirty="0" smtClean="0">
                <a:latin typeface="Calibri"/>
                <a:cs typeface="Calibri"/>
              </a:rPr>
              <a:t>υ</a:t>
            </a:r>
            <a:r>
              <a:rPr sz="2000" spc="0" dirty="0" smtClean="0">
                <a:latin typeface="Calibri"/>
                <a:cs typeface="Calibri"/>
              </a:rPr>
              <a:t>ναμ</a:t>
            </a:r>
            <a:r>
              <a:rPr sz="2000" spc="4" dirty="0" smtClean="0">
                <a:latin typeface="Calibri"/>
                <a:cs typeface="Calibri"/>
              </a:rPr>
              <a:t>ι</a:t>
            </a:r>
            <a:r>
              <a:rPr sz="2000" spc="-59" dirty="0" smtClean="0">
                <a:latin typeface="Calibri"/>
                <a:cs typeface="Calibri"/>
              </a:rPr>
              <a:t>κ</a:t>
            </a:r>
            <a:r>
              <a:rPr sz="2000" spc="0" dirty="0" smtClean="0">
                <a:latin typeface="Calibri"/>
                <a:cs typeface="Calibri"/>
              </a:rPr>
              <a:t>ό</a:t>
            </a:r>
            <a:r>
              <a:rPr sz="2000" spc="-4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σε</a:t>
            </a:r>
            <a:endParaRPr sz="2000">
              <a:latin typeface="Calibri"/>
              <a:cs typeface="Calibri"/>
            </a:endParaRPr>
          </a:p>
          <a:p>
            <a:pPr marL="12700" marR="33808">
              <a:lnSpc>
                <a:spcPts val="2035"/>
              </a:lnSpc>
            </a:pPr>
            <a:r>
              <a:rPr sz="3000" spc="0" baseline="4096" dirty="0" smtClean="0">
                <a:latin typeface="Calibri"/>
                <a:cs typeface="Calibri"/>
              </a:rPr>
              <a:t>ο</a:t>
            </a:r>
            <a:r>
              <a:rPr sz="3000" spc="-9" baseline="4096" dirty="0" smtClean="0">
                <a:latin typeface="Calibri"/>
                <a:cs typeface="Calibri"/>
              </a:rPr>
              <a:t>μ</a:t>
            </a:r>
            <a:r>
              <a:rPr sz="3000" spc="-19" baseline="4096" dirty="0" smtClean="0">
                <a:latin typeface="Calibri"/>
                <a:cs typeface="Calibri"/>
              </a:rPr>
              <a:t>ά</a:t>
            </a:r>
            <a:r>
              <a:rPr sz="3000" spc="0" baseline="4096" dirty="0" smtClean="0">
                <a:latin typeface="Calibri"/>
                <a:cs typeface="Calibri"/>
              </a:rPr>
              <a:t>δες</a:t>
            </a:r>
            <a:r>
              <a:rPr sz="3000" spc="-9" baseline="4096" dirty="0" smtClean="0">
                <a:latin typeface="Calibri"/>
                <a:cs typeface="Calibri"/>
              </a:rPr>
              <a:t> </a:t>
            </a:r>
            <a:r>
              <a:rPr sz="3000" spc="0" baseline="4096" dirty="0" smtClean="0">
                <a:latin typeface="Calibri"/>
                <a:cs typeface="Calibri"/>
              </a:rPr>
              <a:t>ε</a:t>
            </a:r>
            <a:r>
              <a:rPr sz="3000" spc="-14" baseline="4096" dirty="0" smtClean="0">
                <a:latin typeface="Calibri"/>
                <a:cs typeface="Calibri"/>
              </a:rPr>
              <a:t>ρ</a:t>
            </a:r>
            <a:r>
              <a:rPr sz="3000" spc="4" baseline="4096" dirty="0" smtClean="0">
                <a:latin typeface="Calibri"/>
                <a:cs typeface="Calibri"/>
              </a:rPr>
              <a:t>γ</a:t>
            </a:r>
            <a:r>
              <a:rPr sz="3000" spc="-9" baseline="4096" dirty="0" smtClean="0">
                <a:latin typeface="Calibri"/>
                <a:cs typeface="Calibri"/>
              </a:rPr>
              <a:t>α</a:t>
            </a:r>
            <a:r>
              <a:rPr sz="3000" spc="0" baseline="4096" dirty="0" smtClean="0">
                <a:latin typeface="Calibri"/>
                <a:cs typeface="Calibri"/>
              </a:rPr>
              <a:t>σί</a:t>
            </a:r>
            <a:r>
              <a:rPr sz="3000" spc="4" baseline="4096" dirty="0" smtClean="0">
                <a:latin typeface="Calibri"/>
                <a:cs typeface="Calibri"/>
              </a:rPr>
              <a:t>α</a:t>
            </a:r>
            <a:r>
              <a:rPr sz="3000" spc="0" baseline="4096" dirty="0" smtClean="0">
                <a:latin typeface="Calibri"/>
                <a:cs typeface="Calibri"/>
              </a:rPr>
              <a:t>ς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38529" y="1790065"/>
            <a:ext cx="2887810" cy="5237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441"/>
              </a:lnSpc>
              <a:spcBef>
                <a:spcPts val="105"/>
              </a:spcBef>
            </a:pPr>
            <a:r>
              <a:rPr sz="2000" spc="0" dirty="0" smtClean="0">
                <a:latin typeface="Calibri"/>
                <a:cs typeface="Calibri"/>
              </a:rPr>
              <a:t>Υ</a:t>
            </a:r>
            <a:r>
              <a:rPr sz="2000" spc="-9" dirty="0" smtClean="0">
                <a:latin typeface="Calibri"/>
                <a:cs typeface="Calibri"/>
              </a:rPr>
              <a:t>π</a:t>
            </a:r>
            <a:r>
              <a:rPr sz="2000" spc="0" dirty="0" smtClean="0">
                <a:latin typeface="Calibri"/>
                <a:cs typeface="Calibri"/>
              </a:rPr>
              <a:t>ο</a:t>
            </a:r>
            <a:r>
              <a:rPr sz="2000" spc="25" dirty="0" smtClean="0">
                <a:latin typeface="Calibri"/>
                <a:cs typeface="Calibri"/>
              </a:rPr>
              <a:t>σ</a:t>
            </a:r>
            <a:r>
              <a:rPr sz="2000" spc="0" dirty="0" smtClean="0">
                <a:latin typeface="Calibri"/>
                <a:cs typeface="Calibri"/>
              </a:rPr>
              <a:t>τ</a:t>
            </a:r>
            <a:r>
              <a:rPr sz="2000" spc="4" dirty="0" smtClean="0">
                <a:latin typeface="Calibri"/>
                <a:cs typeface="Calibri"/>
              </a:rPr>
              <a:t>η</a:t>
            </a:r>
            <a:r>
              <a:rPr sz="2000" spc="0" dirty="0" smtClean="0">
                <a:latin typeface="Calibri"/>
                <a:cs typeface="Calibri"/>
              </a:rPr>
              <a:t>ρί</a:t>
            </a:r>
            <a:r>
              <a:rPr sz="2000" spc="-9" dirty="0" smtClean="0">
                <a:latin typeface="Calibri"/>
                <a:cs typeface="Calibri"/>
              </a:rPr>
              <a:t>ζ</a:t>
            </a:r>
            <a:r>
              <a:rPr sz="2000" spc="0" dirty="0" smtClean="0">
                <a:latin typeface="Calibri"/>
                <a:cs typeface="Calibri"/>
              </a:rPr>
              <a:t>ει</a:t>
            </a:r>
            <a:r>
              <a:rPr sz="2000" spc="-44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τ</a:t>
            </a:r>
            <a:r>
              <a:rPr sz="2000" spc="-39" dirty="0" smtClean="0">
                <a:latin typeface="Calibri"/>
                <a:cs typeface="Calibri"/>
              </a:rPr>
              <a:t>η</a:t>
            </a:r>
            <a:r>
              <a:rPr sz="2000" spc="0" dirty="0" smtClean="0">
                <a:latin typeface="Calibri"/>
                <a:cs typeface="Calibri"/>
              </a:rPr>
              <a:t>ν</a:t>
            </a:r>
            <a:r>
              <a:rPr sz="2000" spc="-4" dirty="0" smtClean="0">
                <a:latin typeface="Calibri"/>
                <a:cs typeface="Calibri"/>
              </a:rPr>
              <a:t> </a:t>
            </a:r>
            <a:r>
              <a:rPr sz="2000" spc="-64" dirty="0" smtClean="0">
                <a:latin typeface="Calibri"/>
                <a:cs typeface="Calibri"/>
              </a:rPr>
              <a:t>υ</a:t>
            </a:r>
            <a:r>
              <a:rPr sz="2000" spc="-29" dirty="0" smtClean="0">
                <a:latin typeface="Calibri"/>
                <a:cs typeface="Calibri"/>
              </a:rPr>
              <a:t>λ</a:t>
            </a:r>
            <a:r>
              <a:rPr sz="2000" spc="0" dirty="0" smtClean="0">
                <a:latin typeface="Calibri"/>
                <a:cs typeface="Calibri"/>
              </a:rPr>
              <a:t>οποίηση 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2441"/>
              </a:lnSpc>
            </a:pPr>
            <a:r>
              <a:rPr sz="2000" spc="0" dirty="0" smtClean="0">
                <a:latin typeface="Calibri"/>
                <a:cs typeface="Calibri"/>
              </a:rPr>
              <a:t>τ</a:t>
            </a:r>
            <a:r>
              <a:rPr sz="2000" spc="4" dirty="0" smtClean="0">
                <a:latin typeface="Calibri"/>
                <a:cs typeface="Calibri"/>
              </a:rPr>
              <a:t>η</a:t>
            </a:r>
            <a:r>
              <a:rPr sz="2000" spc="0" dirty="0" smtClean="0">
                <a:latin typeface="Calibri"/>
                <a:cs typeface="Calibri"/>
              </a:rPr>
              <a:t>ς</a:t>
            </a:r>
            <a:r>
              <a:rPr sz="2000" spc="-14" dirty="0" smtClean="0">
                <a:latin typeface="Calibri"/>
                <a:cs typeface="Calibri"/>
              </a:rPr>
              <a:t> </a:t>
            </a:r>
            <a:r>
              <a:rPr sz="2000" spc="25" dirty="0" smtClean="0">
                <a:latin typeface="Calibri"/>
                <a:cs typeface="Calibri"/>
              </a:rPr>
              <a:t>σ</a:t>
            </a:r>
            <a:r>
              <a:rPr sz="2000" spc="-9" dirty="0" smtClean="0">
                <a:latin typeface="Calibri"/>
                <a:cs typeface="Calibri"/>
              </a:rPr>
              <a:t>τ</a:t>
            </a:r>
            <a:r>
              <a:rPr sz="2000" spc="0" dirty="0" smtClean="0">
                <a:latin typeface="Calibri"/>
                <a:cs typeface="Calibri"/>
              </a:rPr>
              <a:t>ρα</a:t>
            </a:r>
            <a:r>
              <a:rPr sz="2000" spc="4" dirty="0" smtClean="0">
                <a:latin typeface="Calibri"/>
                <a:cs typeface="Calibri"/>
              </a:rPr>
              <a:t>τ</a:t>
            </a:r>
            <a:r>
              <a:rPr sz="2000" spc="-29" dirty="0" smtClean="0">
                <a:latin typeface="Calibri"/>
                <a:cs typeface="Calibri"/>
              </a:rPr>
              <a:t>η</a:t>
            </a:r>
            <a:r>
              <a:rPr sz="2000" spc="4" dirty="0" smtClean="0">
                <a:latin typeface="Calibri"/>
                <a:cs typeface="Calibri"/>
              </a:rPr>
              <a:t>γ</a:t>
            </a:r>
            <a:r>
              <a:rPr sz="2000" spc="0" dirty="0" smtClean="0">
                <a:latin typeface="Calibri"/>
                <a:cs typeface="Calibri"/>
              </a:rPr>
              <a:t>ικ</a:t>
            </a:r>
            <a:r>
              <a:rPr sz="2000" spc="4" dirty="0" smtClean="0">
                <a:latin typeface="Calibri"/>
                <a:cs typeface="Calibri"/>
              </a:rPr>
              <a:t>ή</a:t>
            </a:r>
            <a:r>
              <a:rPr sz="2000" spc="0" dirty="0" smtClean="0">
                <a:latin typeface="Calibri"/>
                <a:cs typeface="Calibri"/>
              </a:rPr>
              <a:t>ς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248648" y="2799994"/>
            <a:ext cx="2858074" cy="7680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8176">
              <a:lnSpc>
                <a:spcPts val="2085"/>
              </a:lnSpc>
              <a:spcBef>
                <a:spcPts val="104"/>
              </a:spcBef>
            </a:pPr>
            <a:r>
              <a:rPr sz="3000" spc="0" baseline="1365" dirty="0" smtClean="0">
                <a:latin typeface="Calibri"/>
                <a:cs typeface="Calibri"/>
              </a:rPr>
              <a:t>Προσ</a:t>
            </a:r>
            <a:r>
              <a:rPr sz="3000" spc="-9" baseline="1365" dirty="0" smtClean="0">
                <a:latin typeface="Calibri"/>
                <a:cs typeface="Calibri"/>
              </a:rPr>
              <a:t>δ</a:t>
            </a:r>
            <a:r>
              <a:rPr sz="3000" spc="0" baseline="1365" dirty="0" smtClean="0">
                <a:latin typeface="Calibri"/>
                <a:cs typeface="Calibri"/>
              </a:rPr>
              <a:t>ιορί</a:t>
            </a:r>
            <a:r>
              <a:rPr sz="3000" spc="-9" baseline="1365" dirty="0" smtClean="0">
                <a:latin typeface="Calibri"/>
                <a:cs typeface="Calibri"/>
              </a:rPr>
              <a:t>ζ</a:t>
            </a:r>
            <a:r>
              <a:rPr sz="3000" spc="0" baseline="1365" dirty="0" smtClean="0">
                <a:latin typeface="Calibri"/>
                <a:cs typeface="Calibri"/>
              </a:rPr>
              <a:t>ει</a:t>
            </a:r>
            <a:r>
              <a:rPr sz="3000" spc="-34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τ</a:t>
            </a:r>
            <a:r>
              <a:rPr sz="3000" spc="-39" baseline="1365" dirty="0" smtClean="0">
                <a:latin typeface="Calibri"/>
                <a:cs typeface="Calibri"/>
              </a:rPr>
              <a:t>η</a:t>
            </a:r>
            <a:r>
              <a:rPr sz="3000" spc="0" baseline="1365" dirty="0" smtClean="0">
                <a:latin typeface="Calibri"/>
                <a:cs typeface="Calibri"/>
              </a:rPr>
              <a:t>ν</a:t>
            </a:r>
            <a:r>
              <a:rPr sz="3000" spc="-9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ε</a:t>
            </a:r>
            <a:r>
              <a:rPr sz="3000" spc="-25" baseline="1365" dirty="0" smtClean="0">
                <a:latin typeface="Calibri"/>
                <a:cs typeface="Calibri"/>
              </a:rPr>
              <a:t>ξ</a:t>
            </a:r>
            <a:r>
              <a:rPr sz="3000" spc="0" baseline="1365" dirty="0" smtClean="0">
                <a:latin typeface="Calibri"/>
                <a:cs typeface="Calibri"/>
              </a:rPr>
              <a:t>ο</a:t>
            </a:r>
            <a:r>
              <a:rPr sz="3000" spc="-9" baseline="1365" dirty="0" smtClean="0">
                <a:latin typeface="Calibri"/>
                <a:cs typeface="Calibri"/>
              </a:rPr>
              <a:t>υ</a:t>
            </a:r>
            <a:r>
              <a:rPr sz="3000" spc="0" baseline="1365" dirty="0" smtClean="0">
                <a:latin typeface="Calibri"/>
                <a:cs typeface="Calibri"/>
              </a:rPr>
              <a:t>σία,</a:t>
            </a:r>
            <a:endParaRPr sz="2000">
              <a:latin typeface="Calibri"/>
              <a:cs typeface="Calibri"/>
            </a:endParaRPr>
          </a:p>
          <a:p>
            <a:pPr marL="12700" marR="38176">
              <a:lnSpc>
                <a:spcPts val="1920"/>
              </a:lnSpc>
            </a:pPr>
            <a:r>
              <a:rPr sz="3000" spc="-9" baseline="2730" dirty="0" smtClean="0">
                <a:latin typeface="Calibri"/>
                <a:cs typeface="Calibri"/>
              </a:rPr>
              <a:t>τ</a:t>
            </a:r>
            <a:r>
              <a:rPr sz="3000" spc="0" baseline="2730" dirty="0" smtClean="0">
                <a:latin typeface="Calibri"/>
                <a:cs typeface="Calibri"/>
              </a:rPr>
              <a:t>ον</a:t>
            </a:r>
            <a:r>
              <a:rPr sz="3000" spc="-19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έλ</a:t>
            </a:r>
            <a:r>
              <a:rPr sz="3000" spc="-9" baseline="2730" dirty="0" smtClean="0">
                <a:latin typeface="Calibri"/>
                <a:cs typeface="Calibri"/>
              </a:rPr>
              <a:t>ε</a:t>
            </a:r>
            <a:r>
              <a:rPr sz="3000" spc="14" baseline="2730" dirty="0" smtClean="0">
                <a:latin typeface="Calibri"/>
                <a:cs typeface="Calibri"/>
              </a:rPr>
              <a:t>γ</a:t>
            </a:r>
            <a:r>
              <a:rPr sz="3000" spc="-25" baseline="2730" dirty="0" smtClean="0">
                <a:latin typeface="Calibri"/>
                <a:cs typeface="Calibri"/>
              </a:rPr>
              <a:t>χ</a:t>
            </a:r>
            <a:r>
              <a:rPr sz="3000" spc="0" baseline="2730" dirty="0" smtClean="0">
                <a:latin typeface="Calibri"/>
                <a:cs typeface="Calibri"/>
              </a:rPr>
              <a:t>ο</a:t>
            </a:r>
            <a:r>
              <a:rPr sz="3000" spc="-19" baseline="2730" dirty="0" smtClean="0">
                <a:latin typeface="Calibri"/>
                <a:cs typeface="Calibri"/>
              </a:rPr>
              <a:t> </a:t>
            </a:r>
            <a:r>
              <a:rPr sz="3000" spc="-59" baseline="2730" dirty="0" smtClean="0">
                <a:latin typeface="Calibri"/>
                <a:cs typeface="Calibri"/>
              </a:rPr>
              <a:t>κ</a:t>
            </a:r>
            <a:r>
              <a:rPr sz="3000" spc="0" baseline="2730" dirty="0" smtClean="0">
                <a:latin typeface="Calibri"/>
                <a:cs typeface="Calibri"/>
              </a:rPr>
              <a:t>αι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1980"/>
              </a:lnSpc>
              <a:spcBef>
                <a:spcPts val="3"/>
              </a:spcBef>
            </a:pPr>
            <a:r>
              <a:rPr sz="3000" spc="-9" baseline="4096" dirty="0" smtClean="0">
                <a:latin typeface="Calibri"/>
                <a:cs typeface="Calibri"/>
              </a:rPr>
              <a:t>τ</a:t>
            </a:r>
            <a:r>
              <a:rPr sz="3000" spc="0" baseline="4096" dirty="0" smtClean="0">
                <a:latin typeface="Calibri"/>
                <a:cs typeface="Calibri"/>
              </a:rPr>
              <a:t>α σ</a:t>
            </a:r>
            <a:r>
              <a:rPr sz="3000" spc="-9" baseline="4096" dirty="0" smtClean="0">
                <a:latin typeface="Calibri"/>
                <a:cs typeface="Calibri"/>
              </a:rPr>
              <a:t>υ</a:t>
            </a:r>
            <a:r>
              <a:rPr sz="3000" spc="25" baseline="4096" dirty="0" smtClean="0">
                <a:latin typeface="Calibri"/>
                <a:cs typeface="Calibri"/>
              </a:rPr>
              <a:t>σ</a:t>
            </a:r>
            <a:r>
              <a:rPr sz="3000" spc="0" baseline="4096" dirty="0" smtClean="0">
                <a:latin typeface="Calibri"/>
                <a:cs typeface="Calibri"/>
              </a:rPr>
              <a:t>τ</a:t>
            </a:r>
            <a:r>
              <a:rPr sz="3000" spc="4" baseline="4096" dirty="0" smtClean="0">
                <a:latin typeface="Calibri"/>
                <a:cs typeface="Calibri"/>
              </a:rPr>
              <a:t>ή</a:t>
            </a:r>
            <a:r>
              <a:rPr sz="3000" spc="-9" baseline="4096" dirty="0" smtClean="0">
                <a:latin typeface="Calibri"/>
                <a:cs typeface="Calibri"/>
              </a:rPr>
              <a:t>μ</a:t>
            </a:r>
            <a:r>
              <a:rPr sz="3000" spc="0" baseline="4096" dirty="0" smtClean="0">
                <a:latin typeface="Calibri"/>
                <a:cs typeface="Calibri"/>
              </a:rPr>
              <a:t>ατα</a:t>
            </a:r>
            <a:r>
              <a:rPr sz="3000" spc="-29" baseline="4096" dirty="0" smtClean="0">
                <a:latin typeface="Calibri"/>
                <a:cs typeface="Calibri"/>
              </a:rPr>
              <a:t> </a:t>
            </a:r>
            <a:r>
              <a:rPr sz="3000" spc="0" baseline="4096" dirty="0" smtClean="0">
                <a:latin typeface="Calibri"/>
                <a:cs typeface="Calibri"/>
              </a:rPr>
              <a:t>αποφάσε</a:t>
            </a:r>
            <a:r>
              <a:rPr sz="3000" spc="-19" baseline="4096" dirty="0" smtClean="0">
                <a:latin typeface="Calibri"/>
                <a:cs typeface="Calibri"/>
              </a:rPr>
              <a:t>ω</a:t>
            </a:r>
            <a:r>
              <a:rPr sz="3000" spc="0" baseline="4096" dirty="0" smtClean="0">
                <a:latin typeface="Calibri"/>
                <a:cs typeface="Calibri"/>
              </a:rPr>
              <a:t>ν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53160" y="2970657"/>
            <a:ext cx="1946680" cy="5847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3000" spc="0" baseline="2730" dirty="0" smtClean="0">
                <a:latin typeface="Calibri"/>
                <a:cs typeface="Calibri"/>
              </a:rPr>
              <a:t>Κατανέμει</a:t>
            </a:r>
            <a:r>
              <a:rPr sz="3000" spc="-14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ρ</a:t>
            </a:r>
            <a:r>
              <a:rPr sz="3000" spc="-9" baseline="2730" dirty="0" smtClean="0">
                <a:latin typeface="Calibri"/>
                <a:cs typeface="Calibri"/>
              </a:rPr>
              <a:t>ό</a:t>
            </a:r>
            <a:r>
              <a:rPr sz="3000" spc="-29" baseline="2730" dirty="0" smtClean="0">
                <a:latin typeface="Calibri"/>
                <a:cs typeface="Calibri"/>
              </a:rPr>
              <a:t>λ</a:t>
            </a:r>
            <a:r>
              <a:rPr sz="3000" spc="0" baseline="2730" dirty="0" smtClean="0">
                <a:latin typeface="Calibri"/>
                <a:cs typeface="Calibri"/>
              </a:rPr>
              <a:t>ο</a:t>
            </a:r>
            <a:r>
              <a:rPr sz="3000" spc="-4" baseline="2730" dirty="0" smtClean="0">
                <a:latin typeface="Calibri"/>
                <a:cs typeface="Calibri"/>
              </a:rPr>
              <a:t>υ</a:t>
            </a:r>
            <a:r>
              <a:rPr sz="3000" spc="0" baseline="2730" dirty="0" smtClean="0">
                <a:latin typeface="Calibri"/>
                <a:cs typeface="Calibri"/>
              </a:rPr>
              <a:t>ς</a:t>
            </a:r>
            <a:endParaRPr sz="2000">
              <a:latin typeface="Calibri"/>
              <a:cs typeface="Calibri"/>
            </a:endParaRPr>
          </a:p>
          <a:p>
            <a:pPr marL="12700" marR="38176">
              <a:lnSpc>
                <a:spcPts val="2400"/>
              </a:lnSpc>
              <a:spcBef>
                <a:spcPts val="13"/>
              </a:spcBef>
            </a:pPr>
            <a:r>
              <a:rPr sz="3000" spc="-59" baseline="1365" dirty="0" smtClean="0">
                <a:latin typeface="Calibri"/>
                <a:cs typeface="Calibri"/>
              </a:rPr>
              <a:t>κ</a:t>
            </a:r>
            <a:r>
              <a:rPr sz="3000" spc="0" baseline="1365" dirty="0" smtClean="0">
                <a:latin typeface="Calibri"/>
                <a:cs typeface="Calibri"/>
              </a:rPr>
              <a:t>αι αρ</a:t>
            </a:r>
            <a:r>
              <a:rPr sz="3000" spc="-4" baseline="1365" dirty="0" smtClean="0">
                <a:latin typeface="Calibri"/>
                <a:cs typeface="Calibri"/>
              </a:rPr>
              <a:t>μ</a:t>
            </a:r>
            <a:r>
              <a:rPr sz="3000" spc="0" baseline="1365" dirty="0" smtClean="0">
                <a:latin typeface="Calibri"/>
                <a:cs typeface="Calibri"/>
              </a:rPr>
              <a:t>οδιότ</a:t>
            </a:r>
            <a:r>
              <a:rPr sz="3000" spc="-29" baseline="1365" dirty="0" smtClean="0">
                <a:latin typeface="Calibri"/>
                <a:cs typeface="Calibri"/>
              </a:rPr>
              <a:t>η</a:t>
            </a:r>
            <a:r>
              <a:rPr sz="3000" spc="0" baseline="1365" dirty="0" smtClean="0">
                <a:latin typeface="Calibri"/>
                <a:cs typeface="Calibri"/>
              </a:rPr>
              <a:t>τες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228201" y="4092575"/>
            <a:ext cx="2833091" cy="7676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441"/>
              </a:lnSpc>
              <a:spcBef>
                <a:spcPts val="105"/>
              </a:spcBef>
            </a:pPr>
            <a:r>
              <a:rPr sz="2000" spc="0" dirty="0" smtClean="0">
                <a:latin typeface="Calibri"/>
                <a:cs typeface="Calibri"/>
              </a:rPr>
              <a:t>Βοη</a:t>
            </a:r>
            <a:r>
              <a:rPr sz="2000" spc="4" dirty="0" smtClean="0">
                <a:latin typeface="Calibri"/>
                <a:cs typeface="Calibri"/>
              </a:rPr>
              <a:t>θ</a:t>
            </a:r>
            <a:r>
              <a:rPr sz="2000" spc="0" dirty="0" smtClean="0">
                <a:latin typeface="Calibri"/>
                <a:cs typeface="Calibri"/>
              </a:rPr>
              <a:t>ά</a:t>
            </a:r>
            <a:r>
              <a:rPr sz="2000" spc="-14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τ</a:t>
            </a:r>
            <a:r>
              <a:rPr sz="2000" spc="-39" dirty="0" smtClean="0">
                <a:latin typeface="Calibri"/>
                <a:cs typeface="Calibri"/>
              </a:rPr>
              <a:t>η</a:t>
            </a:r>
            <a:r>
              <a:rPr sz="2000" spc="0" dirty="0" smtClean="0">
                <a:latin typeface="Calibri"/>
                <a:cs typeface="Calibri"/>
              </a:rPr>
              <a:t>ν</a:t>
            </a:r>
            <a:r>
              <a:rPr sz="2000" spc="-4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ε</a:t>
            </a:r>
            <a:r>
              <a:rPr sz="2000" spc="-4" dirty="0" smtClean="0">
                <a:latin typeface="Calibri"/>
                <a:cs typeface="Calibri"/>
              </a:rPr>
              <a:t>π</a:t>
            </a:r>
            <a:r>
              <a:rPr sz="2000" spc="0" dirty="0" smtClean="0">
                <a:latin typeface="Calibri"/>
                <a:cs typeface="Calibri"/>
              </a:rPr>
              <a:t>ι</a:t>
            </a:r>
            <a:r>
              <a:rPr sz="2000" spc="-54" dirty="0" smtClean="0">
                <a:latin typeface="Calibri"/>
                <a:cs typeface="Calibri"/>
              </a:rPr>
              <a:t>κ</a:t>
            </a:r>
            <a:r>
              <a:rPr sz="2000" spc="0" dirty="0" smtClean="0">
                <a:latin typeface="Calibri"/>
                <a:cs typeface="Calibri"/>
              </a:rPr>
              <a:t>ο</a:t>
            </a:r>
            <a:r>
              <a:rPr sz="2000" spc="-19" dirty="0" smtClean="0">
                <a:latin typeface="Calibri"/>
                <a:cs typeface="Calibri"/>
              </a:rPr>
              <a:t>ι</a:t>
            </a:r>
            <a:r>
              <a:rPr sz="2000" spc="-9" dirty="0" smtClean="0">
                <a:latin typeface="Calibri"/>
                <a:cs typeface="Calibri"/>
              </a:rPr>
              <a:t>ν</a:t>
            </a:r>
            <a:r>
              <a:rPr sz="2000" spc="-14" dirty="0" smtClean="0">
                <a:latin typeface="Calibri"/>
                <a:cs typeface="Calibri"/>
              </a:rPr>
              <a:t>ω</a:t>
            </a:r>
            <a:r>
              <a:rPr sz="2000" spc="0" dirty="0" smtClean="0">
                <a:latin typeface="Calibri"/>
                <a:cs typeface="Calibri"/>
              </a:rPr>
              <a:t>νία</a:t>
            </a:r>
            <a:r>
              <a:rPr sz="2000" spc="-24" dirty="0" smtClean="0">
                <a:latin typeface="Calibri"/>
                <a:cs typeface="Calibri"/>
              </a:rPr>
              <a:t> </a:t>
            </a:r>
            <a:r>
              <a:rPr sz="2000" spc="-59" dirty="0" smtClean="0">
                <a:latin typeface="Calibri"/>
                <a:cs typeface="Calibri"/>
              </a:rPr>
              <a:t>κ</a:t>
            </a:r>
            <a:r>
              <a:rPr sz="2000" spc="0" dirty="0" smtClean="0">
                <a:latin typeface="Calibri"/>
                <a:cs typeface="Calibri"/>
              </a:rPr>
              <a:t>αι 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2441"/>
              </a:lnSpc>
            </a:pPr>
            <a:r>
              <a:rPr sz="2000" spc="0" dirty="0" smtClean="0">
                <a:latin typeface="Calibri"/>
                <a:cs typeface="Calibri"/>
              </a:rPr>
              <a:t>Με</a:t>
            </a:r>
            <a:r>
              <a:rPr sz="2000" spc="4" dirty="0" smtClean="0">
                <a:latin typeface="Calibri"/>
                <a:cs typeface="Calibri"/>
              </a:rPr>
              <a:t>γ</a:t>
            </a:r>
            <a:r>
              <a:rPr sz="2000" spc="0" dirty="0" smtClean="0">
                <a:latin typeface="Calibri"/>
                <a:cs typeface="Calibri"/>
              </a:rPr>
              <a:t>ι</a:t>
            </a:r>
            <a:r>
              <a:rPr sz="2000" spc="25" dirty="0" smtClean="0">
                <a:latin typeface="Calibri"/>
                <a:cs typeface="Calibri"/>
              </a:rPr>
              <a:t>σ</a:t>
            </a:r>
            <a:r>
              <a:rPr sz="2000" spc="-9" dirty="0" smtClean="0">
                <a:latin typeface="Calibri"/>
                <a:cs typeface="Calibri"/>
              </a:rPr>
              <a:t>τ</a:t>
            </a:r>
            <a:r>
              <a:rPr sz="2000" spc="0" dirty="0" smtClean="0">
                <a:latin typeface="Calibri"/>
                <a:cs typeface="Calibri"/>
              </a:rPr>
              <a:t>ο</a:t>
            </a:r>
            <a:r>
              <a:rPr sz="2000" spc="-14" dirty="0" smtClean="0">
                <a:latin typeface="Calibri"/>
                <a:cs typeface="Calibri"/>
              </a:rPr>
              <a:t>π</a:t>
            </a:r>
            <a:r>
              <a:rPr sz="2000" spc="0" dirty="0" smtClean="0">
                <a:latin typeface="Calibri"/>
                <a:cs typeface="Calibri"/>
              </a:rPr>
              <a:t>οιεί</a:t>
            </a:r>
            <a:r>
              <a:rPr sz="2000" spc="-39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τ</a:t>
            </a:r>
            <a:r>
              <a:rPr sz="2000" spc="-39" dirty="0" smtClean="0">
                <a:latin typeface="Calibri"/>
                <a:cs typeface="Calibri"/>
              </a:rPr>
              <a:t>η</a:t>
            </a:r>
            <a:r>
              <a:rPr sz="2000" spc="0" dirty="0" smtClean="0">
                <a:latin typeface="Calibri"/>
                <a:cs typeface="Calibri"/>
              </a:rPr>
              <a:t>ν 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2441"/>
              </a:lnSpc>
            </a:pPr>
            <a:r>
              <a:rPr sz="2000" spc="-29" dirty="0" smtClean="0">
                <a:latin typeface="Calibri"/>
                <a:cs typeface="Calibri"/>
              </a:rPr>
              <a:t>π</a:t>
            </a:r>
            <a:r>
              <a:rPr sz="2000" spc="0" dirty="0" smtClean="0">
                <a:latin typeface="Calibri"/>
                <a:cs typeface="Calibri"/>
              </a:rPr>
              <a:t>αρα</a:t>
            </a:r>
            <a:r>
              <a:rPr sz="2000" spc="-19" dirty="0" smtClean="0">
                <a:latin typeface="Calibri"/>
                <a:cs typeface="Calibri"/>
              </a:rPr>
              <a:t>κί</a:t>
            </a:r>
            <a:r>
              <a:rPr sz="2000" spc="0" dirty="0" smtClean="0">
                <a:latin typeface="Calibri"/>
                <a:cs typeface="Calibri"/>
              </a:rPr>
              <a:t>νηση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208633" y="4155694"/>
            <a:ext cx="2241614" cy="5237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441"/>
              </a:lnSpc>
              <a:spcBef>
                <a:spcPts val="105"/>
              </a:spcBef>
            </a:pPr>
            <a:r>
              <a:rPr sz="2000" spc="0" dirty="0" smtClean="0">
                <a:latin typeface="Calibri"/>
                <a:cs typeface="Calibri"/>
              </a:rPr>
              <a:t>Κα</a:t>
            </a:r>
            <a:r>
              <a:rPr sz="2000" spc="4" dirty="0" smtClean="0">
                <a:latin typeface="Calibri"/>
                <a:cs typeface="Calibri"/>
              </a:rPr>
              <a:t>θ</a:t>
            </a:r>
            <a:r>
              <a:rPr sz="2000" spc="0" dirty="0" smtClean="0">
                <a:latin typeface="Calibri"/>
                <a:cs typeface="Calibri"/>
              </a:rPr>
              <a:t>ορί</a:t>
            </a:r>
            <a:r>
              <a:rPr sz="2000" spc="-9" dirty="0" smtClean="0">
                <a:latin typeface="Calibri"/>
                <a:cs typeface="Calibri"/>
              </a:rPr>
              <a:t>ζ</a:t>
            </a:r>
            <a:r>
              <a:rPr sz="2000" spc="0" dirty="0" smtClean="0">
                <a:latin typeface="Calibri"/>
                <a:cs typeface="Calibri"/>
              </a:rPr>
              <a:t>ει</a:t>
            </a:r>
            <a:r>
              <a:rPr sz="2000" spc="-29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τ</a:t>
            </a:r>
            <a:r>
              <a:rPr sz="2000" spc="4" dirty="0" smtClean="0">
                <a:latin typeface="Calibri"/>
                <a:cs typeface="Calibri"/>
              </a:rPr>
              <a:t>ι</a:t>
            </a:r>
            <a:r>
              <a:rPr sz="2000" spc="0" dirty="0" smtClean="0">
                <a:latin typeface="Calibri"/>
                <a:cs typeface="Calibri"/>
              </a:rPr>
              <a:t>ς</a:t>
            </a:r>
            <a:r>
              <a:rPr sz="2000" spc="-14" dirty="0" smtClean="0">
                <a:latin typeface="Calibri"/>
                <a:cs typeface="Calibri"/>
              </a:rPr>
              <a:t> </a:t>
            </a:r>
            <a:r>
              <a:rPr sz="2000" spc="9" dirty="0" smtClean="0">
                <a:latin typeface="Calibri"/>
                <a:cs typeface="Calibri"/>
              </a:rPr>
              <a:t>σ</a:t>
            </a:r>
            <a:r>
              <a:rPr sz="2000" spc="-25" dirty="0" smtClean="0">
                <a:latin typeface="Calibri"/>
                <a:cs typeface="Calibri"/>
              </a:rPr>
              <a:t>χέ</a:t>
            </a:r>
            <a:r>
              <a:rPr sz="2000" spc="0" dirty="0" smtClean="0">
                <a:latin typeface="Calibri"/>
                <a:cs typeface="Calibri"/>
              </a:rPr>
              <a:t>σεις 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2441"/>
              </a:lnSpc>
            </a:pPr>
            <a:r>
              <a:rPr sz="2000" spc="0" dirty="0" smtClean="0">
                <a:latin typeface="Calibri"/>
                <a:cs typeface="Calibri"/>
              </a:rPr>
              <a:t>αν</a:t>
            </a:r>
            <a:r>
              <a:rPr sz="2000" spc="4" dirty="0" smtClean="0">
                <a:latin typeface="Calibri"/>
                <a:cs typeface="Calibri"/>
              </a:rPr>
              <a:t>α</a:t>
            </a:r>
            <a:r>
              <a:rPr sz="2000" spc="0" dirty="0" smtClean="0">
                <a:latin typeface="Calibri"/>
                <a:cs typeface="Calibri"/>
              </a:rPr>
              <a:t>φορ</a:t>
            </a:r>
            <a:r>
              <a:rPr sz="2000" spc="4" dirty="0" smtClean="0">
                <a:latin typeface="Calibri"/>
                <a:cs typeface="Calibri"/>
              </a:rPr>
              <a:t>ά</a:t>
            </a:r>
            <a:r>
              <a:rPr sz="2000" spc="0" dirty="0" smtClean="0">
                <a:latin typeface="Calibri"/>
                <a:cs typeface="Calibri"/>
              </a:rPr>
              <a:t>ς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Μετρό">
  <a:themeElements>
    <a:clrScheme name="Μετρό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Μετρό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Μετρό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668</TotalTime>
  <Words>1621</Words>
  <Application>Microsoft Office PowerPoint</Application>
  <PresentationFormat>Προσαρμογή</PresentationFormat>
  <Paragraphs>460</Paragraphs>
  <Slides>35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35</vt:i4>
      </vt:variant>
    </vt:vector>
  </HeadingPairs>
  <TitlesOfParts>
    <vt:vector size="36" baseType="lpstr">
      <vt:lpstr>Μετρό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  <vt:lpstr>Διαφάνεια 22</vt:lpstr>
      <vt:lpstr>Διαφάνεια 23</vt:lpstr>
      <vt:lpstr>Διαφάνεια 24</vt:lpstr>
      <vt:lpstr>Διαφάνεια 25</vt:lpstr>
      <vt:lpstr>Διαφάνεια 26</vt:lpstr>
      <vt:lpstr>Διαφάνεια 27</vt:lpstr>
      <vt:lpstr>Διαφάνεια 28</vt:lpstr>
      <vt:lpstr>Διαφάνεια 29</vt:lpstr>
      <vt:lpstr>Διαφάνεια 30</vt:lpstr>
      <vt:lpstr>Διαφάνεια 31</vt:lpstr>
      <vt:lpstr>Διαφάνεια 32</vt:lpstr>
      <vt:lpstr>Διαφάνεια 33</vt:lpstr>
      <vt:lpstr>Διαφάνεια 34</vt:lpstr>
      <vt:lpstr>Διαφάνεια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cp:lastModifiedBy>MATINA</cp:lastModifiedBy>
  <cp:revision>81</cp:revision>
  <dcterms:modified xsi:type="dcterms:W3CDTF">2024-03-27T08:10:59Z</dcterms:modified>
</cp:coreProperties>
</file>