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427A0-06C4-41DB-9A01-D3BEC8477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C09B9-9801-4144-AEE0-D4D39104D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FC22D-6CBB-42B0-89FA-2E8A8F11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68122-3EB6-443F-8EC8-36E7E187F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4A2F5-01F5-4B6E-A411-84A161EA1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246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DDB4A-8C56-4FFA-B003-A5ED2C54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DCE2EC-684E-43C0-A33A-356F8238A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082AF-4EA6-4FB3-AEF0-9A3E3D54D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3FABA-4BA8-41EE-AD36-379DDDB54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A6597-1AA4-4366-932A-FC336703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627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2DA06-4713-475C-BE98-E9EF3567D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49B026-2FD4-4A05-B03E-CC0D6E2A7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DB5F3-A2FD-4DC2-9D14-DA49D8A0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F1B5B-9BC4-41BB-BB17-BF57AAFF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3AEE9-24E6-4D8D-B78A-FFD738AB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202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943D-04C5-46E6-941E-6F2CCE220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D9636-0045-4866-8A39-CAA569E1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A24A0-E2B0-467F-94F4-B32C12AA9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1D261-B64E-41A3-ACDE-5EC1A0B2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47DDF-7F6C-4CFC-9EF8-A2ED5606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25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4454-AF1F-4BAA-85B4-279AB44FA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8ACCE-A9D9-410C-BCAB-0335AAB1D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2026D-B759-47FC-BA2D-D19298970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9733C-0C3B-4CB4-A2AF-B20413AF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3F159-0A55-43D6-9D39-017CFFF50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789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896E-21F7-41B8-890D-8C77BF744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B1801-B9BC-4A92-9FA5-A825E3798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C86095-29C3-493C-B99E-C247FF455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8F64A-D2EC-4987-9692-DFFFE30B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7566F-44D8-4DDA-AD8A-9CD8805AD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3E302-EB30-48D6-8634-BED162D4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942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2A381-D3CE-4770-A814-4F5BBFC4E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6806E-D654-46DF-A924-8799B07AF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98E5A2-82FA-4D93-B760-EA9DC1336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69DC10-D6EA-48DB-A13A-234A4C6682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3B47EC-7EE6-4C15-881B-F9F0FABE3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A7E7A8-C5EE-4FC7-83F6-7E46D7415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D5D1D8-A28F-4239-96B2-08C58CDF3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C2367-9ECD-4DD3-B98E-27845DA30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20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229-E322-4B7A-BCF0-FD21B1FDD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FCCF1-1631-4389-B82C-5D44BB93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DF0FDE-F337-4D83-A4EC-2D2F8AEB9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C3716-1C36-49E0-811C-615459E23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5447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5CB770-6A1A-4115-B567-15836622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230D22-2C8D-4ADA-AEB2-8EE79F080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F1014-9B70-4CAC-8E11-EB62ED4E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640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518BB-1EEF-409C-81B6-B98659DA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7ED1F-C5BE-492F-AB56-962B3CD79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6CFA9-1A01-4824-848C-66D1E0C2E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6EA4C3-AF77-42EC-A11A-C862EA634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458CAA-F208-4AE2-8D62-A5FC915E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2E4A4-4442-4ECA-980B-B528B65A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033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DF812-D04B-4BDF-BEEF-E9B6B4D90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AD419-0B65-4B1B-BD06-262125BBC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19765A-9BC3-4EF5-AABF-6763AE2F6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D78A3-7D18-4C09-92F5-0A7BDE338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097EA-0829-4221-A5EB-D1355B9D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1A8E9-A40D-45FB-A01B-4904258A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843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408B0D-54D7-4C8B-B666-DAFB4F0AA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2EDD8-7BC8-4C62-9095-83694AC2F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99FD1-5003-44D3-A644-6D23E64C5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02D96-0B02-460D-B55C-9D2A1B27F799}" type="datetimeFigureOut">
              <a:rPr lang="el-GR" smtClean="0"/>
              <a:t>17/3/2024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999DB-6F8E-4269-A342-A6E0B617A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E0213-8B49-4E7A-83C4-486FF5372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74C9E-BE4D-4344-8DA0-BE3F2FC8862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423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7A52-5FED-480C-893A-C04EA0BBAF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ΚΟΛΟΒΩΜΑΤΑ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FABC6-12DB-4B8F-9F4B-BDB411BC79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ΚΑΠΕΤΑΝΟΥ ΒΑΣΙΛΙΚΗ</a:t>
            </a:r>
          </a:p>
          <a:p>
            <a:r>
              <a:rPr lang="el-GR" dirty="0"/>
              <a:t>ΦΥΣΙΟΘΕΡΑΠΕΥΤΡΙΑ ΜΑ.</a:t>
            </a:r>
            <a:r>
              <a:rPr lang="en-US" dirty="0"/>
              <a:t>N.D.T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623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5FC2-DEFA-445A-83ED-21881104A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ΚΟΛΟΒΩΜΑΤΑ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5EE49-9715-40A2-A9FB-599AB7F79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Ακρωτηριασμός 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ιατρογενής αφαίρεση ενός τμήματος άνω ή κάτω άκρου για θεραπευτικούς λόγους</a:t>
            </a:r>
          </a:p>
          <a:p>
            <a:endParaRPr lang="el-G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Κολόβωμα 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ονομάζεται το τμήμα που μένει από τον ακρωτηριασμό</a:t>
            </a:r>
          </a:p>
          <a:p>
            <a:endParaRPr lang="el-G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Πρόθεση 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ονομάζεται το τεχνητό άκρο που κατασκευάζεται για να αντικαταστήσει το μέλος που έχει αφαιρεθεί</a:t>
            </a:r>
            <a:endParaRPr lang="el-G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6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E130-C369-42E0-A5A5-F112467BA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ΑΙΤΙΕΣ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04C05-75F9-41F0-AFA1-E30662449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Αγγειακές παθήσεις</a:t>
            </a:r>
          </a:p>
          <a:p>
            <a:r>
              <a:rPr lang="el-GR" dirty="0"/>
              <a:t>Όγκοι</a:t>
            </a:r>
          </a:p>
          <a:p>
            <a:r>
              <a:rPr lang="el-GR" dirty="0"/>
              <a:t>Τραύματα</a:t>
            </a:r>
          </a:p>
          <a:p>
            <a:r>
              <a:rPr lang="el-GR" dirty="0"/>
              <a:t>Χρόνιες φλεγμονές</a:t>
            </a:r>
          </a:p>
          <a:p>
            <a:r>
              <a:rPr lang="el-GR" dirty="0"/>
              <a:t>Παράλυση –παραμόρφωση-ανισοσκελία</a:t>
            </a:r>
          </a:p>
          <a:p>
            <a:r>
              <a:rPr lang="el-GR" dirty="0"/>
              <a:t>Συγγενείς ανωμαλίες</a:t>
            </a:r>
          </a:p>
        </p:txBody>
      </p:sp>
    </p:spTree>
    <p:extLst>
      <p:ext uri="{BB962C8B-B14F-4D97-AF65-F5344CB8AC3E}">
        <p14:creationId xmlns:p14="http://schemas.microsoft.com/office/powerpoint/2010/main" val="24586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D5F49-E49B-41D3-B4A6-BC23F917E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ΣΚΟΠΟΙ ΦΥΣΙΚΟΘΕΡΑΠΕΙΑΣ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5FCC7-8927-48A8-A6F1-C7CCD5FF9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Επανεκπαίδευση ισορροπίας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πριν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την πρόθεση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Ενδυνάμωση σκέλους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Αλλαγές θέσεων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Διατήρηση θέσεων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Μετατοπίσεις βάρους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Επανεκπαίδευση της ισορροπίας και της βάδισης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μετά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την πρόθεση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Αλλαγές θέσεων- Μετατοπίσεις βάρους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Επανεκπαίδευση βάδισης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533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18715-AEFE-4312-8836-676ECB6CF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ΑΣΚΗΣΕΙΣ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FE523-2ECC-4FD0-9A62-4A85FF3CE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Βασικό σημείο επανεκπαίδευσης της βάδισης είναι </a:t>
            </a:r>
            <a:r>
              <a:rPr lang="el-GR" dirty="0">
                <a:solidFill>
                  <a:srgbClr val="FF0000"/>
                </a:solidFill>
              </a:rPr>
              <a:t>οι ελιγμοί </a:t>
            </a:r>
            <a:r>
              <a:rPr lang="el-GR" dirty="0"/>
              <a:t>με τις βακτηρίες</a:t>
            </a:r>
          </a:p>
          <a:p>
            <a:pPr marL="0" indent="0">
              <a:buNone/>
            </a:pPr>
            <a:r>
              <a:rPr lang="el-GR" dirty="0"/>
              <a:t>              Τοποθέτηση βακτηριών στα πλάγια</a:t>
            </a:r>
          </a:p>
          <a:p>
            <a:pPr marL="0" indent="0">
              <a:buNone/>
            </a:pPr>
            <a:r>
              <a:rPr lang="el-GR" dirty="0"/>
              <a:t>              Όρθια θέση σήκωμα της μιας βακτηρίας και εναλλάξ</a:t>
            </a:r>
          </a:p>
          <a:p>
            <a:pPr marL="0" indent="0">
              <a:buNone/>
            </a:pPr>
            <a:r>
              <a:rPr lang="el-GR" dirty="0"/>
              <a:t>                Κλίση του κορμού προς τα εμπρός</a:t>
            </a:r>
          </a:p>
          <a:p>
            <a:pPr marL="0" indent="0">
              <a:buNone/>
            </a:pPr>
            <a:r>
              <a:rPr lang="el-GR" dirty="0"/>
              <a:t>               Κάθισμα και σηκωμα από καρέκλα</a:t>
            </a:r>
          </a:p>
        </p:txBody>
      </p:sp>
    </p:spTree>
    <p:extLst>
      <p:ext uri="{BB962C8B-B14F-4D97-AF65-F5344CB8AC3E}">
        <p14:creationId xmlns:p14="http://schemas.microsoft.com/office/powerpoint/2010/main" val="76938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137</Words>
  <Application>Microsoft Office PowerPoint</Application>
  <PresentationFormat>Ευρεία οθόνη</PresentationFormat>
  <Paragraphs>31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ΚΟΛΟΒΩΜΑΤΑ</vt:lpstr>
      <vt:lpstr>ΚΟΛΟΒΩΜΑΤΑ</vt:lpstr>
      <vt:lpstr>ΑΙΤΙΕΣ</vt:lpstr>
      <vt:lpstr>ΣΚΟΠΟΙ ΦΥΣΙΚΟΘΕΡΑΠΕΙΑΣ</vt:lpstr>
      <vt:lpstr>ΑΣΚΗΣΕΙΣ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ΚΟΛΟΒΩΜΑΤΑ</dc:title>
  <dc:creator>Stamati Ioanna- Maria</dc:creator>
  <cp:lastModifiedBy>ΚΑΠΕΤΑΝΟΥ ΒΑΣΙΛΙΚΗ</cp:lastModifiedBy>
  <cp:revision>4</cp:revision>
  <dcterms:created xsi:type="dcterms:W3CDTF">2020-04-13T04:20:28Z</dcterms:created>
  <dcterms:modified xsi:type="dcterms:W3CDTF">2024-03-17T17:09:37Z</dcterms:modified>
</cp:coreProperties>
</file>