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4" r:id="rId5"/>
    <p:sldId id="265" r:id="rId6"/>
    <p:sldId id="266" r:id="rId7"/>
    <p:sldId id="257" r:id="rId8"/>
    <p:sldId id="258" r:id="rId9"/>
    <p:sldId id="260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699676-6157-4BDA-81B2-1D33294A776A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B9146F-372A-4727-880B-0CBBC10616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99676-6157-4BDA-81B2-1D33294A776A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146F-372A-4727-880B-0CBBC10616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99676-6157-4BDA-81B2-1D33294A776A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146F-372A-4727-880B-0CBBC10616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99676-6157-4BDA-81B2-1D33294A776A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B9146F-372A-4727-880B-0CBBC10616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699676-6157-4BDA-81B2-1D33294A776A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B9146F-372A-4727-880B-0CBBC10616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99676-6157-4BDA-81B2-1D33294A776A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146F-372A-4727-880B-0CBBC10616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99676-6157-4BDA-81B2-1D33294A776A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146F-372A-4727-880B-0CBBC10616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99676-6157-4BDA-81B2-1D33294A776A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B9146F-372A-4727-880B-0CBBC10616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99676-6157-4BDA-81B2-1D33294A776A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146F-372A-4727-880B-0CBBC10616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99676-6157-4BDA-81B2-1D33294A776A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B9146F-372A-4727-880B-0CBBC10616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99676-6157-4BDA-81B2-1D33294A776A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B9146F-372A-4727-880B-0CBBC10616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699676-6157-4BDA-81B2-1D33294A776A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B9146F-372A-4727-880B-0CBBC10616B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000232" y="928670"/>
            <a:ext cx="6786610" cy="1894362"/>
          </a:xfrm>
        </p:spPr>
        <p:txBody>
          <a:bodyPr>
            <a:normAutofit/>
          </a:bodyPr>
          <a:lstStyle/>
          <a:p>
            <a:pPr algn="ctr"/>
            <a:r>
              <a:rPr lang="el-GR" sz="4000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Πρακτικη</a:t>
            </a:r>
            <a:r>
              <a:rPr lang="el-GR" sz="4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4000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εφαρμογη</a:t>
            </a:r>
            <a:r>
              <a:rPr lang="el-GR" sz="4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στην </a:t>
            </a:r>
            <a:r>
              <a:rPr lang="el-GR" sz="4000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ειδ</a:t>
            </a:r>
            <a:r>
              <a:rPr lang="en-US" sz="400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l-GR" sz="400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κοτητα</a:t>
            </a:r>
            <a:endParaRPr lang="el-GR" sz="4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786050" y="4714884"/>
            <a:ext cx="6172200" cy="1371600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el-GR" sz="8000" b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Ειδικότητα</a:t>
            </a:r>
            <a:r>
              <a:rPr lang="en-US" sz="8000" b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8000" b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Τεχνικός Αισθητικός Ποδολογίας-Καλλωπισμού νυχιών και Ονυχοπλαστικής</a:t>
            </a:r>
          </a:p>
          <a:p>
            <a:pPr algn="r"/>
            <a:r>
              <a:rPr lang="el-GR" sz="8000" b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Εξάμηνο Α’</a:t>
            </a:r>
          </a:p>
          <a:p>
            <a:pPr algn="r"/>
            <a:r>
              <a:rPr lang="el-GR" sz="8000" b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Μάθημα</a:t>
            </a:r>
            <a:r>
              <a:rPr lang="en-US" sz="8000" b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8000" b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Πρακτική Εφαρμογή στην ειδικότητα</a:t>
            </a:r>
          </a:p>
          <a:p>
            <a:pPr algn="r"/>
            <a:r>
              <a:rPr lang="el-GR" sz="8000" b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Ματοπούλου Ελένη</a:t>
            </a:r>
          </a:p>
          <a:p>
            <a:pPr algn="r"/>
            <a:r>
              <a:rPr lang="el-GR" sz="8000" b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Θεσσαλονίκη 2020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2071670" y="428604"/>
            <a:ext cx="6715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Υλικά που χρησιμοποιούνται για την περιποίηση της παλάμης και του πέλματος.</a:t>
            </a:r>
            <a:endParaRPr lang="el-GR" sz="2000" u="sng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2285984" y="1785926"/>
            <a:ext cx="700092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Τα υλικά που χρησιμοποιούμε για την περιποίηση της παλάμης είναι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</a:p>
          <a:p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αντισηπτικό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-κρέμα πίλινγκ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-μάσκα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-παραφίνη και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-αιμοστατικό</a:t>
            </a:r>
          </a:p>
          <a:p>
            <a:endParaRPr lang="el-GR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Τα υλικά που χρησιμοποιούμε για την περιποίηση του πέλματος είναι όλα τα παραπάνω και κερατολυτική λοσιόν (ειδική λοσιόν που μαλακώνει τις σκληρύνσεις και υπερκερατώσεις και βοηθά να δουλεύονται πιο εύκολα.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(ΕΡΩΤΗΣΗ ΠΙΣΤΟΠΟΙΗΣΗΣ-ΟΜΑΔΑ Β’-ΕΙΔΙΚΕΣ ΕΡΩΤΗΣΕΙΣ)</a:t>
            </a:r>
            <a:endParaRPr lang="en-US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1357298"/>
            <a:ext cx="6643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Τα εργαλεία που χρησιμοποιούνται για την περιποίηση της παλάμης, του πέλματος και των ονύχων.</a:t>
            </a:r>
            <a:endParaRPr lang="el-GR" sz="2000" u="sng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357422" y="2714620"/>
            <a:ext cx="664373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Σπρωχτηράκι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Ξυλάκια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Πενσάκι επωνυχίων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Κόπτης νυχιών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Εξολκέας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Λίμες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Βουρτσάκι ονυχόσκονης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Ράσπα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Τροχός και φρέζες –εξαρτήματα τροχού</a:t>
            </a:r>
          </a:p>
          <a:p>
            <a:pPr marL="457200" indent="-457200"/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(ΕΡΩΤΗΣΗ ΠΙΣΤΟΠΟΙΗΣΗΣ-ΟΜΑΔΑ Β’-ΕΙΔΙΚΕΣ ΕΡΩΤΗΣΕΙΣ)</a:t>
            </a:r>
            <a:endParaRPr lang="en-US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marL="457200" indent="-457200"/>
            <a:endParaRPr lang="el-GR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1026" name="Picture 2" descr="Professional Manicure Pedicure Grooming Tools Cuticle Remover Nail Spoon  Gouge | eBa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2214554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786050" y="357166"/>
            <a:ext cx="5572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Υλικά που χρησιμοποιούνται για την περιποίηση των νυχιών.</a:t>
            </a:r>
            <a:endParaRPr lang="el-GR" sz="2000" u="sng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214514" y="1214422"/>
            <a:ext cx="692948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1.Πετσέτες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Πρέπει να είναι αποστειρωμένες, βαμβακερές και να μην αφήνουν χνούδια. Χρησιμοποιούνται σε διάφορα μεγέθη για να καλύψουν το μαξιλαράκι των χεριών, για το σκούπισμα των ποδιών ή των χεριών.</a:t>
            </a:r>
          </a:p>
          <a:p>
            <a:endParaRPr lang="el-GR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2.Βαμβάκι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Το βαμβάκι είναι ένα υλικό απολύτως απαραίτητο ακριβώς γιατί χρησιμοποιείται ευρέως και σε πολλές περιπτώσεις. Το βαμβάκι καλής ποιότητας δεν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“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μαδάει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”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είναι εύπλαστο και απορροφητικό. Στο μανικιούρ χρησιμοποιείται κατά την αφαίρεση του χρωματιστού βερνικιού ή κατά την εφαρμογή καλλυντικών προϊόντων. Ιδιαίτερα εύχρηστα, είναι τα βαμβάκια που είναι κομμένα σε μικρά τετράγωνα κομματάκια.</a:t>
            </a:r>
          </a:p>
        </p:txBody>
      </p:sp>
      <p:pic>
        <p:nvPicPr>
          <p:cNvPr id="21506" name="Picture 2" descr="Πως να αρωματίσετε το μπάνιο σας με βαμβάκι! - Νέα Διατροφή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941219"/>
            <a:ext cx="2993284" cy="1748494"/>
          </a:xfrm>
          <a:prstGeom prst="rect">
            <a:avLst/>
          </a:prstGeom>
          <a:noFill/>
        </p:spPr>
      </p:pic>
      <p:pic>
        <p:nvPicPr>
          <p:cNvPr id="21508" name="Picture 4" descr="Πετσέτα Πεντικιουρ Cellulose με Nonwoven | Golden Be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5000612"/>
            <a:ext cx="2428892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214546" y="642918"/>
            <a:ext cx="435771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3.Αποστεριωμένη σπάτουλα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Την χρησιμοποιούμε κάθε και για μία φορά που θέλουμε να πάρουμε κάποια ποσότητα καλλυντικού προϊόντος από τη συσκευασία βάζου. Οι σπάτουλες που μπορούν να χρησιμοποιηθούν, είναι ξύλινες, πλαστικές ή μεταλλικές. Δεν μας ενδιαφέρει τόσο το υλικό κατασκευής της, όσο η χρήση της.</a:t>
            </a:r>
          </a:p>
          <a:p>
            <a:r>
              <a:rPr lang="el-GR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4.Οινόπνευμα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Χρησιμοποιείται το λευκό οινόπνευμα για την απολύμανση των εργαλείων και των χεριών και την απομάκρυνση λιπαρότητας από τα νύχια.</a:t>
            </a:r>
          </a:p>
          <a:p>
            <a:r>
              <a:rPr lang="el-GR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5.Γάντια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Στην απλή περιποίηση νυχιών χρησιμοποιούνται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ιατρικά γάντια(πλαστικά) από την τεχνίτρια για την εφαρμογή της απλής περιποίησης νυχιών</a:t>
            </a:r>
          </a:p>
          <a:p>
            <a:r>
              <a:rPr lang="el-GR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-διάφανα(νάιλον) για τη θεραπεία της παραφίνης</a:t>
            </a:r>
          </a:p>
          <a:p>
            <a:r>
              <a:rPr lang="el-GR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-πετσετέ για τη θεραπεία της παραφίνης</a:t>
            </a:r>
          </a:p>
        </p:txBody>
      </p:sp>
      <p:pic>
        <p:nvPicPr>
          <p:cNvPr id="20484" name="Picture 4" descr="Newsbase - Ειδήσεις τώρα στην Ελλάδ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357166"/>
            <a:ext cx="2428303" cy="2146276"/>
          </a:xfrm>
          <a:prstGeom prst="rect">
            <a:avLst/>
          </a:prstGeom>
          <a:noFill/>
        </p:spPr>
      </p:pic>
      <p:sp>
        <p:nvSpPr>
          <p:cNvPr id="20486" name="AutoShape 6" descr="Σαμπουάν λάμψης Seliar Luxury - Εξοπλισμός κομμωτηρίου, Cosmit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0488" name="AutoShape 8" descr="Σαμπουάν λάμψης Seliar Luxury - Εξοπλισμός κομμωτηρίου, Cosmit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0490" name="AutoShape 10" descr="Σαμπουάν λάμψης Seliar Luxury - Εξοπλισμός κομμωτηρίου, Cosmit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0492" name="Picture 12" descr="Disposable Waxing Spatulas - 100 cou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56" y="4357694"/>
            <a:ext cx="2714644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85984" y="2428868"/>
            <a:ext cx="68580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6.Μπατονέτες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Χρησιμοποιούνται για την αφαίρεση βερνικιού από τα νύχια ή για την εφαρμογή υλικών. Είναι μιας χρήσης.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7.Λίμες χάρτινες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Οι χάρτινες λίμες είναι μιας χρήσεως και πετιούνται μετά τη χρήση τους γιατί δεν αποστειρώνονται.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8.Στυπτική πούδρα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Βοηθά να σταματήσουμε κάποια μικρή αιμορραγία που πιθανόν να εμφανιστεί μετά από κάποια εσφαλμένη τεχνική. 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19458" name="Picture 2" descr="Μανικιούρ στο σπίτι step by step - Για να μην βγεις απεριποίητη από την  καραντίνα - Miss Glit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428604"/>
            <a:ext cx="2786082" cy="1999597"/>
          </a:xfrm>
          <a:prstGeom prst="rect">
            <a:avLst/>
          </a:prstGeom>
          <a:noFill/>
        </p:spPr>
      </p:pic>
      <p:pic>
        <p:nvPicPr>
          <p:cNvPr id="19460" name="Picture 4" descr="Γιατί δεν πρέπει να καθαρίζετε τα αυτιά σας με μπατονέτα – Newsbeas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4500570"/>
            <a:ext cx="3362325" cy="2105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643174" y="-57152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l-GR" sz="2000" b="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ΕΡΩΤΗΣΕΙΣ ΠΙΣΤΟΠΟΙΗΣΗΣ-ΟΜΑΔΑ Β’-ΕΙΔΙΚΕΣ ΕΡΩΤΗΣΕΙΣ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</a:br>
            <a:endParaRPr lang="el-GR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214546" y="1571612"/>
            <a:ext cx="6929454" cy="6000768"/>
          </a:xfrm>
        </p:spPr>
        <p:txBody>
          <a:bodyPr>
            <a:noAutofit/>
          </a:bodyPr>
          <a:lstStyle/>
          <a:p>
            <a:pPr algn="ctr">
              <a:buClr>
                <a:schemeClr val="tx2">
                  <a:lumMod val="75000"/>
                </a:schemeClr>
              </a:buClr>
            </a:pPr>
            <a:r>
              <a:rPr lang="el-GR" sz="2000" b="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Απάντηση στις ασκήσεις αποστείρωσης- απολύμανσης 10/11/2020</a:t>
            </a:r>
          </a:p>
          <a:p>
            <a:pPr algn="ctr">
              <a:buClr>
                <a:schemeClr val="tx2">
                  <a:lumMod val="75000"/>
                </a:schemeClr>
              </a:buClr>
            </a:pPr>
            <a:endParaRPr lang="el-GR" sz="2000" b="0" u="sng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ctr">
              <a:buClr>
                <a:schemeClr val="tx2">
                  <a:lumMod val="75000"/>
                </a:schemeClr>
              </a:buClr>
            </a:pPr>
            <a:endParaRPr lang="el-GR" sz="2000" b="0" u="sng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sz="2000" b="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Ποια η διαφορά μεταξύ αποστείρωσης και απολύμανσης.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el-GR" sz="2000" b="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l-GR" sz="2000" i="1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Απάντηση</a:t>
            </a:r>
            <a:r>
              <a:rPr lang="en-US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  <a:endParaRPr lang="el-GR" sz="2000" u="sng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l-GR" sz="2000" b="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Αποστείρωση ονομάζεται η πράξη ή η διαδικασία κατά την οποία πετυχαίνεται η τελεία καταστροφή όλων των ζωντανών μικροοργανισμών και των σπορών τους. Ο ορισμός αυτός είναι απολυτός. Απολύμανση λέγεται η καταστροφή των φυτικών μικροοργανισμών (μικρόβιων) όχι όμως και των αναπαραγωγικών τους μορφών( σπόρων), εφαρμόζεται σε άψυχα αντικείμενα υλικά και επιφάνειες.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285984" y="1571612"/>
            <a:ext cx="664371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endParaRPr lang="en-US" sz="2000" b="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b="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Αναφέρατε τις μεθόδους αποστείρωσης των εργαλείων μανικιούρ-πεντικιούρ.</a:t>
            </a:r>
          </a:p>
          <a:p>
            <a:pPr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endParaRPr lang="el-GR" sz="2000" b="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l-GR" sz="2000" b="1" i="1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Απάντηση</a:t>
            </a:r>
            <a:r>
              <a:rPr lang="en-US" sz="2000" i="1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  <a:endParaRPr lang="el-GR" sz="2000" i="1" u="sng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l-GR" sz="2000" b="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Αποστείρωση  των εργαλείων μανικιούρ-πεντικιούρ, μπορούμε να επιτύχουμε με τη βοήθεια των παρακάτω μηχανισμών</a:t>
            </a:r>
            <a:r>
              <a:rPr lang="en-US" sz="2000" b="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</a:p>
          <a:p>
            <a:r>
              <a:rPr lang="en-US" sz="2000" b="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1.</a:t>
            </a:r>
            <a:r>
              <a:rPr lang="el-GR" sz="2000" b="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Θάλαμος υπεριώδους ακτινοβολίας</a:t>
            </a:r>
          </a:p>
          <a:p>
            <a:r>
              <a:rPr lang="el-GR" sz="2000" b="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2.Κλίβανος ατμού ή κλίβανος ξηράς θερμότητας</a:t>
            </a:r>
          </a:p>
          <a:p>
            <a:r>
              <a:rPr lang="el-GR" sz="2000" b="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3.Υγρός απολυμαντήρας</a:t>
            </a:r>
          </a:p>
          <a:p>
            <a:endParaRPr lang="el-GR" sz="2000" b="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endParaRPr lang="el-GR" sz="2000" b="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endParaRPr lang="el-GR" sz="2000" b="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500034" y="1214422"/>
            <a:ext cx="814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Ευχαριστώ για την προσοχή σας</a:t>
            </a:r>
            <a:endParaRPr lang="el-GR" sz="40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38" y="2143116"/>
            <a:ext cx="7011810" cy="3732093"/>
          </a:xfrm>
          <a:prstGeom prst="rect">
            <a:avLst/>
          </a:prstGeom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σαρμοσμένος 28">
      <a:dk1>
        <a:sysClr val="windowText" lastClr="000000"/>
      </a:dk1>
      <a:lt1>
        <a:sysClr val="window" lastClr="FFFFFF"/>
      </a:lt1>
      <a:dk2>
        <a:srgbClr val="DBDDCC"/>
      </a:dk2>
      <a:lt2>
        <a:srgbClr val="C9CCB3"/>
      </a:lt2>
      <a:accent1>
        <a:srgbClr val="808759"/>
      </a:accent1>
      <a:accent2>
        <a:srgbClr val="C9CCB3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113</TotalTime>
  <Words>539</Words>
  <Application>Microsoft Office PowerPoint</Application>
  <PresentationFormat>Προβολή στην οθόνη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Προεξοχή</vt:lpstr>
      <vt:lpstr>Πρακτικη εφαρμογη στην ειδiκοτητα</vt:lpstr>
      <vt:lpstr>Διαφάνεια 2</vt:lpstr>
      <vt:lpstr>Διαφάνεια 3</vt:lpstr>
      <vt:lpstr>Διαφάνεια 4</vt:lpstr>
      <vt:lpstr>Διαφάνεια 5</vt:lpstr>
      <vt:lpstr>Διαφάνεια 6</vt:lpstr>
      <vt:lpstr>ΕΡΩΤΗΣΕΙΣ ΠΙΣΤΟΠΟΙΗΣΗΣ-ΟΜΑΔΑ Β’-ΕΙΔΙΚΕΣ ΕΡΩΤΗΣΕΙΣ </vt:lpstr>
      <vt:lpstr>Διαφάνεια 8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22</cp:revision>
  <dcterms:created xsi:type="dcterms:W3CDTF">2020-11-10T13:59:39Z</dcterms:created>
  <dcterms:modified xsi:type="dcterms:W3CDTF">2020-11-23T09:42:52Z</dcterms:modified>
</cp:coreProperties>
</file>