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15DA3DA-DE07-452B-B8BE-35EB7E66C11C}" type="datetimeFigureOut">
              <a:rPr lang="el-GR" smtClean="0"/>
              <a:pPr/>
              <a:t>09/12/2021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EEA1CE5-1C83-4498-8577-27B83B3B4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ΞΗΡΟ-ΑΦΥΔΑΤΩΜΕΝΟ ΔΕΡΜΑ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14678" y="4857760"/>
            <a:ext cx="5757874" cy="1752600"/>
          </a:xfrm>
        </p:spPr>
        <p:txBody>
          <a:bodyPr>
            <a:normAutofit fontScale="85000" lnSpcReduction="20000"/>
          </a:bodyPr>
          <a:lstStyle/>
          <a:p>
            <a:pPr lvl="0" algn="r">
              <a:buClr>
                <a:srgbClr val="90C226"/>
              </a:buClr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Ειδικότητα: Τεχνικός Αισθητικός Ποδολογίας – Καλλωπισμού Νυχιών και Ονυχοπλαστικής</a:t>
            </a:r>
          </a:p>
          <a:p>
            <a:pPr lvl="0" algn="r">
              <a:buClr>
                <a:srgbClr val="90C226"/>
              </a:buClr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Γ΄ Εξάμηνο</a:t>
            </a:r>
          </a:p>
          <a:p>
            <a:pPr lvl="0" algn="r">
              <a:buClr>
                <a:srgbClr val="90C226"/>
              </a:buClr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Μάθημα: Πρακτικές Ασκήσεις Ποδολογίας</a:t>
            </a:r>
          </a:p>
          <a:p>
            <a:pPr lvl="0" algn="r">
              <a:buClr>
                <a:srgbClr val="90C226"/>
              </a:buClr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Ματοπούλου Ελένη  </a:t>
            </a:r>
          </a:p>
          <a:p>
            <a:pPr lvl="0" algn="r">
              <a:buClr>
                <a:srgbClr val="90C226"/>
              </a:buClr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Θεσσαλονίκη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2021 </a:t>
            </a:r>
            <a:endParaRPr lang="el-GR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28596" y="1000108"/>
            <a:ext cx="82868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Χαρακτηριστικά ξηρού δέρματος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l-GR" sz="40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Ένα ξηρό δέρμα είναι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endParaRPr lang="el-GR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n-US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l-GR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Λεπτό και μη ανθεκτικό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Συνήθως με ρόδινα χρώμα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Η διατομή των πόρων του είναι μικρή ή και αόρατη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Ελάχιστη παραγωγή σμήγματος έως καθόλου 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Ευαίσθητο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Εμφανίζει ψιλές ρυτίδες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Είναι ανελαστικό για αυτό πολλές φορές υπάρχει αίσθηση </a:t>
            </a:r>
            <a:r>
              <a:rPr lang="el-GR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τραβήγμαντος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71472" y="1142984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Τι συστήνεται από τον ποδολόγο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571472" y="2571744"/>
            <a:ext cx="82868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Το </a:t>
            </a:r>
            <a:r>
              <a:rPr lang="el-GR" sz="2000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ξηρό δέρμα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έχει ανάγκη καθημερινής περιποίησης του από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endParaRPr lang="el-GR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n-US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Προϊόντα επιφανειακού καθαρισμού, με προϊόντα που να  περιέχουν λιπαρές ουσίες (γαλάκτωμα - κρέμα καθαρισμού).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Λοσιόν χωρίς οινόπνευμα.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Κρέμα ημέρας εμπλουτισμένη με ενυδατικά στοιχεία( λιποσώματα – κολλαγόνο – υαλουρονικό οξύ – βιταμίνες κ.λπ. )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Κρέμα θρεπτική ή αναπλαστική για να συμπληρώσει τα φυσικά λιπίδια και να εμποδίσει την εξάτμιση του νερού από το δέρμα.</a:t>
            </a: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Χειροποίητον: Αλοιφή για σκασμένες φτέρνε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928670"/>
            <a:ext cx="428625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14250" y="1285860"/>
            <a:ext cx="8929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Φροντίδα αφυδατωμένου δέρματος.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428596" y="3500438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Οι περιποιήσεις ενυδάτωσης είναι ποικίλες. Από τον ποδολόγο συστήνεται η χρήση μαλακτικών και ενυδατικών καλλυντικών και η χρήση ειδικών μηχανημάτων όπως είναι ο ατμός, ο ιονισμός, κ.α.</a:t>
            </a:r>
            <a:endParaRPr lang="el-GR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85786" y="2214554"/>
            <a:ext cx="7358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Ένας καλός συνδυασμός περιποιήσεων περιλαμβάνει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</a:p>
          <a:p>
            <a:endParaRPr lang="en-US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l-GR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απλό καθαρισμό, </a:t>
            </a:r>
          </a:p>
          <a:p>
            <a:pPr>
              <a:buFontTx/>
              <a:buChar char="-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απολέπιση για αφαίρεση των νεκρών κερατινοκυττάρων, </a:t>
            </a:r>
          </a:p>
          <a:p>
            <a:pPr>
              <a:buFontTx/>
              <a:buChar char="-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μάλαξη με ισχυρές ενυδατικές κρέμες, </a:t>
            </a:r>
          </a:p>
          <a:p>
            <a:pPr>
              <a:buFontTx/>
              <a:buChar char="-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μάσκα με ενυδατικές ιδιότητες και</a:t>
            </a:r>
          </a:p>
          <a:p>
            <a:pPr>
              <a:buFontTx/>
              <a:buChar char="-"/>
            </a:pP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καθημερινή χρήση κρέμας ενυδατικής</a:t>
            </a:r>
            <a:endParaRPr lang="el-GR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42910" y="2714620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Συστήνεται δε η πλήρης αποφυγή χρήσης σαπουνιού και νερού και η αντικατάσταση τους με γαλακτώματα και λοσιόν κατάλληλα για αφυδατωμένα ή ξέρα δέρματα.  Τέλος, προτείνεται η χρήση παραφινόλουτρου.</a:t>
            </a:r>
            <a:endParaRPr lang="el-GR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1214422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538" y="2143116"/>
            <a:ext cx="7011810" cy="3732093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Προσαρμοσμένος 31">
      <a:dk1>
        <a:sysClr val="windowText" lastClr="000000"/>
      </a:dk1>
      <a:lt1>
        <a:sysClr val="window" lastClr="FFFFFF"/>
      </a:lt1>
      <a:dk2>
        <a:srgbClr val="DBDDCC"/>
      </a:dk2>
      <a:lt2>
        <a:srgbClr val="C9CCB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606542"/>
      </a:accent6>
      <a:hlink>
        <a:srgbClr val="F7B615"/>
      </a:hlink>
      <a:folHlink>
        <a:srgbClr val="70440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270</TotalTime>
  <Words>247</Words>
  <Application>Microsoft Office PowerPoint</Application>
  <PresentationFormat>Προβολή στην οθόνη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Αστικό</vt:lpstr>
      <vt:lpstr>ΞΗΡΟ-ΑΦΥΔΑΤΩΜΕΝΟ ΔΕΡΜΑ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30</cp:revision>
  <dcterms:created xsi:type="dcterms:W3CDTF">2020-11-11T12:52:45Z</dcterms:created>
  <dcterms:modified xsi:type="dcterms:W3CDTF">2021-12-09T09:47:42Z</dcterms:modified>
</cp:coreProperties>
</file>