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6" r:id="rId7"/>
    <p:sldId id="262" r:id="rId8"/>
    <p:sldId id="263" r:id="rId9"/>
    <p:sldId id="265" r:id="rId10"/>
    <p:sldId id="264" r:id="rId11"/>
    <p:sldId id="267" r:id="rId12"/>
    <p:sldId id="268" r:id="rId13"/>
    <p:sldId id="257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F49C82D-CA91-4556-9A25-ACF1FD472E36}" type="datetimeFigureOut">
              <a:rPr lang="el-GR" smtClean="0"/>
              <a:pPr/>
              <a:t>31/01/2022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B5073DF-5CD2-49F2-8A7E-50F1550D5C3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C82D-CA91-4556-9A25-ACF1FD472E36}" type="datetimeFigureOut">
              <a:rPr lang="el-GR" smtClean="0"/>
              <a:pPr/>
              <a:t>31/01/2022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073DF-5CD2-49F2-8A7E-50F1550D5C3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C82D-CA91-4556-9A25-ACF1FD472E36}" type="datetimeFigureOut">
              <a:rPr lang="el-GR" smtClean="0"/>
              <a:pPr/>
              <a:t>31/01/2022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073DF-5CD2-49F2-8A7E-50F1550D5C3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C82D-CA91-4556-9A25-ACF1FD472E36}" type="datetimeFigureOut">
              <a:rPr lang="el-GR" smtClean="0"/>
              <a:pPr/>
              <a:t>31/01/2022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073DF-5CD2-49F2-8A7E-50F1550D5C3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C82D-CA91-4556-9A25-ACF1FD472E36}" type="datetimeFigureOut">
              <a:rPr lang="el-GR" smtClean="0"/>
              <a:pPr/>
              <a:t>31/01/2022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073DF-5CD2-49F2-8A7E-50F1550D5C3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C82D-CA91-4556-9A25-ACF1FD472E36}" type="datetimeFigureOut">
              <a:rPr lang="el-GR" smtClean="0"/>
              <a:pPr/>
              <a:t>31/01/2022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073DF-5CD2-49F2-8A7E-50F1550D5C3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49C82D-CA91-4556-9A25-ACF1FD472E36}" type="datetimeFigureOut">
              <a:rPr lang="el-GR" smtClean="0"/>
              <a:pPr/>
              <a:t>31/01/2022</a:t>
            </a:fld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B5073DF-5CD2-49F2-8A7E-50F1550D5C3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F49C82D-CA91-4556-9A25-ACF1FD472E36}" type="datetimeFigureOut">
              <a:rPr lang="el-GR" smtClean="0"/>
              <a:pPr/>
              <a:t>31/01/2022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B5073DF-5CD2-49F2-8A7E-50F1550D5C3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C82D-CA91-4556-9A25-ACF1FD472E36}" type="datetimeFigureOut">
              <a:rPr lang="el-GR" smtClean="0"/>
              <a:pPr/>
              <a:t>31/01/2022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073DF-5CD2-49F2-8A7E-50F1550D5C3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C82D-CA91-4556-9A25-ACF1FD472E36}" type="datetimeFigureOut">
              <a:rPr lang="el-GR" smtClean="0"/>
              <a:pPr/>
              <a:t>31/01/2022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073DF-5CD2-49F2-8A7E-50F1550D5C3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C82D-CA91-4556-9A25-ACF1FD472E36}" type="datetimeFigureOut">
              <a:rPr lang="el-GR" smtClean="0"/>
              <a:pPr/>
              <a:t>31/01/2022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073DF-5CD2-49F2-8A7E-50F1550D5C3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49C82D-CA91-4556-9A25-ACF1FD472E36}" type="datetimeFigureOut">
              <a:rPr lang="el-GR" smtClean="0"/>
              <a:pPr/>
              <a:t>31/01/2022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B5073DF-5CD2-49F2-8A7E-50F1550D5C3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357158" y="1000108"/>
            <a:ext cx="8458200" cy="1470025"/>
          </a:xfrm>
        </p:spPr>
        <p:txBody>
          <a:bodyPr>
            <a:normAutofit/>
          </a:bodyPr>
          <a:lstStyle/>
          <a:p>
            <a:pPr algn="ctr"/>
            <a:r>
              <a:rPr lang="el-GR" sz="5400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ΑΦΑΙΡΕΣΗ ΑΚΡΥΛΙΚΟΥ</a:t>
            </a:r>
            <a:endParaRPr lang="el-GR" sz="5400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4" name="2 - Υπότιτλος"/>
          <p:cNvSpPr>
            <a:spLocks noGrp="1"/>
          </p:cNvSpPr>
          <p:nvPr>
            <p:ph type="subTitle" idx="1"/>
          </p:nvPr>
        </p:nvSpPr>
        <p:spPr>
          <a:xfrm>
            <a:off x="2814622" y="4786322"/>
            <a:ext cx="6329378" cy="1752600"/>
          </a:xfrm>
        </p:spPr>
        <p:txBody>
          <a:bodyPr>
            <a:noAutofit/>
          </a:bodyPr>
          <a:lstStyle/>
          <a:p>
            <a:pPr algn="r"/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Ειδικότητα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:T</a:t>
            </a: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εχνικός Αισθητικός Ποδολογίας-Καλλωπισμού Νυχιών και Ονυχοπλαστικής</a:t>
            </a:r>
          </a:p>
          <a:p>
            <a:pPr algn="r"/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	</a:t>
            </a: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Γ</a:t>
            </a: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’ </a:t>
            </a: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Εξάμηνο</a:t>
            </a:r>
          </a:p>
          <a:p>
            <a:pPr algn="r"/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Μάθημα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:</a:t>
            </a: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Πρακτική Εφαρμογή Στην Ειδικότητα</a:t>
            </a:r>
          </a:p>
          <a:p>
            <a:pPr algn="r"/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Ματοπούλου Ελένη</a:t>
            </a:r>
            <a:endParaRPr lang="en-US" sz="200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 algn="r"/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Θεσσαλονίκη </a:t>
            </a: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202</a:t>
            </a: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endParaRPr lang="el-GR" sz="200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 algn="r"/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	</a:t>
            </a:r>
          </a:p>
          <a:p>
            <a:endParaRPr lang="el-GR" sz="2000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endParaRPr lang="el-GR" sz="1200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071538" y="1857364"/>
            <a:ext cx="635798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Τη διαδικασία της αφαίρεσης, είτε με τροχό, είτε με  ασετόν , την ακολουθώ </a:t>
            </a:r>
          </a:p>
          <a:p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για αφαίρεση του ακρυλικού ενίσχυσης του φυσικού νυχιού,</a:t>
            </a:r>
          </a:p>
          <a:p>
            <a:pPr>
              <a:buFont typeface="Wingdings" pitchFamily="2" charset="2"/>
              <a:buChar char="v"/>
            </a:pP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για τεχνητά νύχια ακρυλικού  με φόρμα </a:t>
            </a:r>
          </a:p>
          <a:p>
            <a:pPr>
              <a:buFont typeface="Wingdings" pitchFamily="2" charset="2"/>
              <a:buChar char="v"/>
            </a:pP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και για τεχνητά νύχια ακρυλικού  με τιπς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714348" y="1500174"/>
            <a:ext cx="77867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u="sng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ΤΙ ΝΑ ΠΡΟΣΕΞΩ ΚΑΤΑ ΤΗΝ ΑΦΑΙΡΕΣΗ ΤΟΥ ΑΚΡΥΛΙΚΟΥ ΜΕ ΤΡΟΧΟ</a:t>
            </a:r>
          </a:p>
          <a:p>
            <a:pPr>
              <a:buFont typeface="Wingdings" pitchFamily="2" charset="2"/>
              <a:buChar char="v"/>
            </a:pP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Χρησιμοποιώ κυρίως κεραμικό φρεζάκι γατί δε παράγει τόσο θερμότητα όσο τα υπόλοιπα φρεζάκια</a:t>
            </a:r>
          </a:p>
          <a:p>
            <a:pPr>
              <a:buFont typeface="Wingdings" pitchFamily="2" charset="2"/>
              <a:buChar char="v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Δεν ακουμπάω με το φρεζάκι το φυσικό νύχι για να μη το τραυματίσω</a:t>
            </a:r>
          </a:p>
          <a:p>
            <a:pPr>
              <a:buFont typeface="Wingdings" pitchFamily="2" charset="2"/>
              <a:buChar char="v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Δεν επιμένω με το τροχό στο ίδιο σημείο για πολύ ώρα για να μην αισθανθεί η πελάτισσα αίσθημα καύσου</a:t>
            </a:r>
          </a:p>
          <a:p>
            <a:pPr>
              <a:buFont typeface="Wingdings" pitchFamily="2" charset="2"/>
              <a:buChar char="v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642910" y="1571612"/>
            <a:ext cx="750099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u="sng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ΑΝΑΦΕΡΕΤΕ ΟΝΟΜΑΣΤΙΚΑ ΤΑ ΥΛΙΚΑ ΚΑΙ ΤΑ ΕΡΓΑΛΕΙΑ ΠΟΥ ΘΑ ΧΡΗΣΙΜΟΠΟΙΟΥΣΑΤΕ ΓΙΑ ΤΗΝ ΑΦΑΙΡΕΣΗ ΤΩΝ ΑΚΡΥΛΙΚΩΝ ΝΥΧΙΩΝ</a:t>
            </a:r>
          </a:p>
          <a:p>
            <a:pPr algn="ctr"/>
            <a:endParaRPr lang="el-GR" sz="2000" u="sng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Για την αφαίρεση των ακρυλικών νυχιών χρησιμοποιούμε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:</a:t>
            </a:r>
          </a:p>
          <a:p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-λίμες</a:t>
            </a:r>
          </a:p>
          <a:p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-μπάφερ</a:t>
            </a:r>
          </a:p>
          <a:p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-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pusher</a:t>
            </a:r>
          </a:p>
          <a:p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-tips off(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αφαιρετικό υγρό)</a:t>
            </a:r>
          </a:p>
          <a:p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-επιλεκτικά τροχό και φρεζάκια</a:t>
            </a:r>
          </a:p>
          <a:p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(ΕΡΩΤΗΣΗ ΠΙΣΤΟΠΟΙΗΣΗΣ – ΟΜΑΔΑ Β’ ΕΙΔΙΚΕΣ ΕΡΩΤΗΣΕΙΣ)</a:t>
            </a:r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crylic Nails. What Acrylic Nails Is ? | by Monstera Nail &amp; Spa | Mediu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1928794" y="1714488"/>
            <a:ext cx="5500694" cy="4742226"/>
          </a:xfrm>
          <a:prstGeom prst="rect">
            <a:avLst/>
          </a:prstGeom>
          <a:noFill/>
        </p:spPr>
      </p:pic>
      <p:sp>
        <p:nvSpPr>
          <p:cNvPr id="3" name="2 - TextBox"/>
          <p:cNvSpPr txBox="1"/>
          <p:nvPr/>
        </p:nvSpPr>
        <p:spPr>
          <a:xfrm>
            <a:off x="785786" y="857232"/>
            <a:ext cx="76438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u="sng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Ευχαριστώ για την προσοχή σας !</a:t>
            </a:r>
            <a:endParaRPr lang="el-GR" sz="4000" b="1" u="sng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928662" y="2500306"/>
            <a:ext cx="69294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Το ακρυλικό είναι μια τεχνική εργασία στα νύχια. Οπότε, καλό είναι σε σχετικά μικρό διάστημα να αφαιρείται ή να συντηρείται. Όσο το νύχι μεγαλώνει, τόσο το υλικό δηλαδή το ακρυλικό κατεβαίνει. Αφαίρεση πρέπει να γίνεται όταν το νύχι σπάει και το φούσκωμα είναι μεγάλο, ή όταν υπάρχει δυσχρωμία (μούχλα).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857224" y="2357430"/>
            <a:ext cx="72866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Η αφαίρεση του ακρυλικού γίνεται με δυο τρόπους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:</a:t>
            </a: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Με ασετόν</a:t>
            </a:r>
          </a:p>
          <a:p>
            <a:pPr>
              <a:buFont typeface="Wingdings" pitchFamily="2" charset="2"/>
              <a:buChar char="v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Με τροχό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500166" y="1357298"/>
            <a:ext cx="5715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u="sng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ΜΕ ΑΣΕΤΟΝ</a:t>
            </a:r>
            <a:endParaRPr lang="el-GR" sz="2800" b="1" u="sng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500034" y="2551837"/>
            <a:ext cx="821537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arenR"/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Αρχικά λιμάρουμε ελαφρά το υλικό ώστε να γίνει ματ και να ανοίξουν οι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πόροι του τοπ. </a:t>
            </a:r>
          </a:p>
          <a:p>
            <a:pPr marL="457200" indent="-457200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       Το γυάλινο μπολ θα γεμίσει με αρκετό καθαρό ασετόν, ώστε να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καλύψει ως τη μέση τα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δάχτυλα του χεριού του πελάτη</a:t>
            </a:r>
          </a:p>
          <a:p>
            <a:pPr marL="457200" indent="-45720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2)    Τα δάχτυλα του πελάτη θα πρέπει να μουλιάσουν για 15 λεπτά ή όσο χρειάζεται για να αφαιρεθεί το ακρυλικό προϊόν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428596" y="2071678"/>
            <a:ext cx="80010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3) Θα χρησιμοποιηθεί ένα ξυλάκι για να μετακινηθεί απαλά το ακρυλικό από τα νύχια που έχει μαλακώσει. Η ίδια διαδικασία θα επαναληφθεί μέχρι όλο το ακρυλικό να έχει αφαιρεθεί</a:t>
            </a:r>
          </a:p>
          <a:p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4) Τα νύχια θα πρέπει να τριφτούν με ένα λεπτό σφουγγαράκι για να αφαιρεθεί το κατάλοιπο του ακρυτζελ</a:t>
            </a:r>
          </a:p>
          <a:p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5)Βελτιώνουμε τα επωνύχια με ένα λάδι επωνυχίων, γιατί έχουν αφυδατωθεί από το ασετόν</a:t>
            </a:r>
          </a:p>
          <a:p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857224" y="1857364"/>
            <a:ext cx="67151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u="sng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ΣΤΗΝ ΑΦΑΙΡΕΣΗ ΑΚΡΥΛΙΚΟΥ ΜΕ ΑΣΕΤΟΝ  ΘΑ ΧΡΕΙΑΣΤΟΥΜΕ</a:t>
            </a:r>
          </a:p>
          <a:p>
            <a:pPr algn="ctr"/>
            <a:r>
              <a:rPr lang="el-GR" sz="2000" b="1" u="sng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Ασετόν </a:t>
            </a:r>
          </a:p>
          <a:p>
            <a:pPr>
              <a:buFont typeface="Wingdings" pitchFamily="2" charset="2"/>
              <a:buChar char="v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Λίμα </a:t>
            </a:r>
          </a:p>
          <a:p>
            <a:pPr>
              <a:buFont typeface="Wingdings" pitchFamily="2" charset="2"/>
              <a:buChar char="v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Λάδι επωνυχίων </a:t>
            </a:r>
          </a:p>
          <a:p>
            <a:pPr>
              <a:buFont typeface="Wingdings" pitchFamily="2" charset="2"/>
              <a:buChar char="v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Μπολ ειδικό για το ασετόν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928794" y="1214422"/>
            <a:ext cx="52864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u="sng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ΜΕ ΤΡΟΧΟ</a:t>
            </a:r>
            <a:endParaRPr lang="el-GR" sz="2800" b="1" u="sng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500034" y="2357430"/>
            <a:ext cx="821537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Με ένα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nail clipper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κόβω ένα μέρος της προέκτασης του ελεύθερου άκρου από όλα τα νύχια </a:t>
            </a:r>
          </a:p>
          <a:p>
            <a:pPr marL="342900" indent="-342900">
              <a:buFont typeface="+mj-lt"/>
              <a:buAutoNum type="arabicPeriod"/>
            </a:pP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Με το φρεζάκι με απαλές κινήσεις, χωρίς να ασκώ ιδιαίτερη πίεση και χωρίς να ακουμπάω το φυσικό νύχι αφαιρώ το υλικό αφήνοντας μια λεπτή στρώση τζελ</a:t>
            </a:r>
          </a:p>
          <a:p>
            <a:pPr marL="342900" indent="-342900">
              <a:buFont typeface="+mj-lt"/>
              <a:buAutoNum type="arabicPeriod"/>
            </a:pP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Με μια λίμα 100-180 αφαιρώ με προσοχή το λίγο υλικό που απέμεινε στην επιφάνεια του νυχιού χωρίς να το τραυματίσω και δίνω σχήμα στο ελεύθερο άκρο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500034" y="1785926"/>
            <a:ext cx="778674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4. 	Λειαίνω την επιφάνεια του νυχιού με ένα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buffer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5.	Ανασηκώνω και αφαιρώ τα επωνύχια</a:t>
            </a:r>
          </a:p>
          <a:p>
            <a:pPr marL="457200" indent="-457200">
              <a:buFont typeface="+mj-lt"/>
              <a:buAutoNum type="arabicPeriod"/>
            </a:pP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6.	Με τη βούρτσα απομάκρυνσης σκόνης αφαιρώ τα υπολείμματα σκόνης</a:t>
            </a:r>
          </a:p>
          <a:p>
            <a:pPr marL="457200" indent="-457200">
              <a:buFont typeface="+mj-lt"/>
              <a:buAutoNum type="arabicPeriod"/>
            </a:pP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 marL="457200" indent="-457200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7.	Καθαρίζω με κυτταρίνη και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cleaner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την επιφάνεια των νυχιών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500034" y="571480"/>
            <a:ext cx="8286808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u="sng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ΣΤΗΝ ΑΦΑΙΡΕΣΗ ΑΚΕΡΥΛΙΚΟΥ ΜΕ ΤΡΟΧΟ ΘΑ ΧΡΕΙΑΣΤΟΥΜΕ</a:t>
            </a:r>
          </a:p>
          <a:p>
            <a:pPr algn="ctr"/>
            <a:r>
              <a:rPr lang="el-GR" sz="2000" b="1" u="sng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Τροχό με φρέζες</a:t>
            </a:r>
          </a:p>
          <a:p>
            <a:pPr>
              <a:buFont typeface="Wingdings" pitchFamily="2" charset="2"/>
              <a:buChar char="v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Λίμα 100-180</a:t>
            </a:r>
          </a:p>
          <a:p>
            <a:pPr>
              <a:buFont typeface="Wingdings" pitchFamily="2" charset="2"/>
              <a:buChar char="v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Βουρτσάκι σκόνης</a:t>
            </a:r>
          </a:p>
          <a:p>
            <a:pPr>
              <a:buFont typeface="Wingdings" pitchFamily="2" charset="2"/>
              <a:buChar char="v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Κόπτη  επωνυχίων </a:t>
            </a:r>
          </a:p>
          <a:p>
            <a:pPr>
              <a:buFont typeface="Wingdings" pitchFamily="2" charset="2"/>
              <a:buChar char="v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Pusher</a:t>
            </a:r>
          </a:p>
          <a:p>
            <a:pPr>
              <a:buFont typeface="Wingdings" pitchFamily="2" charset="2"/>
              <a:buChar char="v"/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Nail clipper</a:t>
            </a:r>
          </a:p>
          <a:p>
            <a:pPr>
              <a:buFont typeface="Wingdings" pitchFamily="2" charset="2"/>
              <a:buChar char="v"/>
            </a:pP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Βούρτσα απομάκρυνσης σκόνης</a:t>
            </a:r>
          </a:p>
          <a:p>
            <a:pPr>
              <a:buFont typeface="Wingdings" pitchFamily="2" charset="2"/>
              <a:buChar char="v"/>
            </a:pP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Α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</a:rPr>
              <a:t>πορροφητήρα σκόνης</a:t>
            </a:r>
          </a:p>
          <a:p>
            <a:pPr>
              <a:buFont typeface="Wingdings" pitchFamily="2" charset="2"/>
              <a:buChar char="v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Προσαρμοσμένος 7">
      <a:dk1>
        <a:sysClr val="windowText" lastClr="000000"/>
      </a:dk1>
      <a:lt1>
        <a:sysClr val="window" lastClr="FFFFFF"/>
      </a:lt1>
      <a:dk2>
        <a:srgbClr val="A3C696"/>
      </a:dk2>
      <a:lt2>
        <a:srgbClr val="DEDEDE"/>
      </a:lt2>
      <a:accent1>
        <a:srgbClr val="53548A"/>
      </a:accent1>
      <a:accent2>
        <a:srgbClr val="71A75D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42</TotalTime>
  <Words>473</Words>
  <Application>Microsoft Office PowerPoint</Application>
  <PresentationFormat>Προβολή στην οθόνη (4:3)</PresentationFormat>
  <Paragraphs>96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Αστικό</vt:lpstr>
      <vt:lpstr>ΑΦΑΙΡΕΣΗ ΑΚΡΥΛΙΚΟΥ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ΣΥΝΤΗΡΗΣΗ ΑΚΡΥΛΙΚΟΥ</dc:title>
  <dc:creator>user</dc:creator>
  <cp:lastModifiedBy>User</cp:lastModifiedBy>
  <cp:revision>11</cp:revision>
  <dcterms:created xsi:type="dcterms:W3CDTF">2021-04-06T10:16:01Z</dcterms:created>
  <dcterms:modified xsi:type="dcterms:W3CDTF">2022-01-31T11:25:03Z</dcterms:modified>
</cp:coreProperties>
</file>