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9" r:id="rId4"/>
    <p:sldId id="258" r:id="rId5"/>
    <p:sldId id="259" r:id="rId6"/>
    <p:sldId id="260" r:id="rId7"/>
    <p:sldId id="268" r:id="rId8"/>
    <p:sldId id="269" r:id="rId9"/>
    <p:sldId id="290" r:id="rId10"/>
    <p:sldId id="288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11AF-C886-4937-AF9D-A095948594B5}" type="datetimeFigureOut">
              <a:rPr lang="el-GR" smtClean="0"/>
              <a:pPr/>
              <a:t>01/12/2021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47B-6CC2-4BB9-B694-BB7736581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11AF-C886-4937-AF9D-A095948594B5}" type="datetimeFigureOut">
              <a:rPr lang="el-GR" smtClean="0"/>
              <a:pPr/>
              <a:t>01/12/2021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47B-6CC2-4BB9-B694-BB7736581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11AF-C886-4937-AF9D-A095948594B5}" type="datetimeFigureOut">
              <a:rPr lang="el-GR" smtClean="0"/>
              <a:pPr/>
              <a:t>01/12/2021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47B-6CC2-4BB9-B694-BB7736581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11AF-C886-4937-AF9D-A095948594B5}" type="datetimeFigureOut">
              <a:rPr lang="el-GR" smtClean="0"/>
              <a:pPr/>
              <a:t>01/12/2021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47B-6CC2-4BB9-B694-BB7736581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11AF-C886-4937-AF9D-A095948594B5}" type="datetimeFigureOut">
              <a:rPr lang="el-GR" smtClean="0"/>
              <a:pPr/>
              <a:t>01/12/2021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47B-6CC2-4BB9-B694-BB7736581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11AF-C886-4937-AF9D-A095948594B5}" type="datetimeFigureOut">
              <a:rPr lang="el-GR" smtClean="0"/>
              <a:pPr/>
              <a:t>01/12/2021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47B-6CC2-4BB9-B694-BB7736581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11AF-C886-4937-AF9D-A095948594B5}" type="datetimeFigureOut">
              <a:rPr lang="el-GR" smtClean="0"/>
              <a:pPr/>
              <a:t>01/12/2021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47B-6CC2-4BB9-B694-BB7736581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11AF-C886-4937-AF9D-A095948594B5}" type="datetimeFigureOut">
              <a:rPr lang="el-GR" smtClean="0"/>
              <a:pPr/>
              <a:t>01/12/2021</a:t>
            </a:fld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54147B-6CC2-4BB9-B694-BB7736581AF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11AF-C886-4937-AF9D-A095948594B5}" type="datetimeFigureOut">
              <a:rPr lang="el-GR" smtClean="0"/>
              <a:pPr/>
              <a:t>01/12/2021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47B-6CC2-4BB9-B694-BB7736581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11AF-C886-4937-AF9D-A095948594B5}" type="datetimeFigureOut">
              <a:rPr lang="el-GR" smtClean="0"/>
              <a:pPr/>
              <a:t>01/12/2021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654147B-6CC2-4BB9-B694-BB7736581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A711AF-C886-4937-AF9D-A095948594B5}" type="datetimeFigureOut">
              <a:rPr lang="el-GR" smtClean="0"/>
              <a:pPr/>
              <a:t>01/12/2021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47B-6CC2-4BB9-B694-BB7736581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λεύθερη σχεδίαση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A711AF-C886-4937-AF9D-A095948594B5}" type="datetimeFigureOut">
              <a:rPr lang="el-GR" smtClean="0"/>
              <a:pPr/>
              <a:t>01/12/2021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654147B-6CC2-4BB9-B694-BB7736581AF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57224" y="1785926"/>
            <a:ext cx="6480048" cy="2301240"/>
          </a:xfrm>
        </p:spPr>
        <p:txBody>
          <a:bodyPr>
            <a:normAutofit/>
          </a:bodyPr>
          <a:lstStyle/>
          <a:p>
            <a:pPr algn="ctr"/>
            <a:r>
              <a:rPr lang="el-GR" sz="5400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  <a:t>ΑΦΑΙΡΕΣΗ </a:t>
            </a:r>
            <a:r>
              <a:rPr sz="5400" smtClean="0"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  <a:t>GEL</a:t>
            </a:r>
            <a:endParaRPr lang="el-GR" sz="5400" dirty="0">
              <a:solidFill>
                <a:schemeClr val="bg2">
                  <a:lumMod val="5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4" name="2 - Υπότιτλος"/>
          <p:cNvSpPr>
            <a:spLocks noGrp="1"/>
          </p:cNvSpPr>
          <p:nvPr>
            <p:ph type="subTitle" idx="1"/>
          </p:nvPr>
        </p:nvSpPr>
        <p:spPr>
          <a:xfrm>
            <a:off x="142844" y="4857760"/>
            <a:ext cx="7858180" cy="1752600"/>
          </a:xfrm>
        </p:spPr>
        <p:txBody>
          <a:bodyPr>
            <a:noAutofit/>
          </a:bodyPr>
          <a:lstStyle/>
          <a:p>
            <a:pPr lvl="0" algn="ctr">
              <a:buClr>
                <a:srgbClr val="90C226"/>
              </a:buClr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Ειδικότητα: Τεχνικός Αισθητικός Ποδολογίας – Καλλωπισμού Νυχιών και Ονυχοπλαστικής</a:t>
            </a:r>
          </a:p>
          <a:p>
            <a:pPr lvl="0" algn="ctr">
              <a:buClr>
                <a:srgbClr val="90C226"/>
              </a:buClr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Γ</a:t>
            </a:r>
            <a:r>
              <a:rPr lang="el-GR" sz="200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’ </a:t>
            </a: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Εξάμηνο</a:t>
            </a:r>
          </a:p>
          <a:p>
            <a:pPr lvl="0" algn="ctr">
              <a:buClr>
                <a:srgbClr val="90C226"/>
              </a:buClr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Μάθημα: Πρακτική Εφαρμογή στην Ειδικότητα</a:t>
            </a:r>
          </a:p>
          <a:p>
            <a:pPr lvl="0" algn="ctr">
              <a:buClr>
                <a:srgbClr val="90C226"/>
              </a:buClr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Ματοπούλου Ελένη  </a:t>
            </a:r>
          </a:p>
          <a:p>
            <a:pPr lvl="0" algn="ctr">
              <a:buClr>
                <a:srgbClr val="90C226"/>
              </a:buClr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Θεσσαλονίκη 202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pPr algn="ctr"/>
            <a:endParaRPr lang="el-GR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00" y="2000240"/>
            <a:ext cx="7011810" cy="3732093"/>
          </a:xfrm>
          <a:prstGeom prst="rect">
            <a:avLst/>
          </a:prstGeom>
          <a:effectLst/>
        </p:spPr>
      </p:pic>
      <p:sp>
        <p:nvSpPr>
          <p:cNvPr id="3" name="2 - TextBox"/>
          <p:cNvSpPr txBox="1"/>
          <p:nvPr/>
        </p:nvSpPr>
        <p:spPr>
          <a:xfrm>
            <a:off x="500034" y="785794"/>
            <a:ext cx="7786742" cy="707886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Ευχαριστώ για την προσοχή σας</a:t>
            </a:r>
            <a:endParaRPr lang="el-GR" sz="4000" b="1" dirty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928662" y="2500306"/>
            <a:ext cx="692948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Το τζελ είναι μια τεχνική εργασία στα νύχια. Οπότε, καλό είναι σε σχετικά μικρό διάστημα να αφαιρείται ή να συντηρείται. Όσο το νύχι μεγαλώνει, τόσο το υλικό δηλαδή το τζελ κατεβαίνει. Αφαίρεση πρέπει να γίνεται όταν το νύχι σπάει και το φούσκωμα είναι μεγάλο, ή όταν υπάρχει δυσχρωμία (μούχλα).</a:t>
            </a: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ow To Remove Gel Polish Using Semilac E-file | FlowertushBeau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14488"/>
            <a:ext cx="4572000" cy="3009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428596" y="1142984"/>
            <a:ext cx="750099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u="sng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ΔΙΑΔΙΚΑΣΙΑ</a:t>
            </a:r>
          </a:p>
          <a:p>
            <a:pPr>
              <a:buFont typeface="Wingdings" pitchFamily="2" charset="2"/>
              <a:buChar char="§"/>
            </a:pPr>
            <a:endParaRPr lang="el-GR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Με ένα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nail clipper </a:t>
            </a: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κόβω ένα μέρος της προέκτασης του ελεύθερου άκρου από όλα τα νύχια </a:t>
            </a:r>
          </a:p>
          <a:p>
            <a:pPr>
              <a:buFont typeface="Wingdings" pitchFamily="2" charset="2"/>
              <a:buChar char="§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Με το φρεζάκι με απαλές κινήσεις, χωρίς να ασκώ ιδιαίτερη πίεση και χωρίς να ακουμπάω το φυσικό νύχι αφαιρώ το υλικό αφήνοντας μια λεπτή στρώση τζελ</a:t>
            </a:r>
          </a:p>
          <a:p>
            <a:pPr>
              <a:buFont typeface="Wingdings" pitchFamily="2" charset="2"/>
              <a:buChar char="§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Με μια λίμα 100-180 αφαιρώ με προσοχή το λίγο υλικό που απέμεινε στην επιφάνεια του νυχιού χωρίς να το τραυματίσω και δίνω σχήμα στο ελεύθερο άκρο </a:t>
            </a:r>
          </a:p>
          <a:p>
            <a:pPr>
              <a:buFont typeface="Wingdings" pitchFamily="2" charset="2"/>
              <a:buChar char="§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l-GR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l-GR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l-GR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l-GR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357158" y="1500174"/>
            <a:ext cx="78581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Λειαίνω την επιφάνεια του νυχιού με ένα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buffer</a:t>
            </a: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el-GR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l-GR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Ανασηκώνω και αφαιρώ τα επωνύχια</a:t>
            </a:r>
          </a:p>
          <a:p>
            <a:pPr>
              <a:buFont typeface="Wingdings" pitchFamily="2" charset="2"/>
              <a:buChar char="§"/>
            </a:pPr>
            <a:endParaRPr lang="el-GR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Με τη βούρτσα απομάκρυνσης σκόνης αφαιρώ τα υπολείμματα σκόνης</a:t>
            </a: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l-GR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Καθαρίζω με κυτταρίνη και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cleaner </a:t>
            </a: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την επιφάνεια των νυχιών</a:t>
            </a:r>
          </a:p>
          <a:p>
            <a:pPr>
              <a:buFont typeface="Wingdings" pitchFamily="2" charset="2"/>
              <a:buChar char="§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endParaRPr lang="el-GR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l-GR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1071538" y="1857364"/>
            <a:ext cx="63579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Τη διαδικασία αυτή, την ακολουθώ </a:t>
            </a:r>
          </a:p>
          <a:p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endParaRPr lang="el-GR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για αφαίρεση του τζελ ενίσχυσης του φυσικού νυχιού,</a:t>
            </a:r>
          </a:p>
          <a:p>
            <a:pPr>
              <a:buFont typeface="Wingdings" pitchFamily="2" charset="2"/>
              <a:buChar char="v"/>
            </a:pPr>
            <a:endParaRPr lang="el-GR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για τεχνητά νύχια τζελ με φόρμα </a:t>
            </a:r>
          </a:p>
          <a:p>
            <a:pPr>
              <a:buFont typeface="Wingdings" pitchFamily="2" charset="2"/>
              <a:buChar char="v"/>
            </a:pPr>
            <a:endParaRPr lang="el-GR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και για τεχνητά τζελ νύχια με τιπς</a:t>
            </a: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500034" y="571480"/>
            <a:ext cx="671517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u="sng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ΣΤΗΝ ΑΦΑΙΡΕΣΗ ΤΖΕΛ ΘΑ ΧΡΕΙΑΣΤΟΥΜΕ</a:t>
            </a:r>
          </a:p>
          <a:p>
            <a:pPr algn="ctr"/>
            <a:r>
              <a:rPr lang="el-GR" sz="2000" b="1" u="sng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Τροχό με φρέζες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Λίμα 100-180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Βουρτσάκι σκόνης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Κόπτη  επωνυχίων 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Pusher</a:t>
            </a:r>
          </a:p>
          <a:p>
            <a:pPr>
              <a:buFont typeface="Wingdings" pitchFamily="2" charset="2"/>
              <a:buChar char="v"/>
            </a:pPr>
            <a:endParaRPr lang="en-US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Nail clipper</a:t>
            </a:r>
          </a:p>
          <a:p>
            <a:pPr>
              <a:buFont typeface="Wingdings" pitchFamily="2" charset="2"/>
              <a:buChar char="v"/>
            </a:pPr>
            <a:endParaRPr lang="en-US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Βούρτσα απομάκρυνσης σκόνης</a:t>
            </a:r>
          </a:p>
          <a:p>
            <a:pPr>
              <a:buFont typeface="Wingdings" pitchFamily="2" charset="2"/>
              <a:buChar char="v"/>
            </a:pPr>
            <a:endParaRPr lang="el-GR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Α</a:t>
            </a: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πορροφητήρα σκόνης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714348" y="1000108"/>
            <a:ext cx="685804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u="sng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ΤΙ ΝΑ ΠΡΟΣΕΞΩ ΚΑΤΑ ΤΗΝ ΑΦΑΙΡΕΣΗ ΤΟΥ ΤΖΕΛ</a:t>
            </a:r>
          </a:p>
          <a:p>
            <a:pPr>
              <a:buFont typeface="Wingdings" pitchFamily="2" charset="2"/>
              <a:buChar char="v"/>
            </a:pPr>
            <a:endParaRPr lang="el-GR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Χρησιμοποιώ κυρίως κεραμικό φρεζάκι γατί δε παράγει τόσο θερμότητα όσο τα υπόλοιπα φρεζάκια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Δεν ακουμπάω με το φρεζάκι το φυσικό νύχι για να μη το τραυματίσω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Δεν επιμένω με το τροχό στο ίδιο σημείο για πολύ ώρα για να μην αισθανθεί η πελάτισσα αίσθημα καύσου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endParaRPr lang="el-GR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857224" y="1785926"/>
            <a:ext cx="68580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u="sng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Αναφέρετε ονομαστικά τα υλικά και τα εργαλεία που θα χρησιμοποιούσατε για την αφαίρεση του τζελ από τα νύχια </a:t>
            </a:r>
          </a:p>
          <a:p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Για την αφαίρεση του τζελ από τα νύχια χρησιμοποιούμε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:</a:t>
            </a:r>
          </a:p>
          <a:p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-λίμες</a:t>
            </a:r>
          </a:p>
          <a:p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-μπάφερ</a:t>
            </a:r>
          </a:p>
          <a:p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-τροχό και φρεζάκια</a:t>
            </a:r>
          </a:p>
          <a:p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(ΕΡΩΤΗΣΗ ΠΙΣΤΟΠΟΙΗΣΗΣ – ΟΜΑΔΑ Β’ ΕΙΔΙΚΕΣ ΕΡΩΤΗΣΕΙΣ)</a:t>
            </a:r>
            <a:endParaRPr lang="el-GR" sz="2000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Τεχνικό">
  <a:themeElements>
    <a:clrScheme name="Προσαρμοσμένος 56">
      <a:dk1>
        <a:srgbClr val="C7CFBD"/>
      </a:dk1>
      <a:lt1>
        <a:sysClr val="window" lastClr="FFFFFF"/>
      </a:lt1>
      <a:dk2>
        <a:srgbClr val="00B050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48560"/>
      </a:accent6>
      <a:hlink>
        <a:srgbClr val="00C8C3"/>
      </a:hlink>
      <a:folHlink>
        <a:srgbClr val="A116E0"/>
      </a:folHlink>
    </a:clrScheme>
    <a:fontScheme name="Τεχνικό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Τεχν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169</TotalTime>
  <Words>340</Words>
  <Application>Microsoft Office PowerPoint</Application>
  <PresentationFormat>Προβολή στην οθόνη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Τεχνικό</vt:lpstr>
      <vt:lpstr>ΑΦΑΙΡΕΣΗ GEL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17</cp:revision>
  <dcterms:created xsi:type="dcterms:W3CDTF">2021-04-01T09:18:25Z</dcterms:created>
  <dcterms:modified xsi:type="dcterms:W3CDTF">2021-12-01T09:12:46Z</dcterms:modified>
</cp:coreProperties>
</file>