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8" r:id="rId8"/>
    <p:sldId id="269" r:id="rId9"/>
    <p:sldId id="290" r:id="rId10"/>
    <p:sldId id="28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A711AF-C886-4937-AF9D-A095948594B5}" type="datetimeFigureOut">
              <a:rPr lang="el-GR" smtClean="0"/>
              <a:pPr/>
              <a:t>01/12/2021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54147B-6CC2-4BB9-B694-BB7736581AF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1785926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el-GR" sz="54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ΑΦΑΙΡΕΣΗ </a:t>
            </a:r>
            <a:r>
              <a:rPr sz="540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GEL</a:t>
            </a:r>
            <a:endParaRPr lang="el-GR" sz="5400" dirty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2 - Υπότιτλος"/>
          <p:cNvSpPr>
            <a:spLocks noGrp="1"/>
          </p:cNvSpPr>
          <p:nvPr>
            <p:ph type="subTitle" idx="1"/>
          </p:nvPr>
        </p:nvSpPr>
        <p:spPr>
          <a:xfrm>
            <a:off x="142844" y="4857760"/>
            <a:ext cx="7858180" cy="1752600"/>
          </a:xfrm>
        </p:spPr>
        <p:txBody>
          <a:bodyPr>
            <a:noAutofit/>
          </a:bodyPr>
          <a:lstStyle/>
          <a:p>
            <a:pPr lvl="0" algn="ctr">
              <a:buClr>
                <a:srgbClr val="90C226"/>
              </a:buClr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 algn="ctr">
              <a:buClr>
                <a:srgbClr val="90C226"/>
              </a:buClr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Γ</a:t>
            </a:r>
            <a:r>
              <a:rPr lang="el-GR" sz="20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’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Εξάμηνο</a:t>
            </a:r>
          </a:p>
          <a:p>
            <a:pPr lvl="0" algn="ctr">
              <a:buClr>
                <a:srgbClr val="90C226"/>
              </a:buClr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Μάθημα: Πρακτική Εφαρμογή στην Ειδικότητα</a:t>
            </a:r>
          </a:p>
          <a:p>
            <a:pPr lvl="0" algn="ctr">
              <a:buClr>
                <a:srgbClr val="90C226"/>
              </a:buClr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Ματοπούλου Ελένη  </a:t>
            </a:r>
          </a:p>
          <a:p>
            <a:pPr lvl="0" algn="ctr">
              <a:buClr>
                <a:srgbClr val="90C226"/>
              </a:buClr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Θεσσαλονίκη 202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ctr"/>
            <a:endParaRPr lang="el-GR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2000240"/>
            <a:ext cx="7011810" cy="3732093"/>
          </a:xfrm>
          <a:prstGeom prst="rect">
            <a:avLst/>
          </a:prstGeom>
          <a:effectLst/>
        </p:spPr>
      </p:pic>
      <p:sp>
        <p:nvSpPr>
          <p:cNvPr id="3" name="2 - TextBox"/>
          <p:cNvSpPr txBox="1"/>
          <p:nvPr/>
        </p:nvSpPr>
        <p:spPr>
          <a:xfrm>
            <a:off x="500034" y="785794"/>
            <a:ext cx="7786742" cy="70788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28662" y="2500306"/>
            <a:ext cx="69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Το τζελ είναι μια τεχνική εργασία στα νύχια. Οπότε, καλό είναι σε σχετικά μικρό διάστημα να αφαιρείται ή να συντηρείται. Όσο το νύχι μεγαλώνει, τόσο το υλικό δηλαδή το τζελ κατεβαίνει. Αφαίρεση πρέπει να γίνεται όταν το νύχι σπάει και το φούσκωμα είναι μεγάλο, ή όταν υπάρχει δυσχρωμία (μούχλα).</a:t>
            </a: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ow To Remove Gel Polish Using Semilac E-file | FlowertushBeau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572000" cy="3009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28596" y="1142984"/>
            <a:ext cx="750099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ΔΙΑΔΙΚΑΣΙΑ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Με ένα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nail clipper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κόβω ένα μέρος της προέκτασης του ελεύθερου άκρου από όλα τα νύχια </a:t>
            </a: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Με το φρεζάκι με απαλές κινήσεις, χωρίς να ασκώ ιδιαίτερη πίεση και χωρίς να ακουμπάω το φυσικό νύχι αφαιρώ το υλικό αφήνοντας μια λεπτή στρώση τζελ</a:t>
            </a: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Με μια λίμα 100-180 αφαιρώ με προσοχή το λίγο υλικό που απέμεινε στην επιφάνεια του νυχιού χωρίς να το τραυματίσω και δίνω σχήμα στο ελεύθερο άκρο </a:t>
            </a: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57158" y="1500174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Λειαίνω την επιφάνεια του νυχιού με ένα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buffer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Ανασηκώνω και αφαιρώ τα επωνύχια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Με τη βούρτσα απομάκρυνσης σκόνης αφαιρώ τα υπολείμματα σκόνης</a:t>
            </a: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Καθαρίζω με κυτταρίνη και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cleaner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την επιφάνεια των νυχιών</a:t>
            </a: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71538" y="1857364"/>
            <a:ext cx="6357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Τη διαδικασία αυτή, την ακολουθώ </a:t>
            </a:r>
          </a:p>
          <a:p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για αφαίρεση του τζελ ενίσχυσης του φυσικού νυχιού,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για τεχνητά νύχια τζελ με φόρμα 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και για τεχνητά τζελ νύχια με τιπς</a:t>
            </a: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571480"/>
            <a:ext cx="67151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ΣΤΗΝ ΑΦΑΙΡΕΣΗ ΤΖΕΛ ΘΑ ΧΡΕΙΑΣΤΟΥΜΕ</a:t>
            </a:r>
          </a:p>
          <a:p>
            <a:pPr algn="ctr"/>
            <a:r>
              <a:rPr lang="el-GR" sz="20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Τροχό με φρέζες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Λίμα 100-180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Βουρτσάκι σκόνης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Κόπτη  επωνυχίων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Pusher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Nail clipper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Βούρτσα απομάκρυνσης σκόνης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πορροφητήρα σκόνης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1000108"/>
            <a:ext cx="68580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ΤΙ ΝΑ ΠΡΟΣΕΞΩ ΚΑΤΑ ΤΗΝ ΑΦΑΙΡΕΣΗ ΤΟΥ ΤΖΕΛ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Χρησιμοποιώ κυρίως κεραμικό φρεζάκι γατί δε παράγει τόσο θερμότητα όσο τα υπόλοιπα φρεζάκια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Δεν ακουμπάω με το φρεζάκι το φυσικό νύχι για να μη το τραυματίσω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Δεν επιμένω με το τροχό στο ίδιο σημείο για πολύ ώρα για να μην αισθανθεί η πελάτισσα αίσθημα καύσου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57224" y="1785926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Αναφέρετε ονομαστικά τα υλικά και τα εργαλεία που θα χρησιμοποιούσατε για την αφαίρεση του τζελ από τα νύχια </a:t>
            </a:r>
          </a:p>
          <a:p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Για την αφαίρεση του τζελ από τα νύχια χρησιμοποιούμε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</a:t>
            </a:r>
          </a:p>
          <a:p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-λίμες</a:t>
            </a:r>
          </a:p>
          <a:p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-μπάφερ</a:t>
            </a:r>
          </a:p>
          <a:p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-τροχό και φρεζάκια</a:t>
            </a:r>
          </a:p>
          <a:p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(ΕΡΩΤΗΣΗ ΠΙΣΤΟΠΟΙΗΣΗΣ – ΟΜΑΔΑ Β’ ΕΙΔΙΚΕΣ ΕΡΩΤΗΣΕΙΣ)</a:t>
            </a:r>
            <a:endParaRPr lang="el-GR" sz="20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Τεχνικό">
  <a:themeElements>
    <a:clrScheme name="Προσαρμοσμένος 56">
      <a:dk1>
        <a:srgbClr val="C7CFBD"/>
      </a:dk1>
      <a:lt1>
        <a:sysClr val="window" lastClr="FFFFFF"/>
      </a:lt1>
      <a:dk2>
        <a:srgbClr val="00B050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48560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340</Words>
  <Application>Microsoft Office PowerPoint</Application>
  <PresentationFormat>Προβολή στην οθόνη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Τεχνικό</vt:lpstr>
      <vt:lpstr>ΑΦΑΙΡΕΣΗ GEL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17</cp:revision>
  <dcterms:created xsi:type="dcterms:W3CDTF">2021-04-01T09:18:25Z</dcterms:created>
  <dcterms:modified xsi:type="dcterms:W3CDTF">2021-12-01T09:12:46Z</dcterms:modified>
</cp:coreProperties>
</file>