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  <p:sldId id="257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FE1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CE75A-0029-4357-B17E-CB9C6CD43BCE}" type="datetimeFigureOut">
              <a:rPr lang="el-GR" smtClean="0"/>
              <a:pPr/>
              <a:t>19/01/2022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F3390-C9FB-452F-95F9-C37A864C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Υλικά που θα χρειαστείτε για 3D nail art - creativegroup.gr"/>
          <p:cNvPicPr>
            <a:picLocks noChangeAspect="1" noChangeArrowheads="1"/>
          </p:cNvPicPr>
          <p:nvPr/>
        </p:nvPicPr>
        <p:blipFill>
          <a:blip r:embed="rId2">
            <a:lum bright="3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1142984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ΥΛΙΚΑ ΓΙΑ ΔΙΑΚΟΣΜΗΣΗ ΝΥΧΙΩΝ </a:t>
            </a:r>
            <a:endParaRPr lang="el-G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Ειδικότητα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:T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εχνικός Αισθητικός Ποδολογίας-Καλλωπισμού Νυχιών και Ονυχοπλαστικής</a:t>
            </a:r>
          </a:p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	Γ’ Εξάμηνο</a:t>
            </a:r>
          </a:p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Μάθημα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Πρακτική Εφαρμογή στην Ειδικότητα</a:t>
            </a:r>
          </a:p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Ματοπούλου Ελένη</a:t>
            </a:r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Θεσσαλονίκη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202</a:t>
            </a: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l-GR" b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l-GR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Υλικά που θα χρειαστείτε για 3D nail art - creativegroup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357686" y="0"/>
            <a:ext cx="4786314" cy="6858000"/>
          </a:xfrm>
          <a:prstGeom prst="flowChartDelay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142844" y="1071546"/>
            <a:ext cx="3929090" cy="4708981"/>
          </a:xfrm>
          <a:prstGeom prst="rect">
            <a:avLst/>
          </a:prstGeom>
          <a:solidFill>
            <a:srgbClr val="EBFFE1"/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Η αισθητικός με την ολοκλήρωση του μανικιούρ αφήνεται σ' ένα συναρπαστικό ταξίδι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δημιουργίας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, όταν της ζητηθεί, που πολλές φορές ξεφεύγει εντελώς από τα όρια και τα πρέπει.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Για να δημιουργήσει όμως ένα καλαίσθητο έργο τέχνης, θα πρέπει να γνωρίζει όλες τις τεχνικές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αισθητικής άκρων και τη χρήση των προϊόντων τους αλλά και των εργαλείων τους.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Με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βάση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τις σύγχρονες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τεχνικές, ακολουθήστε το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μαγικό ταξίδι της τέχνης των νυχιών.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Υλικά που θα χρειαστείτε για 3D nail art - creativegroup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357686" y="0"/>
            <a:ext cx="4786314" cy="6858000"/>
          </a:xfrm>
          <a:prstGeom prst="flowChartDelay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142844" y="1357298"/>
            <a:ext cx="4143404" cy="4401205"/>
          </a:xfrm>
          <a:prstGeom prst="rect">
            <a:avLst/>
          </a:prstGeom>
          <a:solidFill>
            <a:srgbClr val="EBFFE1"/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000" u="sng" dirty="0">
                <a:solidFill>
                  <a:schemeClr val="accent3">
                    <a:lumMod val="75000"/>
                  </a:schemeClr>
                </a:solidFill>
              </a:rPr>
              <a:t>3D Καλλιτεχνικές δημιουργίες με </a:t>
            </a: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</a:rPr>
              <a:t>ακρυλικό</a:t>
            </a:r>
          </a:p>
          <a:p>
            <a:pPr algn="ctr"/>
            <a:endParaRPr lang="el-GR" sz="2000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Τα</a:t>
            </a:r>
            <a:r>
              <a:rPr lang="el-GR" sz="2000" dirty="0"/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καλλιτεχνικά νύχια με ακρυλικό υπερτερούν αυτών με τζελ, στην σταθερότητα και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ανθεκτικότητα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, διότι το ακρυλικό είναι από τη φύση του πιο ανθεκτικό υλικό. Επίσης έχει το πλεονέκτημα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να κάνουμε συμπλήρωση τμήματος ακρυλικού που τυχόν έχει αποκοπεί, εύκολα και καλαίσθητα.</a:t>
            </a:r>
            <a:endParaRPr lang="el-GR" sz="2000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el-GR" sz="2000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el-GR" sz="2000" u="sng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Υλικά που θα χρειαστείτε για 3D nail art - creativegroup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357686" y="0"/>
            <a:ext cx="4786314" cy="6858000"/>
          </a:xfrm>
          <a:prstGeom prst="flowChartDelay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500034" y="1928802"/>
            <a:ext cx="3500462" cy="3170099"/>
          </a:xfrm>
          <a:prstGeom prst="rect">
            <a:avLst/>
          </a:prstGeom>
          <a:solidFill>
            <a:srgbClr val="EBFFE1"/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Οι ρωγμές στα ακρυλικά νύχια σπανίζουν αλλά και σ' αυτή την περίπτωση η αποκατάσταση είναι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άψογη. Τέλος θα πρέπει να σταθούμε στο εύκολο σμίλευμα της πολυμερισμένης μάζας του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ακρυλικού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, που μας επιτρέπει την δημιουργία γλυπτών νυχιών!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Υλικά που θα χρειαστείτε για 3D nail art - creativegroup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357686" y="0"/>
            <a:ext cx="4786314" cy="6858000"/>
          </a:xfrm>
          <a:prstGeom prst="flowChartDelay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285720" y="1428736"/>
            <a:ext cx="3929090" cy="4401205"/>
          </a:xfrm>
          <a:prstGeom prst="rect">
            <a:avLst/>
          </a:prstGeom>
          <a:solidFill>
            <a:srgbClr val="EBFFE1"/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000" u="sng" dirty="0">
                <a:solidFill>
                  <a:schemeClr val="accent3">
                    <a:lumMod val="75000"/>
                  </a:schemeClr>
                </a:solidFill>
              </a:rPr>
              <a:t>3 D Καλλιτεχνικές δημιουργίες με τζελ</a:t>
            </a: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Τα υλικά και τα εργαλεία που χρησιμοποιούμε γι' αυτές τις δημιουργίες είναι ίδια με τα αντίστοιχα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της τεχνικής νυχιών με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τζελ.</a:t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Πρέπει να τονίσουμε πως στα 3D σχέδια και στις υπερβολικές επιμηκύνσεις των νυχιών χωρίς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τιπς, δεν χρησιμοποιούμε το μονοφασικό τζελ, διότι είναι πιο μαλακό υλικό από το τριφασικό.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Υλικά που θα χρειαστείτε για 3D nail art - creativegroup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357686" y="0"/>
            <a:ext cx="4786314" cy="6858000"/>
          </a:xfrm>
          <a:prstGeom prst="flowChartDelay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428596" y="1714488"/>
            <a:ext cx="3429024" cy="3785652"/>
          </a:xfrm>
          <a:prstGeom prst="rect">
            <a:avLst/>
          </a:prstGeom>
          <a:solidFill>
            <a:srgbClr val="EBFFE1"/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Επίσης οι δημιουργίες με τζελ είναι συμβατές με τα απλά βερνίκια και τα υβριδικά, για τη βαφή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τους. Τα σχέδια που μπορούμε να δημιουργήσουμε γίνονται με ακρυλικά χρώματα, με color gel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και γενικά με art colors που συστήνουν οι κατασκευάστριες εταιρείες τζελ.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Υλικά που θα χρειαστείτε για 3D nail art - creativegroup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357686" y="0"/>
            <a:ext cx="4786314" cy="6858000"/>
          </a:xfrm>
          <a:prstGeom prst="flowChartDelay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428596" y="2000240"/>
            <a:ext cx="3500462" cy="2862322"/>
          </a:xfrm>
          <a:prstGeom prst="rect">
            <a:avLst/>
          </a:prstGeom>
          <a:solidFill>
            <a:srgbClr val="EBFFE1"/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Ο στολισμός τους με στρας, πέτρες, κοσμήματα, ύφασμα, αποξηραμένα λουλούδια, φτερά, σκόνες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τύπου χρυσόσκονης σε διάφορα χρώματα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κ.ά.,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γίνονται όπως και στις απλές προσθετικές εργασίες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με τζελ.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214282" y="785794"/>
            <a:ext cx="4214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u="sng" dirty="0" smtClean="0">
                <a:solidFill>
                  <a:srgbClr val="00B050"/>
                </a:solidFill>
              </a:rPr>
              <a:t>Ευχαριστώ για την προσοχή σας !</a:t>
            </a:r>
            <a:endParaRPr lang="el-GR" sz="4000" b="1" u="sng" dirty="0">
              <a:solidFill>
                <a:srgbClr val="00B050"/>
              </a:solidFill>
            </a:endParaRPr>
          </a:p>
        </p:txBody>
      </p:sp>
      <p:pic>
        <p:nvPicPr>
          <p:cNvPr id="1026" name="Picture 2" descr="Υλικά που θα χρειαστείτε για 3D nail art - creativegroup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357686" y="0"/>
            <a:ext cx="4786314" cy="6858000"/>
          </a:xfrm>
          <a:prstGeom prst="flowChartDelay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144</Words>
  <Application>Microsoft Office PowerPoint</Application>
  <PresentationFormat>Προβολή στην οθόνη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ΥΛΙΚΑ ΓΙΑ ΔΙΑΚΟΣΜΗΣΗ ΝΥΧΙΩΝ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ΥΛΙΚΑ ΓΙΑ ΔΙΑΚΟΣΜΗΣΗ ΝΥΧΙΩΝ </dc:title>
  <dc:creator>user</dc:creator>
  <cp:lastModifiedBy>User</cp:lastModifiedBy>
  <cp:revision>3</cp:revision>
  <dcterms:created xsi:type="dcterms:W3CDTF">2020-12-15T10:22:40Z</dcterms:created>
  <dcterms:modified xsi:type="dcterms:W3CDTF">2022-01-19T09:46:29Z</dcterms:modified>
</cp:coreProperties>
</file>