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73" r:id="rId9"/>
    <p:sldId id="268" r:id="rId10"/>
    <p:sldId id="269" r:id="rId11"/>
    <p:sldId id="270" r:id="rId12"/>
    <p:sldId id="271" r:id="rId13"/>
    <p:sldId id="272" r:id="rId14"/>
    <p:sldId id="26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AB8"/>
    <a:srgbClr val="B2CB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CB4C3-C8C4-444A-95D6-97DECE1CF963}" type="datetimeFigureOut">
              <a:rPr lang="el-GR" smtClean="0"/>
              <a:pPr/>
              <a:t>12/01/2022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77979-5D9C-42E7-A682-F7E0CE3E03D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 Tips για την περιποίηση των νυχιών σου το καλοκαίρι! | Douleutaras.gr"/>
          <p:cNvPicPr>
            <a:picLocks noChangeAspect="1" noChangeArrowheads="1"/>
          </p:cNvPicPr>
          <p:nvPr/>
        </p:nvPicPr>
        <p:blipFill>
          <a:blip r:embed="rId2">
            <a:lum bright="4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285984" y="4714884"/>
            <a:ext cx="67151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Ειδικότητα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:T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εχνικός Αισθητικός Ποδολογίας-Καλλωπισμού Νυχιών και Ονυχοπλαστικής</a:t>
            </a:r>
          </a:p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	Γ’ Εξάμηνο</a:t>
            </a:r>
          </a:p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Μάθημα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Πρακτική Εφαρμογή στην Ειδικότητα</a:t>
            </a:r>
          </a:p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Ματοπούλου Ελένη</a:t>
            </a:r>
            <a:endParaRPr lang="en-US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r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Θεσσαλονίκη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2022 </a:t>
            </a:r>
            <a:endParaRPr lang="el-GR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l-GR" dirty="0">
              <a:latin typeface="Calibri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357290" y="1928802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chemeClr val="accent3">
                    <a:lumMod val="75000"/>
                  </a:schemeClr>
                </a:solidFill>
              </a:rPr>
              <a:t>ΑΦΑΙΡΕΣΗ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ACRYGEL</a:t>
            </a:r>
            <a:endParaRPr lang="el-GR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85786" y="2714620"/>
            <a:ext cx="714376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Αφαίρεση του ακρυλικού με ένα ξυλάκι. Θα χρησιμοποιηθεί ένα ξυλάκι για να μετακινηθεί απαλά το ακρυλικό από τα νύχια που έχει μαλακώσει. Η ίδια διαδικασία θα επαναληφθεί μέχρι όλο το ακρυλικό να</a:t>
            </a:r>
            <a:r>
              <a:rPr lang="en-US" sz="800" dirty="0" smtClean="0">
                <a:solidFill>
                  <a:srgbClr val="7030A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έχει αφαιρεθεί. Το ακρυλικό δεν πρέπει να αφαιρείται με κόπτη γιατί αυτό θα καταστρέψει το φυσικό νύχι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57224" y="2500306"/>
            <a:ext cx="7143768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Τρίψιμο των νυχιών. Τα νύχια θα πρέπει να τριφτούν με λίμα 180 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grit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ή με ένα λεπτό μπάφερ για να αφαιρεθεί το ακρυλικό κατάλοιπο.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2000" dirty="0" smtClean="0">
                <a:solidFill>
                  <a:srgbClr val="7030A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  Βελτίωση των επωνυχίων με λάδι.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00100" y="2714620"/>
            <a:ext cx="69294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Άλλος τρόπος αφαίρεσης του ακρυλικού είναι η χρήση τροχού με κατάλληλη φρέζα, αρκετά σκληρή (πράσινο δαχτυλίδι) γιατί το ακρυλικό είναι αρκετά σκληρό υλικό.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Στρογγυλεμένο ορθογώνιο"/>
          <p:cNvSpPr/>
          <p:nvPr/>
        </p:nvSpPr>
        <p:spPr>
          <a:xfrm>
            <a:off x="785786" y="857232"/>
            <a:ext cx="7143800" cy="5143536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dirty="0">
              <a:solidFill>
                <a:srgbClr val="7030A0"/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7030A0"/>
                </a:solidFill>
                <a:latin typeface="Calibri" pitchFamily="34" charset="0"/>
              </a:rPr>
              <a:t>Αναφέρετε ονομαστικά τα υλικά και τα εργαλεία που θα χρησιμοποιούσατε για την αφαίρεση των ακρυλικών νυχιών.</a:t>
            </a:r>
          </a:p>
          <a:p>
            <a:r>
              <a:rPr lang="el-GR" sz="2000" u="sng" dirty="0" smtClean="0">
                <a:solidFill>
                  <a:srgbClr val="7030A0"/>
                </a:solidFill>
                <a:latin typeface="Calibri" pitchFamily="34" charset="0"/>
              </a:rPr>
              <a:t>Απάντηση</a:t>
            </a:r>
            <a:r>
              <a:rPr lang="en-US" sz="2000" u="sng" dirty="0" smtClean="0">
                <a:solidFill>
                  <a:srgbClr val="7030A0"/>
                </a:solidFill>
                <a:latin typeface="Calibri" pitchFamily="34" charset="0"/>
              </a:rPr>
              <a:t>:</a:t>
            </a:r>
            <a:endParaRPr lang="el-GR" sz="2000" u="sng" dirty="0" smtClean="0">
              <a:solidFill>
                <a:srgbClr val="7030A0"/>
              </a:solidFill>
              <a:latin typeface="Calibri" pitchFamily="34" charset="0"/>
            </a:endParaRPr>
          </a:p>
          <a:p>
            <a:endParaRPr lang="el-GR" sz="2000" u="sng" dirty="0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rgbClr val="7030A0"/>
                </a:solidFill>
                <a:latin typeface="Calibri" pitchFamily="34" charset="0"/>
              </a:rPr>
              <a:t>Για την αφαίρεση ακρυλικών νυχιών χρησιμοποιούμε </a:t>
            </a:r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:</a:t>
            </a:r>
            <a:endParaRPr lang="el-GR" sz="2000" dirty="0" smtClean="0">
              <a:solidFill>
                <a:srgbClr val="7030A0"/>
              </a:solidFill>
              <a:latin typeface="Calibri" pitchFamily="34" charset="0"/>
            </a:endParaRPr>
          </a:p>
          <a:p>
            <a:endParaRPr lang="en-US" sz="2000" dirty="0" smtClean="0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-</a:t>
            </a:r>
            <a:r>
              <a:rPr lang="el-GR" sz="2000" dirty="0" smtClean="0">
                <a:solidFill>
                  <a:srgbClr val="7030A0"/>
                </a:solidFill>
                <a:latin typeface="Calibri" pitchFamily="34" charset="0"/>
              </a:rPr>
              <a:t>Λίμες</a:t>
            </a:r>
          </a:p>
          <a:p>
            <a:r>
              <a:rPr lang="el-GR" sz="2000" dirty="0" smtClean="0">
                <a:solidFill>
                  <a:srgbClr val="7030A0"/>
                </a:solidFill>
                <a:latin typeface="Calibri" pitchFamily="34" charset="0"/>
              </a:rPr>
              <a:t>-Μπάφερ</a:t>
            </a:r>
          </a:p>
          <a:p>
            <a:r>
              <a:rPr lang="el-GR" sz="2000" dirty="0" smtClean="0">
                <a:solidFill>
                  <a:srgbClr val="7030A0"/>
                </a:solidFill>
                <a:latin typeface="Calibri" pitchFamily="34" charset="0"/>
              </a:rPr>
              <a:t>-</a:t>
            </a:r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Pusher</a:t>
            </a:r>
          </a:p>
          <a:p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-Tips off</a:t>
            </a:r>
            <a:r>
              <a:rPr lang="el-GR" sz="2000" dirty="0" smtClean="0">
                <a:solidFill>
                  <a:srgbClr val="7030A0"/>
                </a:solidFill>
                <a:latin typeface="Calibri" pitchFamily="34" charset="0"/>
              </a:rPr>
              <a:t>(αφαιρετικό υγρό)</a:t>
            </a:r>
          </a:p>
          <a:p>
            <a:r>
              <a:rPr lang="el-GR" sz="2000" dirty="0" smtClean="0">
                <a:solidFill>
                  <a:srgbClr val="7030A0"/>
                </a:solidFill>
                <a:latin typeface="Calibri" pitchFamily="34" charset="0"/>
              </a:rPr>
              <a:t>-Επιλεκτικά τροχό και φρεζάκια.</a:t>
            </a:r>
          </a:p>
          <a:p>
            <a:r>
              <a:rPr lang="el-GR" sz="2000" dirty="0" smtClean="0">
                <a:solidFill>
                  <a:srgbClr val="7030A0"/>
                </a:solidFill>
                <a:latin typeface="Calibri" pitchFamily="34" charset="0"/>
              </a:rPr>
              <a:t>(Ερώτηση Πιστοποίησης- Β’ Ομάδα- ειδικές ερωτήσεις)</a:t>
            </a:r>
          </a:p>
          <a:p>
            <a:pPr algn="ctr"/>
            <a:endParaRPr lang="el-GR" sz="20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endParaRPr lang="el-GR" sz="2000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 Tips για την περιποίηση των νυχιών σου το καλοκαίρι! | Douleutaras.gr"/>
          <p:cNvPicPr>
            <a:picLocks noChangeAspect="1" noChangeArrowheads="1"/>
          </p:cNvPicPr>
          <p:nvPr/>
        </p:nvPicPr>
        <p:blipFill>
          <a:blip r:embed="rId2">
            <a:lum bright="4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- Στρογγυλεμένο ορθογώνιο"/>
          <p:cNvSpPr/>
          <p:nvPr/>
        </p:nvSpPr>
        <p:spPr>
          <a:xfrm>
            <a:off x="1285852" y="2714620"/>
            <a:ext cx="6715172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Ευχαριστώ για την προσοχή σας</a:t>
            </a:r>
            <a:endParaRPr lang="el-GR" sz="32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 Tips για την περιποίηση των νυχιών σου το καλοκαίρι! | Douleutaras.gr"/>
          <p:cNvPicPr>
            <a:picLocks noChangeAspect="1" noChangeArrowheads="1"/>
          </p:cNvPicPr>
          <p:nvPr/>
        </p:nvPicPr>
        <p:blipFill>
          <a:blip r:embed="rId2">
            <a:lum bright="4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- Στρογγυλεμένο ορθογώνιο"/>
          <p:cNvSpPr/>
          <p:nvPr/>
        </p:nvSpPr>
        <p:spPr>
          <a:xfrm>
            <a:off x="714348" y="1285860"/>
            <a:ext cx="7858180" cy="42862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ΔΙΑΔΙΚΑΣΙΑ ΑΦΑΙΡΕΣΗΣ</a:t>
            </a:r>
          </a:p>
          <a:p>
            <a:pPr algn="ctr"/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Το ακρυτζελ αφαιρείται με ασετόν όπως το ακρυλικό: 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marL="457200" indent="-457200" algn="ctr">
              <a:buAutoNum type="arabicParenR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Αρχικά λιμάρουμε ελαφρά το υλικό ώστε να γίνει ματ και να ανοίξουν οι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πόροι του τοπ. </a:t>
            </a:r>
          </a:p>
          <a:p>
            <a:pPr marL="457200" indent="-457200"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      Το γυάλινο μπολ θα γεμίσει με αρκετό ασετόν, ώστε να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καλύψει ως τη μέση τα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δάχτυλα του χεριού του πελάτη.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 Tips για την περιποίηση των νυχιών σου το καλοκαίρι! | Douleutaras.gr"/>
          <p:cNvPicPr>
            <a:picLocks noChangeAspect="1" noChangeArrowheads="1"/>
          </p:cNvPicPr>
          <p:nvPr/>
        </p:nvPicPr>
        <p:blipFill>
          <a:blip r:embed="rId2">
            <a:lum bright="4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- Στρογγυλεμένο ορθογώνιο"/>
          <p:cNvSpPr/>
          <p:nvPr/>
        </p:nvSpPr>
        <p:spPr>
          <a:xfrm>
            <a:off x="714348" y="1285860"/>
            <a:ext cx="7858180" cy="42862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2) Τα δάχτυλα του πελάτη θα πρέπει να μουλιάσουν για 15 λεπτά ή όσο χρειάζεται για να αφαιρεθεί το ακρυλικό προϊόν</a:t>
            </a:r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 Tips για την περιποίηση των νυχιών σου το καλοκαίρι! | Douleutaras.gr"/>
          <p:cNvPicPr>
            <a:picLocks noChangeAspect="1" noChangeArrowheads="1"/>
          </p:cNvPicPr>
          <p:nvPr/>
        </p:nvPicPr>
        <p:blipFill>
          <a:blip r:embed="rId2">
            <a:lum bright="4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- Στρογγυλεμένο ορθογώνιο"/>
          <p:cNvSpPr/>
          <p:nvPr/>
        </p:nvSpPr>
        <p:spPr>
          <a:xfrm>
            <a:off x="714348" y="1285860"/>
            <a:ext cx="7858180" cy="42862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3) Θα χρησιμοποιηθεί ένα ξυλάκι για να μετακινηθεί απαλά το ακρυλικό από τα νύχια που έχει μαλακώσει. Η ίδια διαδικασία θα επαναληφθεί μέχρι όλο το ακρυτζελ να έχει αφαιρεθεί. </a:t>
            </a:r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 Tips για την περιποίηση των νυχιών σου το καλοκαίρι! | Douleutaras.gr"/>
          <p:cNvPicPr>
            <a:picLocks noChangeAspect="1" noChangeArrowheads="1"/>
          </p:cNvPicPr>
          <p:nvPr/>
        </p:nvPicPr>
        <p:blipFill>
          <a:blip r:embed="rId2">
            <a:lum bright="4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- Στρογγυλεμένο ορθογώνιο"/>
          <p:cNvSpPr/>
          <p:nvPr/>
        </p:nvSpPr>
        <p:spPr>
          <a:xfrm>
            <a:off x="714348" y="1285860"/>
            <a:ext cx="7858180" cy="42862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4) Τα νύχια θα πρέπει να τριφτούν με ένα λεπτό σφουγγαράκι για να αφαιρεθεί το κατάλοιπο του ακρυτζελ.</a:t>
            </a:r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 Tips για την περιποίηση των νυχιών σου το καλοκαίρι! | Douleutaras.gr"/>
          <p:cNvPicPr>
            <a:picLocks noChangeAspect="1" noChangeArrowheads="1"/>
          </p:cNvPicPr>
          <p:nvPr/>
        </p:nvPicPr>
        <p:blipFill>
          <a:blip r:embed="rId2">
            <a:lum bright="4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- Στρογγυλεμένο ορθογώνιο"/>
          <p:cNvSpPr/>
          <p:nvPr/>
        </p:nvSpPr>
        <p:spPr>
          <a:xfrm>
            <a:off x="714348" y="1285860"/>
            <a:ext cx="7858180" cy="42862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5) Τα πετσάκια θα βελτιωθούν με λάδι</a:t>
            </a:r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 Tips για την περιποίηση των νυχιών σου το καλοκαίρι! | Douleutaras.gr"/>
          <p:cNvPicPr>
            <a:picLocks noChangeAspect="1" noChangeArrowheads="1"/>
          </p:cNvPicPr>
          <p:nvPr/>
        </p:nvPicPr>
        <p:blipFill>
          <a:blip r:embed="rId2">
            <a:lum bright="4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- Στρογγυλεμένο ορθογώνιο"/>
          <p:cNvSpPr/>
          <p:nvPr/>
        </p:nvSpPr>
        <p:spPr>
          <a:xfrm>
            <a:off x="714348" y="1285860"/>
            <a:ext cx="7858180" cy="428628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solidFill>
                  <a:schemeClr val="accent3">
                    <a:lumMod val="75000"/>
                  </a:schemeClr>
                </a:solidFill>
              </a:rPr>
              <a:t>Ωστόσο ο πιο εύκολος και γρήγορος τρόπος είναι η αφαίρεση με τροχό.</a:t>
            </a:r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071538" y="2571744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b="1" dirty="0" smtClean="0">
                <a:solidFill>
                  <a:srgbClr val="7030A0"/>
                </a:solidFill>
              </a:rPr>
              <a:t>ΑΦΑΙΡΕΣΗ ΑΚΡΥΛΙΚΟΥ</a:t>
            </a:r>
            <a:endParaRPr lang="el-GR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00100" y="2000240"/>
            <a:ext cx="6858016" cy="238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Το μπολ θα γεμίσει με ασετόν. Το γυάλινο μπολ θα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γεμίσει με αρκετό ασετόν,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ώστε να καλύψει ως τη μέση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τα δάχτυλα του χεριού του πελάτη.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l-GR" sz="9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2000" dirty="0" smtClean="0">
                <a:solidFill>
                  <a:srgbClr val="7030A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 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Τα δάχτυλα του πελάτη θα μουλιάσουν στο ασετόν για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15 λεπτά ή όσο χρειάζεται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για να αφαιρεθεί το ακρυλικό προϊόν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2000232" y="100010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2000" b="1" u="sng" dirty="0" smtClean="0">
                <a:solidFill>
                  <a:srgbClr val="7030A0"/>
                </a:solidFill>
                <a:latin typeface="Calibri" pitchFamily="34" charset="0"/>
              </a:rPr>
              <a:t>ΑΦΑΙΡΕΣΗ ΑΚΡΥΛΙΚΟΥ</a:t>
            </a:r>
            <a:br>
              <a:rPr lang="el-GR" sz="2000" b="1" u="sng" dirty="0" smtClean="0">
                <a:solidFill>
                  <a:srgbClr val="7030A0"/>
                </a:solidFill>
                <a:latin typeface="Calibri" pitchFamily="34" charset="0"/>
              </a:rPr>
            </a:br>
            <a:endParaRPr lang="el-GR" sz="2000" b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382</Words>
  <Application>Microsoft Office PowerPoint</Application>
  <PresentationFormat>Προβολή στην οθόνη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ΑΦΑΙΡΕΣΗ ACRYGEL</dc:title>
  <dc:creator>user</dc:creator>
  <cp:lastModifiedBy>User</cp:lastModifiedBy>
  <cp:revision>4</cp:revision>
  <dcterms:created xsi:type="dcterms:W3CDTF">2020-12-07T14:15:37Z</dcterms:created>
  <dcterms:modified xsi:type="dcterms:W3CDTF">2022-01-12T11:11:02Z</dcterms:modified>
</cp:coreProperties>
</file>