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40117" y="957263"/>
            <a:ext cx="10058400" cy="1067562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Αγωνιστικό πλάνο – ιδανική προετοιμασία για τον επόμενο αγώνα </a:t>
            </a:r>
            <a:endParaRPr lang="el-GR" sz="36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10-01-2023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77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457201"/>
            <a:ext cx="10089833" cy="5700712"/>
          </a:xfrm>
        </p:spPr>
      </p:pic>
    </p:spTree>
    <p:extLst>
      <p:ext uri="{BB962C8B-B14F-4D97-AF65-F5344CB8AC3E}">
        <p14:creationId xmlns:p14="http://schemas.microsoft.com/office/powerpoint/2010/main" val="40534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85838" y="0"/>
            <a:ext cx="10058400" cy="827822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Ανάλυση αντιπάλου! </a:t>
            </a:r>
            <a:endParaRPr lang="el-GR" sz="36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8" y="985837"/>
            <a:ext cx="10058400" cy="444341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5429250"/>
            <a:ext cx="6786561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 κατακλείδι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2386013"/>
            <a:ext cx="7715250" cy="27289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1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54405" y="400051"/>
            <a:ext cx="10058400" cy="722947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Ποια είναι η αγωνιστική φιλοσοφία του αντιπάλου ? </a:t>
            </a:r>
            <a:endParaRPr lang="el-GR" sz="32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" y="1323975"/>
            <a:ext cx="10161270" cy="490537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13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4386" y="428625"/>
            <a:ext cx="10058400" cy="52292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Ανάλυση ατομικής τακτικής στο επιθετικό παιχνίδι </a:t>
            </a:r>
            <a:endParaRPr lang="el-GR" sz="32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" y="2285997"/>
            <a:ext cx="10644187" cy="401478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332785"/>
            <a:ext cx="7896225" cy="829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6963" y="500063"/>
            <a:ext cx="10058400" cy="56578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Ανάλυση της ατομικής τακτικής στο αμυντικό παιχνίδι </a:t>
            </a:r>
            <a:endParaRPr lang="el-GR" sz="32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400175"/>
            <a:ext cx="10304462" cy="4786313"/>
          </a:xfrm>
        </p:spPr>
      </p:pic>
    </p:spTree>
    <p:extLst>
      <p:ext uri="{BB962C8B-B14F-4D97-AF65-F5344CB8AC3E}">
        <p14:creationId xmlns:p14="http://schemas.microsoft.com/office/powerpoint/2010/main" val="41148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371475"/>
            <a:ext cx="10058400" cy="76581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Ανάλυση της </a:t>
            </a:r>
            <a:r>
              <a:rPr lang="el-GR" sz="3200" b="1" dirty="0" err="1" smtClean="0"/>
              <a:t>υποομαδικής</a:t>
            </a:r>
            <a:r>
              <a:rPr lang="el-GR" sz="3200" b="1" dirty="0" smtClean="0"/>
              <a:t> τακτικής στο επιθετικό παιχνίδι </a:t>
            </a:r>
            <a:endParaRPr lang="el-GR" sz="32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408957"/>
            <a:ext cx="10175558" cy="4491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6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430" y="642938"/>
            <a:ext cx="10058400" cy="722947"/>
          </a:xfrm>
        </p:spPr>
        <p:txBody>
          <a:bodyPr/>
          <a:lstStyle/>
          <a:p>
            <a:r>
              <a:rPr lang="el-GR" sz="3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Ανάλυση της </a:t>
            </a:r>
            <a:r>
              <a:rPr lang="el-GR" sz="3200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υποομαδικής</a:t>
            </a:r>
            <a:r>
              <a:rPr lang="el-GR" sz="3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τακτικής στο </a:t>
            </a:r>
            <a:r>
              <a:rPr lang="el-GR" sz="3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αμυντικό </a:t>
            </a:r>
            <a:r>
              <a:rPr lang="el-GR" sz="3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παιχνίδι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30" y="1485900"/>
            <a:ext cx="6289358" cy="464343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88" y="2566987"/>
            <a:ext cx="4486275" cy="28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35854" y="100013"/>
            <a:ext cx="10058400" cy="751522"/>
          </a:xfrm>
        </p:spPr>
        <p:txBody>
          <a:bodyPr/>
          <a:lstStyle/>
          <a:p>
            <a:r>
              <a:rPr lang="el-GR" sz="3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Ανάλυση της </a:t>
            </a:r>
            <a:r>
              <a:rPr lang="el-GR" sz="3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ομαδικής </a:t>
            </a:r>
            <a:r>
              <a:rPr lang="el-GR" sz="3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τακτικής στο επιθετικό παιχνίδι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6" y="994410"/>
            <a:ext cx="10929937" cy="542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2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14313"/>
            <a:ext cx="10058400" cy="622935"/>
          </a:xfrm>
        </p:spPr>
        <p:txBody>
          <a:bodyPr/>
          <a:lstStyle/>
          <a:p>
            <a:r>
              <a:rPr lang="el-GR" sz="3200" b="1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Ανάλυση της </a:t>
            </a:r>
            <a:r>
              <a:rPr lang="el-GR" sz="3200" b="1" u="sng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ομαδικής </a:t>
            </a:r>
            <a:r>
              <a:rPr lang="el-GR" sz="3200" b="1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τακτικής στο </a:t>
            </a:r>
            <a:r>
              <a:rPr lang="el-GR" sz="3200" b="1" u="sng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αμυντικό </a:t>
            </a:r>
            <a:r>
              <a:rPr lang="el-GR" sz="3200" b="1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παιχνίδι </a:t>
            </a:r>
            <a:endParaRPr lang="el-GR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171575"/>
            <a:ext cx="10058400" cy="4872037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67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71450"/>
            <a:ext cx="10729913" cy="6086475"/>
          </a:xfrm>
        </p:spPr>
      </p:pic>
    </p:spTree>
    <p:extLst>
      <p:ext uri="{BB962C8B-B14F-4D97-AF65-F5344CB8AC3E}">
        <p14:creationId xmlns:p14="http://schemas.microsoft.com/office/powerpoint/2010/main" val="25432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Ευχαριστώ για την προσοχή σας!!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83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286603"/>
            <a:ext cx="10312717" cy="5914171"/>
          </a:xfrm>
        </p:spPr>
      </p:pic>
    </p:spTree>
    <p:extLst>
      <p:ext uri="{BB962C8B-B14F-4D97-AF65-F5344CB8AC3E}">
        <p14:creationId xmlns:p14="http://schemas.microsoft.com/office/powerpoint/2010/main" val="30885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614363"/>
            <a:ext cx="10186987" cy="5229225"/>
          </a:xfrm>
        </p:spPr>
      </p:pic>
    </p:spTree>
    <p:extLst>
      <p:ext uri="{BB962C8B-B14F-4D97-AF65-F5344CB8AC3E}">
        <p14:creationId xmlns:p14="http://schemas.microsoft.com/office/powerpoint/2010/main" val="30867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0697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Τι περιέχει ένα αγωνιστικό πλάνο </a:t>
            </a:r>
            <a:endParaRPr lang="el-GR" sz="36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737360"/>
            <a:ext cx="10644188" cy="4334828"/>
          </a:xfrm>
        </p:spPr>
      </p:pic>
    </p:spTree>
    <p:extLst>
      <p:ext uri="{BB962C8B-B14F-4D97-AF65-F5344CB8AC3E}">
        <p14:creationId xmlns:p14="http://schemas.microsoft.com/office/powerpoint/2010/main" val="16890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2122"/>
          </a:xfrm>
        </p:spPr>
        <p:txBody>
          <a:bodyPr/>
          <a:lstStyle/>
          <a:p>
            <a:r>
              <a:rPr lang="el-GR" dirty="0" smtClean="0"/>
              <a:t>Επιπλέον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14550"/>
            <a:ext cx="8886825" cy="342900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742440"/>
            <a:ext cx="8291008" cy="4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114299"/>
            <a:ext cx="10058400" cy="571499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Περιεχόμενα ενός αγωνιστικού πλάνου </a:t>
            </a:r>
            <a:endParaRPr lang="el-GR" sz="32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942975"/>
            <a:ext cx="7446645" cy="5386388"/>
          </a:xfrm>
        </p:spPr>
      </p:pic>
    </p:spTree>
    <p:extLst>
      <p:ext uri="{BB962C8B-B14F-4D97-AF65-F5344CB8AC3E}">
        <p14:creationId xmlns:p14="http://schemas.microsoft.com/office/powerpoint/2010/main" val="19397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0118" y="185738"/>
            <a:ext cx="10058400" cy="49434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2.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3" y="680085"/>
            <a:ext cx="6886575" cy="5534977"/>
          </a:xfrm>
        </p:spPr>
      </p:pic>
    </p:spTree>
    <p:extLst>
      <p:ext uri="{BB962C8B-B14F-4D97-AF65-F5344CB8AC3E}">
        <p14:creationId xmlns:p14="http://schemas.microsoft.com/office/powerpoint/2010/main" val="40792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9923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Συμπέρασμα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557338"/>
            <a:ext cx="10029825" cy="4400550"/>
          </a:xfrm>
        </p:spPr>
      </p:pic>
    </p:spTree>
    <p:extLst>
      <p:ext uri="{BB962C8B-B14F-4D97-AF65-F5344CB8AC3E}">
        <p14:creationId xmlns:p14="http://schemas.microsoft.com/office/powerpoint/2010/main" val="31513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νασκόπηση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</TotalTime>
  <Words>83</Words>
  <Application>Microsoft Office PowerPoint</Application>
  <PresentationFormat>Ευρεία οθόνη</PresentationFormat>
  <Paragraphs>17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Ανασκόπηση</vt:lpstr>
      <vt:lpstr>Αγωνιστικό πλάνο – ιδανική προετοιμασία για τον επόμενο αγώνα </vt:lpstr>
      <vt:lpstr>Παρουσίαση του PowerPoint</vt:lpstr>
      <vt:lpstr>Παρουσίαση του PowerPoint</vt:lpstr>
      <vt:lpstr>Παρουσίαση του PowerPoint</vt:lpstr>
      <vt:lpstr>Τι περιέχει ένα αγωνιστικό πλάνο </vt:lpstr>
      <vt:lpstr>Επιπλέον </vt:lpstr>
      <vt:lpstr>Περιεχόμενα ενός αγωνιστικού πλάνου </vt:lpstr>
      <vt:lpstr>2. </vt:lpstr>
      <vt:lpstr>Συμπέρασμα </vt:lpstr>
      <vt:lpstr>Παρουσίαση του PowerPoint</vt:lpstr>
      <vt:lpstr>Ανάλυση αντιπάλου! </vt:lpstr>
      <vt:lpstr>Εν κατακλείδι </vt:lpstr>
      <vt:lpstr>Ποια είναι η αγωνιστική φιλοσοφία του αντιπάλου ? </vt:lpstr>
      <vt:lpstr>Ανάλυση ατομικής τακτικής στο επιθετικό παιχνίδι </vt:lpstr>
      <vt:lpstr>Ανάλυση της ατομικής τακτικής στο αμυντικό παιχνίδι </vt:lpstr>
      <vt:lpstr>Ανάλυση της υποομαδικής τακτικής στο επιθετικό παιχνίδι </vt:lpstr>
      <vt:lpstr>Ανάλυση της υποομαδικής τακτικής στο αμυντικό παιχνίδι </vt:lpstr>
      <vt:lpstr>Ανάλυση της ομαδικής τακτικής στο επιθετικό παιχνίδι </vt:lpstr>
      <vt:lpstr>Ανάλυση της ομαδικής τακτικής στο αμυντικό παιχνίδι </vt:lpstr>
      <vt:lpstr>Ευχαριστώ για την προσοχή σας!!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Αγωνιστικό πλάνο – ιδανική προετοιμασία για τον επόμενο αγώνα</dc:title>
  <dc:creator>Evelina</dc:creator>
  <cp:lastModifiedBy>Evelina</cp:lastModifiedBy>
  <cp:revision>7</cp:revision>
  <dcterms:created xsi:type="dcterms:W3CDTF">2023-01-10T09:29:56Z</dcterms:created>
  <dcterms:modified xsi:type="dcterms:W3CDTF">2023-01-10T10:20:02Z</dcterms:modified>
</cp:coreProperties>
</file>