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ΕΡΓΑΣΙΑ Γ΄ΕΞΑΜΉΝΟΥ ΠΟΔΟΣΦΑΙΡΟ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150005" y="6136808"/>
            <a:ext cx="7766936" cy="578317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tx1"/>
                </a:solidFill>
              </a:rPr>
              <a:t>Καθηγήτρια: </a:t>
            </a:r>
            <a:r>
              <a:rPr lang="el-GR" sz="2000" dirty="0" err="1" smtClean="0">
                <a:solidFill>
                  <a:schemeClr val="tx1"/>
                </a:solidFill>
              </a:rPr>
              <a:t>Κοτσαμανίδου</a:t>
            </a:r>
            <a:r>
              <a:rPr lang="el-GR" sz="2000" dirty="0" smtClean="0">
                <a:solidFill>
                  <a:schemeClr val="tx1"/>
                </a:solidFill>
              </a:rPr>
              <a:t> Ευαγγελία </a:t>
            </a:r>
            <a:endParaRPr lang="el-G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22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Ανάλυση Εργασίας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789113"/>
            <a:ext cx="8596668" cy="48831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Α). Δημιουργήστε ένα προπονητικό πρόγραμμα ενός μικρό κύκλου επιπέδου εβδομάδας: </a:t>
            </a:r>
          </a:p>
          <a:p>
            <a:r>
              <a:rPr lang="el-GR" dirty="0" smtClean="0"/>
              <a:t>Καθορίστε την χρονική ηλικία, το φύλλο, προπονητικό ιστορικό και λάβετε υπόψιν σας μυϊκές ανισορροπίες αν υπάρχουν στην ομάδα τέλος προσδιορίστε Τα άτομα της ομάδα. </a:t>
            </a:r>
          </a:p>
          <a:p>
            <a:r>
              <a:rPr lang="el-GR" dirty="0" smtClean="0"/>
              <a:t>Προσδιορίστε το επίπεδο της ομάδας: </a:t>
            </a:r>
          </a:p>
          <a:p>
            <a:endParaRPr lang="el-GR" dirty="0" smtClean="0"/>
          </a:p>
          <a:p>
            <a:endParaRPr lang="el-GR" dirty="0"/>
          </a:p>
          <a:p>
            <a:r>
              <a:rPr lang="el-GR" dirty="0" smtClean="0"/>
              <a:t>Ορίστε τα προπονητικά περιεχόμενα που θα περιλαμβάνουν οι κάθε προπονητικές μονάδες. Σημείωση θα πρέπει να είναι 3 προπονητικές μονάδες και μία μέρα παιχνίδι – φιλικό με κάποια άλλη ομάδα. </a:t>
            </a:r>
          </a:p>
          <a:p>
            <a:r>
              <a:rPr lang="el-GR" dirty="0" smtClean="0"/>
              <a:t>Τέλος ορίστε τις μέρες και τις ώρες προπονήσεις (άρα και την ανάπαυλα των παικτών σας) </a:t>
            </a:r>
          </a:p>
          <a:p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5254" y="3229437"/>
            <a:ext cx="480504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7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2" y="266700"/>
            <a:ext cx="8596668" cy="1320800"/>
          </a:xfrm>
        </p:spPr>
        <p:txBody>
          <a:bodyPr>
            <a:noAutofit/>
          </a:bodyPr>
          <a:lstStyle/>
          <a:p>
            <a:pPr algn="ctr"/>
            <a:r>
              <a:rPr lang="el-GR" sz="2400" dirty="0" smtClean="0">
                <a:solidFill>
                  <a:schemeClr val="tx1"/>
                </a:solidFill>
              </a:rPr>
              <a:t>Β). Αναλύστε την κάθε μία προπονητική μονάδα από τον μικρό κύκλο που δημιουργήσατε με βάση τους παρακάτω παράγοντες: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14326" y="1587500"/>
            <a:ext cx="10515600" cy="5127625"/>
          </a:xfrm>
        </p:spPr>
        <p:txBody>
          <a:bodyPr>
            <a:normAutofit fontScale="92500" lnSpcReduction="20000"/>
          </a:bodyPr>
          <a:lstStyle/>
          <a:p>
            <a:pPr>
              <a:buFont typeface="+mj-lt"/>
              <a:buAutoNum type="arabicParenR"/>
            </a:pPr>
            <a:r>
              <a:rPr lang="el-GR" dirty="0" smtClean="0"/>
              <a:t>Στάδιο 1 αξιολόγηση παιδιών: το πινακάκι με την προπονητική τους ηλικία, με το ιατρικό ιστορικό κ.ά. Και παρατηρήσεις πάνω σε αυτό ή διαφοροποιήσεις για κάποιο σύνολο παϊδιών</a:t>
            </a:r>
          </a:p>
          <a:p>
            <a:pPr>
              <a:buFont typeface="+mj-lt"/>
              <a:buAutoNum type="arabicParenR"/>
            </a:pPr>
            <a:r>
              <a:rPr lang="el-GR" dirty="0" smtClean="0"/>
              <a:t>Στάδιο 2 καθορισμός στόχων: κύριοι στόχοι και δευτερεύοντες στόχοι σε κάθε επίπεδο του πλάνου </a:t>
            </a:r>
            <a:r>
              <a:rPr lang="el-GR" dirty="0" err="1" smtClean="0"/>
              <a:t>δηλ</a:t>
            </a:r>
            <a:r>
              <a:rPr lang="el-GR" dirty="0" smtClean="0"/>
              <a:t> προθέρμανσή(5-15</a:t>
            </a:r>
            <a:r>
              <a:rPr lang="en-US" dirty="0" smtClean="0"/>
              <a:t> min)</a:t>
            </a:r>
            <a:r>
              <a:rPr lang="el-GR" dirty="0" smtClean="0"/>
              <a:t>, Α κύριο μέρος</a:t>
            </a:r>
            <a:r>
              <a:rPr lang="en-US" dirty="0" smtClean="0"/>
              <a:t>(10-20min)</a:t>
            </a:r>
            <a:r>
              <a:rPr lang="el-GR" dirty="0" smtClean="0"/>
              <a:t> Β κύριο μέρος</a:t>
            </a:r>
            <a:r>
              <a:rPr lang="en-US" dirty="0" smtClean="0"/>
              <a:t> (8-10 min)</a:t>
            </a:r>
            <a:r>
              <a:rPr lang="el-GR" dirty="0" smtClean="0"/>
              <a:t>, αποθεραπεία</a:t>
            </a:r>
            <a:r>
              <a:rPr lang="en-US" dirty="0" smtClean="0"/>
              <a:t>(5-10min)</a:t>
            </a:r>
            <a:r>
              <a:rPr lang="el-GR" dirty="0" smtClean="0"/>
              <a:t>, απαιτείται να αναγράψετέ τον χρόνο σε κάθε επίπεδο . Π.χ. : προπόνηση σε δύναμη, </a:t>
            </a:r>
            <a:r>
              <a:rPr lang="el-GR" dirty="0" err="1" smtClean="0"/>
              <a:t>ταχυδύναμη</a:t>
            </a:r>
            <a:r>
              <a:rPr lang="el-GR" dirty="0" smtClean="0"/>
              <a:t>, ευλυγισία, αντοχή, </a:t>
            </a:r>
            <a:r>
              <a:rPr lang="el-GR" dirty="0" err="1" smtClean="0"/>
              <a:t>νευρομυικός</a:t>
            </a:r>
            <a:r>
              <a:rPr lang="el-GR" dirty="0" smtClean="0"/>
              <a:t> συντονισμός, ταχύτητα αντίδρασης, προσανατολισμός, ισορροπία, αερόβια προπόνηση κ.ά.  </a:t>
            </a:r>
          </a:p>
          <a:p>
            <a:pPr>
              <a:buFont typeface="+mj-lt"/>
              <a:buAutoNum type="arabicParenR"/>
            </a:pPr>
            <a:r>
              <a:rPr lang="el-GR" dirty="0" smtClean="0"/>
              <a:t>Στάδιο 3 σχεδιασμός: περιγραφή της κάθε μίας άσκησης ή παιχνιδιού </a:t>
            </a:r>
            <a:r>
              <a:rPr lang="el-GR" dirty="0" err="1" smtClean="0"/>
              <a:t>δηλ</a:t>
            </a:r>
            <a:r>
              <a:rPr lang="el-GR" dirty="0" smtClean="0"/>
              <a:t>: ποσότητα: στοιχεία επιβάρυνσης , αριθμός ασκήσεων, επαναλήψεις και σετ. Πυκνότητα: ορίστε τα διαλλείματα ανάμεσα στις ασκήσεις ή στα σετ ανάλογα με την ηλικία των παιδιών. Διάρκεια – </a:t>
            </a:r>
            <a:r>
              <a:rPr lang="el-GR" dirty="0" err="1" smtClean="0"/>
              <a:t>Ενταση</a:t>
            </a:r>
            <a:r>
              <a:rPr lang="el-GR" dirty="0" smtClean="0"/>
              <a:t>: προπόνησης χαμηλή μέτρια υψηλή, </a:t>
            </a:r>
            <a:r>
              <a:rPr lang="el-GR" dirty="0" err="1" smtClean="0"/>
              <a:t>διαλειμματική</a:t>
            </a:r>
            <a:r>
              <a:rPr lang="el-GR" dirty="0" smtClean="0"/>
              <a:t> ή συνεχιζόμενα άσκηση.  Τα ‘όργανα που θα χρησιμοποιήσετε. Σημεία προσοχής των ασκήσεων όπου χρειάζεται. Κανονισμοί και </a:t>
            </a:r>
            <a:r>
              <a:rPr lang="el-GR" dirty="0" err="1" smtClean="0"/>
              <a:t>μεθολογικές</a:t>
            </a:r>
            <a:r>
              <a:rPr lang="el-GR" dirty="0" smtClean="0"/>
              <a:t>  υποδείξεις </a:t>
            </a:r>
          </a:p>
          <a:p>
            <a:pPr>
              <a:buFont typeface="+mj-lt"/>
              <a:buAutoNum type="arabicParenR"/>
            </a:pPr>
            <a:r>
              <a:rPr lang="el-GR" dirty="0" smtClean="0"/>
              <a:t>Στάδιο 4 σχεδιασμός: ανάλυση ενός παιχνιδιού ή άσκησης από κάθε επίπεδο, όποιο θέλετε εσείς αν θέλετε με εικονογράφηση </a:t>
            </a:r>
          </a:p>
          <a:p>
            <a:pPr>
              <a:buFont typeface="+mj-lt"/>
              <a:buAutoNum type="arabicParenR"/>
            </a:pPr>
            <a:r>
              <a:rPr lang="el-GR" dirty="0" smtClean="0"/>
              <a:t>Στάδιο 5 Αξιολόγηση: ανάλυση μικρό κύκλου, </a:t>
            </a:r>
            <a:r>
              <a:rPr lang="el-GR" dirty="0" err="1" smtClean="0"/>
              <a:t>μετα</a:t>
            </a:r>
            <a:r>
              <a:rPr lang="el-GR" dirty="0" smtClean="0"/>
              <a:t> των αγώνα.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Ήταν αποδοτική η προπόνηση με βάση όσα είδατε στον αγώνα ? Και αν ναι </a:t>
            </a:r>
            <a:r>
              <a:rPr lang="el-GR" dirty="0" err="1" smtClean="0"/>
              <a:t>γτ</a:t>
            </a:r>
            <a:r>
              <a:rPr lang="el-GR" dirty="0" smtClean="0"/>
              <a:t>? Και αν όχι </a:t>
            </a:r>
            <a:r>
              <a:rPr lang="el-GR" dirty="0" err="1" smtClean="0"/>
              <a:t>γτ</a:t>
            </a:r>
            <a:r>
              <a:rPr lang="el-GR" dirty="0" smtClean="0"/>
              <a:t>?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Που τους </a:t>
            </a:r>
            <a:r>
              <a:rPr lang="el-GR" dirty="0" err="1" smtClean="0"/>
              <a:t>οφέλεισαι</a:t>
            </a:r>
            <a:r>
              <a:rPr lang="el-GR" dirty="0" smtClean="0"/>
              <a:t> ? Σημεία αγώνος  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Είδατε βελτίωση στον αγώνα ? Αν όχι </a:t>
            </a:r>
            <a:r>
              <a:rPr lang="el-GR" dirty="0" err="1" smtClean="0"/>
              <a:t>γτ</a:t>
            </a:r>
            <a:r>
              <a:rPr lang="el-GR" dirty="0" smtClean="0"/>
              <a:t>?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Τι θα αλλάζατε από τον εβδομαδιαίο σας σχεδιασμός ?? </a:t>
            </a:r>
          </a:p>
          <a:p>
            <a:pPr>
              <a:buFont typeface="+mj-lt"/>
              <a:buAutoNum type="arabicParenR"/>
            </a:pP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789890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 !!!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!"/>
            </a:pPr>
            <a:r>
              <a:rPr lang="el-GR" dirty="0" smtClean="0"/>
              <a:t>Η εργασία θα είναι σε μορφή </a:t>
            </a:r>
            <a:r>
              <a:rPr lang="en-US" dirty="0" smtClean="0"/>
              <a:t>power point </a:t>
            </a:r>
          </a:p>
          <a:p>
            <a:pPr>
              <a:buFontTx/>
              <a:buChar char="!"/>
            </a:pPr>
            <a:r>
              <a:rPr lang="el-GR" dirty="0" smtClean="0"/>
              <a:t>Η εργασία θα είναι με πίνακές όπως στις διαφάνειες στο μάθημα έκτος από την αξιολόγηση και όπου αλλού ζητείται </a:t>
            </a:r>
          </a:p>
          <a:p>
            <a:pPr>
              <a:buFontTx/>
              <a:buChar char="!"/>
            </a:pPr>
            <a:r>
              <a:rPr lang="el-GR" dirty="0" smtClean="0"/>
              <a:t>Θα υπάρχει εξώφυλλο με όνομα μάθημα και κλείσιμο παρουσίασης  κ.ά.</a:t>
            </a:r>
          </a:p>
          <a:p>
            <a:pPr>
              <a:buFontTx/>
              <a:buChar char="!"/>
            </a:pPr>
            <a:r>
              <a:rPr lang="el-GR" dirty="0" smtClean="0"/>
              <a:t>Μπορείτε να χρησιμοποίησε εικόνες γραφήματα για να παρουσιάσετέ τις εργασίες σας  ιδικά στο στάδιο 4 του δεύτερου ερωτήματος ή </a:t>
            </a:r>
            <a:r>
              <a:rPr lang="el-GR" dirty="0" err="1" smtClean="0"/>
              <a:t>βιντεάκι</a:t>
            </a:r>
            <a:r>
              <a:rPr lang="el-GR" dirty="0" smtClean="0"/>
              <a:t> από τις ομάδες που δουλεύεται ήδη </a:t>
            </a:r>
          </a:p>
          <a:p>
            <a:pPr>
              <a:buFontTx/>
              <a:buChar char="!"/>
            </a:pPr>
            <a:r>
              <a:rPr lang="el-GR" dirty="0" smtClean="0"/>
              <a:t>Η προπονητική μονάδα δεν πρέπει να ξεπερνάει τα 60 λεπτά! </a:t>
            </a:r>
          </a:p>
          <a:p>
            <a:pPr>
              <a:buFontTx/>
              <a:buChar char="!"/>
            </a:pPr>
            <a:r>
              <a:rPr lang="el-GR" dirty="0" smtClean="0"/>
              <a:t>Πρέπει να γίνει ανάλυση και στις 3 προπονητικές μονάδες και στο τέλος να υπάρχει η ΜΙΑ αξιολόγηση των τριών προπονητικών μονάδων. </a:t>
            </a:r>
          </a:p>
        </p:txBody>
      </p:sp>
    </p:spTree>
    <p:extLst>
      <p:ext uri="{BB962C8B-B14F-4D97-AF65-F5344CB8AC3E}">
        <p14:creationId xmlns:p14="http://schemas.microsoft.com/office/powerpoint/2010/main" val="2834344112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478</Words>
  <Application>Microsoft Office PowerPoint</Application>
  <PresentationFormat>Ευρεία οθόνη</PresentationFormat>
  <Paragraphs>27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Courier New</vt:lpstr>
      <vt:lpstr>Trebuchet MS</vt:lpstr>
      <vt:lpstr>Wingdings 3</vt:lpstr>
      <vt:lpstr>Όψη</vt:lpstr>
      <vt:lpstr>ΕΡΓΑΣΙΑ Γ΄ΕΞΑΜΉΝΟΥ ΠΟΔΟΣΦΑΙΡΟ</vt:lpstr>
      <vt:lpstr>Ανάλυση Εργασίας </vt:lpstr>
      <vt:lpstr>Β). Αναλύστε την κάθε μία προπονητική μονάδα από τον μικρό κύκλο που δημιουργήσατε με βάση τους παρακάτω παράγοντες:</vt:lpstr>
      <vt:lpstr>Προσοχή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ΕΡΓΑΣΙΑ Γ΄ΕΞΑΜΉΝΟΥ ΠΟΔΟΣΦΑΙΡΟ</dc:title>
  <dc:creator>Evelina</dc:creator>
  <cp:lastModifiedBy>Evelina</cp:lastModifiedBy>
  <cp:revision>10</cp:revision>
  <dcterms:created xsi:type="dcterms:W3CDTF">2022-10-25T09:34:20Z</dcterms:created>
  <dcterms:modified xsi:type="dcterms:W3CDTF">2022-10-25T10:57:30Z</dcterms:modified>
</cp:coreProperties>
</file>