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38150"/>
            <a:ext cx="9144000" cy="940435"/>
          </a:xfrm>
        </p:spPr>
        <p:txBody>
          <a:bodyPr>
            <a:normAutofit/>
          </a:bodyPr>
          <a:lstStyle/>
          <a:p>
            <a:r>
              <a:rPr lang="el-GR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Προιόντα για μετά την αποτρίχωση</a:t>
            </a:r>
            <a:endParaRPr lang="el-GR" alt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36395"/>
            <a:ext cx="9144000" cy="4455795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l-GR" altLang="en-US"/>
              <a:t>Λάδια (αμυγδαλέλαιο, λάδι από αζουλένιο, σπαθόλαδο)</a:t>
            </a:r>
            <a:endParaRPr lang="el-GR" altLang="en-US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l-GR" altLang="en-US"/>
              <a:t>Κρέμες (αντιφλογιστικές- καταπραυντικές,</a:t>
            </a:r>
            <a:r>
              <a:rPr lang="en-US" altLang="en-US"/>
              <a:t>gel </a:t>
            </a:r>
            <a:r>
              <a:rPr lang="el-GR" altLang="en-US"/>
              <a:t>αλόης και αντηλιακή όταν κάνουμε αποτρίχωση στο πρόσωπο)</a:t>
            </a:r>
            <a:endParaRPr lang="el-GR" altLang="en-US"/>
          </a:p>
          <a:p>
            <a:pPr algn="l">
              <a:buFont typeface="Arial" panose="020B0604020202020204" pitchFamily="34" charset="0"/>
            </a:pPr>
            <a:endParaRPr lang="el-GR" altLang="en-US"/>
          </a:p>
          <a:p>
            <a:pPr algn="l">
              <a:buFont typeface="Arial" panose="020B0604020202020204" pitchFamily="34" charset="0"/>
            </a:pPr>
            <a:r>
              <a:rPr lang="el-GR" altLang="en-US"/>
              <a:t>Το δέρμα μετά την αποτρίχωση είναι ευαίσθητο και επιρρεπές σε μικρόβια αφού οι πόρροι του είναι ανοιχτοί. Η αισθητικός αφού απομακρύνει τα υπολείμματα του κεριού με τα ειδικά λάδια τοποθετεί τα προιόντα που θα μειώσουν τον ερεθισμό του δέρματος.</a:t>
            </a:r>
            <a:endParaRPr lang="el-GR" altLang="en-US"/>
          </a:p>
          <a:p>
            <a:pPr algn="l">
              <a:buFont typeface="Arial" panose="020B0604020202020204" pitchFamily="34" charset="0"/>
            </a:pPr>
            <a:r>
              <a:rPr lang="el-GR" altLang="en-US"/>
              <a:t>Συμβολεύουμε την πελάτισσα να μην φορέσει στενά ρούχα, να μην ακουμπαέι το δέρμα της και να μην ρίξει νερό στο σημείο που αποτριχώθηκε για τουλάχιστο 4-5 ώρες.</a:t>
            </a:r>
            <a:endParaRPr lang="el-GR" altLang="en-US"/>
          </a:p>
          <a:p>
            <a:pPr algn="l">
              <a:buFont typeface="Arial" panose="020B0604020202020204" pitchFamily="34" charset="0"/>
            </a:pPr>
            <a:endParaRPr lang="el-G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587</Words>
  <Application>WPS Presentation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Προιόντα για μετά την αποτρίχωση</dc:title>
  <dc:creator/>
  <cp:lastModifiedBy>mitsos only</cp:lastModifiedBy>
  <cp:revision>1</cp:revision>
  <dcterms:created xsi:type="dcterms:W3CDTF">2022-12-12T22:19:41Z</dcterms:created>
  <dcterms:modified xsi:type="dcterms:W3CDTF">2022-12-12T22:19:42Z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3A33BF14847845A38FAF03DCFC32CED0</vt:lpwstr>
  </property>
  <property fmtid="{D5CDD505-2E9C-101B-9397-08002B2CF9AE}" pid="3" name="KSOProductBuildVer">
    <vt:lpwstr>1033-11.2.0.11388</vt:lpwstr>
  </property>
</Properties>
</file>